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1"/>
  </p:notesMasterIdLst>
  <p:handoutMasterIdLst>
    <p:handoutMasterId r:id="rId22"/>
  </p:handoutMasterIdLst>
  <p:sldIdLst>
    <p:sldId id="275" r:id="rId2"/>
    <p:sldId id="274" r:id="rId3"/>
    <p:sldId id="271" r:id="rId4"/>
    <p:sldId id="280" r:id="rId5"/>
    <p:sldId id="276" r:id="rId6"/>
    <p:sldId id="277" r:id="rId7"/>
    <p:sldId id="258" r:id="rId8"/>
    <p:sldId id="260" r:id="rId9"/>
    <p:sldId id="269" r:id="rId10"/>
    <p:sldId id="282" r:id="rId11"/>
    <p:sldId id="283" r:id="rId12"/>
    <p:sldId id="272" r:id="rId13"/>
    <p:sldId id="270" r:id="rId14"/>
    <p:sldId id="264" r:id="rId15"/>
    <p:sldId id="262" r:id="rId16"/>
    <p:sldId id="265" r:id="rId17"/>
    <p:sldId id="266" r:id="rId18"/>
    <p:sldId id="273" r:id="rId19"/>
    <p:sldId id="26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XX" initials="X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0066"/>
    <a:srgbClr val="FF00FF"/>
    <a:srgbClr val="C0FD83"/>
    <a:srgbClr val="FFFF66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8" autoAdjust="0"/>
    <p:restoredTop sz="93474" autoAdjust="0"/>
  </p:normalViewPr>
  <p:slideViewPr>
    <p:cSldViewPr>
      <p:cViewPr>
        <p:scale>
          <a:sx n="71" d="100"/>
          <a:sy n="71" d="100"/>
        </p:scale>
        <p:origin x="-48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74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E366C0-791A-4927-B10D-6BEEA2D3104C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4D023C-6A1C-4CBB-B5B9-8548F42815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DBA472-D5D1-4979-8800-4BF54E369FE4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7B8CCB-3448-4578-8F4B-D51424D4496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7B8CCB-3448-4578-8F4B-D51424D4496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7B8CCB-3448-4578-8F4B-D51424D4496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7B8CCB-3448-4578-8F4B-D51424D4496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7B8CCB-3448-4578-8F4B-D51424D4496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7B8CCB-3448-4578-8F4B-D51424D4496A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C4315-7249-4F83-97E7-67C08255AC4B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9CF6FBD-3E8D-4CC2-B5B0-5F3E4F1AC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C4315-7249-4F83-97E7-67C08255AC4B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F6FBD-3E8D-4CC2-B5B0-5F3E4F1AC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C4315-7249-4F83-97E7-67C08255AC4B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F6FBD-3E8D-4CC2-B5B0-5F3E4F1AC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C4315-7249-4F83-97E7-67C08255AC4B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9CF6FBD-3E8D-4CC2-B5B0-5F3E4F1AC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C4315-7249-4F83-97E7-67C08255AC4B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F6FBD-3E8D-4CC2-B5B0-5F3E4F1ACF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C4315-7249-4F83-97E7-67C08255AC4B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F6FBD-3E8D-4CC2-B5B0-5F3E4F1AC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C4315-7249-4F83-97E7-67C08255AC4B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9CF6FBD-3E8D-4CC2-B5B0-5F3E4F1ACF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C4315-7249-4F83-97E7-67C08255AC4B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F6FBD-3E8D-4CC2-B5B0-5F3E4F1AC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C4315-7249-4F83-97E7-67C08255AC4B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F6FBD-3E8D-4CC2-B5B0-5F3E4F1AC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C4315-7249-4F83-97E7-67C08255AC4B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F6FBD-3E8D-4CC2-B5B0-5F3E4F1AC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5C4315-7249-4F83-97E7-67C08255AC4B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F6FBD-3E8D-4CC2-B5B0-5F3E4F1ACF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65C4315-7249-4F83-97E7-67C08255AC4B}" type="datetimeFigureOut">
              <a:rPr lang="ru-RU" smtClean="0"/>
              <a:pPr/>
              <a:t>21.11.2013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9CF6FBD-3E8D-4CC2-B5B0-5F3E4F1ACF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4.gi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gif"/><Relationship Id="rId3" Type="http://schemas.openxmlformats.org/officeDocument/2006/relationships/image" Target="../media/image21.emf"/><Relationship Id="rId7" Type="http://schemas.openxmlformats.org/officeDocument/2006/relationships/image" Target="../media/image25.gif"/><Relationship Id="rId12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emf"/><Relationship Id="rId11" Type="http://schemas.openxmlformats.org/officeDocument/2006/relationships/image" Target="../media/image4.gif"/><Relationship Id="rId5" Type="http://schemas.openxmlformats.org/officeDocument/2006/relationships/image" Target="../media/image23.gif"/><Relationship Id="rId10" Type="http://schemas.openxmlformats.org/officeDocument/2006/relationships/image" Target="../media/image28.gif"/><Relationship Id="rId4" Type="http://schemas.openxmlformats.org/officeDocument/2006/relationships/image" Target="../media/image22.gif"/><Relationship Id="rId9" Type="http://schemas.openxmlformats.org/officeDocument/2006/relationships/image" Target="../media/image2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wmf"/><Relationship Id="rId4" Type="http://schemas.openxmlformats.org/officeDocument/2006/relationships/image" Target="../media/image10.wmf"/><Relationship Id="rId9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285784" y="285728"/>
            <a:ext cx="8929751" cy="233910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HeroicExtremeLeftFacing"/>
              <a:lightRig rig="threePt" dir="t"/>
            </a:scene3d>
          </a:bodyPr>
          <a:lstStyle/>
          <a:p>
            <a:r>
              <a:rPr lang="ru-RU" sz="8000" b="1" i="1" dirty="0" smtClean="0"/>
              <a:t>           </a:t>
            </a:r>
            <a:r>
              <a:rPr lang="ru-RU" sz="8000" b="1" i="1" dirty="0" smtClean="0">
                <a:solidFill>
                  <a:srgbClr val="FF0066"/>
                </a:solidFill>
              </a:rPr>
              <a:t>УРОК</a:t>
            </a:r>
          </a:p>
          <a:p>
            <a:r>
              <a:rPr lang="ru-RU" sz="6600" b="1" i="1" dirty="0" smtClean="0">
                <a:solidFill>
                  <a:srgbClr val="FF0066"/>
                </a:solidFill>
              </a:rPr>
              <a:t>ОБУЧЕНИЯ  ЧТЕНИЮ</a:t>
            </a:r>
            <a:endParaRPr lang="ru-RU" sz="6600" b="1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0" name="Picture 2" descr="C:\Documents and Settings\2\Рабочий стол\клипарты\ЗИМА\85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1785926"/>
            <a:ext cx="2143108" cy="3071810"/>
          </a:xfrm>
          <a:prstGeom prst="rect">
            <a:avLst/>
          </a:prstGeom>
          <a:noFill/>
        </p:spPr>
      </p:pic>
      <p:pic>
        <p:nvPicPr>
          <p:cNvPr id="1026" name="Picture 2" descr="H:\1342457670_chto-podarit-na-rozhdestv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571480"/>
            <a:ext cx="1928826" cy="2063844"/>
          </a:xfrm>
          <a:prstGeom prst="rect">
            <a:avLst/>
          </a:prstGeom>
          <a:noFill/>
        </p:spPr>
      </p:pic>
      <p:sp>
        <p:nvSpPr>
          <p:cNvPr id="605" name="TextBox 604"/>
          <p:cNvSpPr txBox="1"/>
          <p:nvPr/>
        </p:nvSpPr>
        <p:spPr>
          <a:xfrm>
            <a:off x="1366814" y="1071546"/>
            <a:ext cx="990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06" name="TextBox 605"/>
          <p:cNvSpPr txBox="1"/>
          <p:nvPr/>
        </p:nvSpPr>
        <p:spPr>
          <a:xfrm>
            <a:off x="1000100" y="1071546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07" name="TextBox 606"/>
          <p:cNvSpPr txBox="1"/>
          <p:nvPr/>
        </p:nvSpPr>
        <p:spPr>
          <a:xfrm>
            <a:off x="1000100" y="1214422"/>
            <a:ext cx="11430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5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</a:t>
            </a:r>
            <a:endParaRPr lang="ru-RU" sz="5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7" name="Picture 3" descr="H:\1342457670_chto-podarit-na-rozhdestv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714752"/>
            <a:ext cx="1936170" cy="2071702"/>
          </a:xfrm>
          <a:prstGeom prst="rect">
            <a:avLst/>
          </a:prstGeom>
          <a:noFill/>
        </p:spPr>
      </p:pic>
      <p:sp>
        <p:nvSpPr>
          <p:cNvPr id="610" name="TextBox 609"/>
          <p:cNvSpPr txBox="1"/>
          <p:nvPr/>
        </p:nvSpPr>
        <p:spPr>
          <a:xfrm>
            <a:off x="928662" y="4000504"/>
            <a:ext cx="92869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endParaRPr lang="ru-RU" sz="8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8" name="Picture 4" descr="H:\1342457670_chto-podarit-na-rozhdestv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4429132"/>
            <a:ext cx="1903529" cy="2036776"/>
          </a:xfrm>
          <a:prstGeom prst="rect">
            <a:avLst/>
          </a:prstGeom>
          <a:noFill/>
        </p:spPr>
      </p:pic>
      <p:sp>
        <p:nvSpPr>
          <p:cNvPr id="611" name="TextBox 610"/>
          <p:cNvSpPr txBox="1"/>
          <p:nvPr/>
        </p:nvSpPr>
        <p:spPr>
          <a:xfrm>
            <a:off x="3357554" y="4929198"/>
            <a:ext cx="135732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</a:t>
            </a:r>
            <a:endParaRPr lang="ru-RU" sz="6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9" name="Picture 5" descr="H:\1342457670_chto-podarit-na-rozhdestv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1305" y="3357562"/>
            <a:ext cx="1869405" cy="2000264"/>
          </a:xfrm>
          <a:prstGeom prst="rect">
            <a:avLst/>
          </a:prstGeom>
          <a:noFill/>
        </p:spPr>
      </p:pic>
      <p:sp>
        <p:nvSpPr>
          <p:cNvPr id="613" name="TextBox 612"/>
          <p:cNvSpPr txBox="1"/>
          <p:nvPr/>
        </p:nvSpPr>
        <p:spPr>
          <a:xfrm>
            <a:off x="5357818" y="3857628"/>
            <a:ext cx="121444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</a:t>
            </a:r>
            <a:endParaRPr lang="ru-RU" sz="6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0" name="Picture 6" descr="H:\1342457670_chto-podarit-na-rozhdestv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500042"/>
            <a:ext cx="1867901" cy="1998653"/>
          </a:xfrm>
          <a:prstGeom prst="rect">
            <a:avLst/>
          </a:prstGeom>
          <a:noFill/>
        </p:spPr>
      </p:pic>
      <p:sp>
        <p:nvSpPr>
          <p:cNvPr id="614" name="TextBox 613"/>
          <p:cNvSpPr txBox="1"/>
          <p:nvPr/>
        </p:nvSpPr>
        <p:spPr>
          <a:xfrm>
            <a:off x="6000760" y="1000108"/>
            <a:ext cx="107157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</a:t>
            </a:r>
            <a:endParaRPr lang="ru-RU" sz="6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1" name="Picture 7" descr="H:\1342457670_chto-podarit-na-rozhdestv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857232"/>
            <a:ext cx="1857388" cy="1987405"/>
          </a:xfrm>
          <a:prstGeom prst="rect">
            <a:avLst/>
          </a:prstGeom>
          <a:noFill/>
        </p:spPr>
      </p:pic>
      <p:sp>
        <p:nvSpPr>
          <p:cNvPr id="615" name="TextBox 614"/>
          <p:cNvSpPr txBox="1"/>
          <p:nvPr/>
        </p:nvSpPr>
        <p:spPr>
          <a:xfrm>
            <a:off x="3643306" y="1285860"/>
            <a:ext cx="107157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800" dirty="0" smtClean="0">
                <a:solidFill>
                  <a:srgbClr val="FFFF00"/>
                </a:solidFill>
              </a:rPr>
              <a:t> А</a:t>
            </a:r>
            <a:endParaRPr lang="ru-RU" sz="6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7" grpId="0" build="p"/>
      <p:bldP spid="610" grpId="0" build="p"/>
      <p:bldP spid="611" grpId="0" build="p"/>
      <p:bldP spid="613" grpId="0" build="p"/>
      <p:bldP spid="614" grpId="0" build="p"/>
      <p:bldP spid="61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82662834_large_SD_TY_GIFT_BOX_2 (1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142984"/>
            <a:ext cx="4643564" cy="422435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143240" y="2928934"/>
            <a:ext cx="478634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  </a:t>
            </a:r>
            <a:r>
              <a:rPr lang="ru-RU" sz="15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ru-RU" sz="15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72198" y="357166"/>
            <a:ext cx="264320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dirty="0" smtClean="0"/>
              <a:t>Д  </a:t>
            </a:r>
            <a:r>
              <a:rPr lang="ru-RU" sz="11500" dirty="0" err="1" smtClean="0"/>
              <a:t>д</a:t>
            </a:r>
            <a:endParaRPr lang="ru-RU" sz="13800" dirty="0"/>
          </a:p>
        </p:txBody>
      </p:sp>
      <p:pic>
        <p:nvPicPr>
          <p:cNvPr id="1026" name="Picture 2" descr="C:\Documents and Settings\2\Рабочий стол\клипарты\анимация3\home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14686"/>
            <a:ext cx="3214678" cy="3643314"/>
          </a:xfrm>
          <a:prstGeom prst="rect">
            <a:avLst/>
          </a:prstGeom>
          <a:noFill/>
        </p:spPr>
      </p:pic>
      <p:pic>
        <p:nvPicPr>
          <p:cNvPr id="3" name="Picture 2" descr="C:\Documents and Settings\2\Рабочий стол\клипарты\анимация3\home41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357298"/>
            <a:ext cx="3000396" cy="3286148"/>
          </a:xfrm>
          <a:prstGeom prst="rect">
            <a:avLst/>
          </a:prstGeom>
          <a:noFill/>
        </p:spPr>
      </p:pic>
      <p:pic>
        <p:nvPicPr>
          <p:cNvPr id="5" name="Picture 2" descr="C:\Documents and Settings\2\Рабочий стол\клипарты\ЗИМА\859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214290"/>
            <a:ext cx="2214546" cy="2928958"/>
          </a:xfrm>
          <a:prstGeom prst="rect">
            <a:avLst/>
          </a:prstGeom>
          <a:noFill/>
        </p:spPr>
      </p:pic>
      <p:pic>
        <p:nvPicPr>
          <p:cNvPr id="6" name="Рисунок 5" descr="E:\Буква &amp; собака\Буква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2714620"/>
            <a:ext cx="2643206" cy="18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535"/>
          <p:cNvGrpSpPr>
            <a:grpSpLocks/>
          </p:cNvGrpSpPr>
          <p:nvPr/>
        </p:nvGrpSpPr>
        <p:grpSpPr bwMode="auto">
          <a:xfrm>
            <a:off x="1857356" y="-285776"/>
            <a:ext cx="3000396" cy="1963012"/>
            <a:chOff x="2554" y="2071"/>
            <a:chExt cx="1571" cy="1204"/>
          </a:xfrm>
        </p:grpSpPr>
        <p:sp>
          <p:nvSpPr>
            <p:cNvPr id="77" name="Freeform 536"/>
            <p:cNvSpPr>
              <a:spLocks/>
            </p:cNvSpPr>
            <p:nvPr/>
          </p:nvSpPr>
          <p:spPr bwMode="auto">
            <a:xfrm>
              <a:off x="4022" y="3018"/>
              <a:ext cx="28" cy="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" y="0"/>
                </a:cxn>
                <a:cxn ang="0">
                  <a:pos x="43" y="40"/>
                </a:cxn>
                <a:cxn ang="0">
                  <a:pos x="40" y="85"/>
                </a:cxn>
                <a:cxn ang="0">
                  <a:pos x="35" y="127"/>
                </a:cxn>
                <a:cxn ang="0">
                  <a:pos x="23" y="159"/>
                </a:cxn>
                <a:cxn ang="0">
                  <a:pos x="16" y="150"/>
                </a:cxn>
                <a:cxn ang="0">
                  <a:pos x="10" y="138"/>
                </a:cxn>
                <a:cxn ang="0">
                  <a:pos x="4" y="125"/>
                </a:cxn>
                <a:cxn ang="0">
                  <a:pos x="0" y="11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" h="159">
                  <a:moveTo>
                    <a:pt x="0" y="0"/>
                  </a:moveTo>
                  <a:lnTo>
                    <a:pt x="56" y="0"/>
                  </a:lnTo>
                  <a:lnTo>
                    <a:pt x="43" y="40"/>
                  </a:lnTo>
                  <a:lnTo>
                    <a:pt x="40" y="85"/>
                  </a:lnTo>
                  <a:lnTo>
                    <a:pt x="35" y="127"/>
                  </a:lnTo>
                  <a:lnTo>
                    <a:pt x="23" y="159"/>
                  </a:lnTo>
                  <a:lnTo>
                    <a:pt x="16" y="150"/>
                  </a:lnTo>
                  <a:lnTo>
                    <a:pt x="10" y="138"/>
                  </a:lnTo>
                  <a:lnTo>
                    <a:pt x="4" y="125"/>
                  </a:lnTo>
                  <a:lnTo>
                    <a:pt x="0" y="11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78" name="Freeform 537"/>
            <p:cNvSpPr>
              <a:spLocks/>
            </p:cNvSpPr>
            <p:nvPr/>
          </p:nvSpPr>
          <p:spPr bwMode="auto">
            <a:xfrm>
              <a:off x="4058" y="3018"/>
              <a:ext cx="45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0"/>
                </a:cxn>
                <a:cxn ang="0">
                  <a:pos x="90" y="6"/>
                </a:cxn>
                <a:cxn ang="0">
                  <a:pos x="89" y="11"/>
                </a:cxn>
                <a:cxn ang="0">
                  <a:pos x="87" y="17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6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71" y="39"/>
                </a:cxn>
                <a:cxn ang="0">
                  <a:pos x="59" y="44"/>
                </a:cxn>
                <a:cxn ang="0">
                  <a:pos x="47" y="42"/>
                </a:cxn>
                <a:cxn ang="0">
                  <a:pos x="37" y="37"/>
                </a:cxn>
                <a:cxn ang="0">
                  <a:pos x="28" y="29"/>
                </a:cxn>
                <a:cxn ang="0">
                  <a:pos x="18" y="19"/>
                </a:cxn>
                <a:cxn ang="0">
                  <a:pos x="9" y="9"/>
                </a:cxn>
                <a:cxn ang="0">
                  <a:pos x="0" y="0"/>
                </a:cxn>
              </a:cxnLst>
              <a:rect l="0" t="0" r="r" b="b"/>
              <a:pathLst>
                <a:path w="90" h="44">
                  <a:moveTo>
                    <a:pt x="0" y="0"/>
                  </a:moveTo>
                  <a:lnTo>
                    <a:pt x="90" y="0"/>
                  </a:lnTo>
                  <a:lnTo>
                    <a:pt x="90" y="6"/>
                  </a:lnTo>
                  <a:lnTo>
                    <a:pt x="89" y="11"/>
                  </a:lnTo>
                  <a:lnTo>
                    <a:pt x="87" y="17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6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1" y="39"/>
                  </a:lnTo>
                  <a:lnTo>
                    <a:pt x="59" y="44"/>
                  </a:lnTo>
                  <a:lnTo>
                    <a:pt x="47" y="42"/>
                  </a:lnTo>
                  <a:lnTo>
                    <a:pt x="37" y="37"/>
                  </a:lnTo>
                  <a:lnTo>
                    <a:pt x="28" y="29"/>
                  </a:lnTo>
                  <a:lnTo>
                    <a:pt x="18" y="1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79" name="Freeform 538"/>
            <p:cNvSpPr>
              <a:spLocks/>
            </p:cNvSpPr>
            <p:nvPr/>
          </p:nvSpPr>
          <p:spPr bwMode="auto">
            <a:xfrm>
              <a:off x="4022" y="2938"/>
              <a:ext cx="103" cy="80"/>
            </a:xfrm>
            <a:custGeom>
              <a:avLst/>
              <a:gdLst/>
              <a:ahLst/>
              <a:cxnLst>
                <a:cxn ang="0">
                  <a:pos x="71" y="160"/>
                </a:cxn>
                <a:cxn ang="0">
                  <a:pos x="66" y="156"/>
                </a:cxn>
                <a:cxn ang="0">
                  <a:pos x="61" y="153"/>
                </a:cxn>
                <a:cxn ang="0">
                  <a:pos x="58" y="156"/>
                </a:cxn>
                <a:cxn ang="0">
                  <a:pos x="56" y="160"/>
                </a:cxn>
                <a:cxn ang="0">
                  <a:pos x="0" y="45"/>
                </a:cxn>
                <a:cxn ang="0">
                  <a:pos x="17" y="40"/>
                </a:cxn>
                <a:cxn ang="0">
                  <a:pos x="35" y="35"/>
                </a:cxn>
                <a:cxn ang="0">
                  <a:pos x="51" y="31"/>
                </a:cxn>
                <a:cxn ang="0">
                  <a:pos x="61" y="25"/>
                </a:cxn>
                <a:cxn ang="0">
                  <a:pos x="63" y="26"/>
                </a:cxn>
                <a:cxn ang="0">
                  <a:pos x="65" y="27"/>
                </a:cxn>
                <a:cxn ang="0">
                  <a:pos x="66" y="25"/>
                </a:cxn>
                <a:cxn ang="0">
                  <a:pos x="67" y="24"/>
                </a:cxn>
                <a:cxn ang="0">
                  <a:pos x="82" y="24"/>
                </a:cxn>
                <a:cxn ang="0">
                  <a:pos x="102" y="18"/>
                </a:cxn>
                <a:cxn ang="0">
                  <a:pos x="123" y="12"/>
                </a:cxn>
                <a:cxn ang="0">
                  <a:pos x="139" y="11"/>
                </a:cxn>
                <a:cxn ang="0">
                  <a:pos x="140" y="9"/>
                </a:cxn>
                <a:cxn ang="0">
                  <a:pos x="141" y="8"/>
                </a:cxn>
                <a:cxn ang="0">
                  <a:pos x="158" y="4"/>
                </a:cxn>
                <a:cxn ang="0">
                  <a:pos x="176" y="1"/>
                </a:cxn>
                <a:cxn ang="0">
                  <a:pos x="192" y="0"/>
                </a:cxn>
                <a:cxn ang="0">
                  <a:pos x="206" y="2"/>
                </a:cxn>
                <a:cxn ang="0">
                  <a:pos x="183" y="31"/>
                </a:cxn>
                <a:cxn ang="0">
                  <a:pos x="147" y="56"/>
                </a:cxn>
                <a:cxn ang="0">
                  <a:pos x="108" y="84"/>
                </a:cxn>
                <a:cxn ang="0">
                  <a:pos x="80" y="117"/>
                </a:cxn>
                <a:cxn ang="0">
                  <a:pos x="101" y="125"/>
                </a:cxn>
                <a:cxn ang="0">
                  <a:pos x="127" y="131"/>
                </a:cxn>
                <a:cxn ang="0">
                  <a:pos x="150" y="141"/>
                </a:cxn>
                <a:cxn ang="0">
                  <a:pos x="161" y="160"/>
                </a:cxn>
              </a:cxnLst>
              <a:rect l="0" t="0" r="r" b="b"/>
              <a:pathLst>
                <a:path w="206" h="160">
                  <a:moveTo>
                    <a:pt x="161" y="160"/>
                  </a:moveTo>
                  <a:lnTo>
                    <a:pt x="71" y="160"/>
                  </a:lnTo>
                  <a:lnTo>
                    <a:pt x="69" y="158"/>
                  </a:lnTo>
                  <a:lnTo>
                    <a:pt x="66" y="156"/>
                  </a:lnTo>
                  <a:lnTo>
                    <a:pt x="63" y="154"/>
                  </a:lnTo>
                  <a:lnTo>
                    <a:pt x="61" y="153"/>
                  </a:lnTo>
                  <a:lnTo>
                    <a:pt x="59" y="154"/>
                  </a:lnTo>
                  <a:lnTo>
                    <a:pt x="58" y="156"/>
                  </a:lnTo>
                  <a:lnTo>
                    <a:pt x="57" y="158"/>
                  </a:lnTo>
                  <a:lnTo>
                    <a:pt x="56" y="160"/>
                  </a:lnTo>
                  <a:lnTo>
                    <a:pt x="0" y="160"/>
                  </a:lnTo>
                  <a:lnTo>
                    <a:pt x="0" y="45"/>
                  </a:lnTo>
                  <a:lnTo>
                    <a:pt x="8" y="42"/>
                  </a:lnTo>
                  <a:lnTo>
                    <a:pt x="17" y="40"/>
                  </a:lnTo>
                  <a:lnTo>
                    <a:pt x="26" y="38"/>
                  </a:lnTo>
                  <a:lnTo>
                    <a:pt x="35" y="35"/>
                  </a:lnTo>
                  <a:lnTo>
                    <a:pt x="43" y="33"/>
                  </a:lnTo>
                  <a:lnTo>
                    <a:pt x="51" y="31"/>
                  </a:lnTo>
                  <a:lnTo>
                    <a:pt x="57" y="27"/>
                  </a:lnTo>
                  <a:lnTo>
                    <a:pt x="61" y="25"/>
                  </a:lnTo>
                  <a:lnTo>
                    <a:pt x="62" y="26"/>
                  </a:lnTo>
                  <a:lnTo>
                    <a:pt x="63" y="26"/>
                  </a:lnTo>
                  <a:lnTo>
                    <a:pt x="64" y="27"/>
                  </a:lnTo>
                  <a:lnTo>
                    <a:pt x="65" y="27"/>
                  </a:lnTo>
                  <a:lnTo>
                    <a:pt x="66" y="26"/>
                  </a:lnTo>
                  <a:lnTo>
                    <a:pt x="66" y="25"/>
                  </a:lnTo>
                  <a:lnTo>
                    <a:pt x="66" y="25"/>
                  </a:lnTo>
                  <a:lnTo>
                    <a:pt x="67" y="24"/>
                  </a:lnTo>
                  <a:lnTo>
                    <a:pt x="73" y="25"/>
                  </a:lnTo>
                  <a:lnTo>
                    <a:pt x="82" y="24"/>
                  </a:lnTo>
                  <a:lnTo>
                    <a:pt x="92" y="22"/>
                  </a:lnTo>
                  <a:lnTo>
                    <a:pt x="102" y="18"/>
                  </a:lnTo>
                  <a:lnTo>
                    <a:pt x="114" y="15"/>
                  </a:lnTo>
                  <a:lnTo>
                    <a:pt x="123" y="12"/>
                  </a:lnTo>
                  <a:lnTo>
                    <a:pt x="132" y="11"/>
                  </a:lnTo>
                  <a:lnTo>
                    <a:pt x="139" y="11"/>
                  </a:lnTo>
                  <a:lnTo>
                    <a:pt x="140" y="10"/>
                  </a:lnTo>
                  <a:lnTo>
                    <a:pt x="140" y="9"/>
                  </a:lnTo>
                  <a:lnTo>
                    <a:pt x="140" y="9"/>
                  </a:lnTo>
                  <a:lnTo>
                    <a:pt x="141" y="8"/>
                  </a:lnTo>
                  <a:lnTo>
                    <a:pt x="150" y="7"/>
                  </a:lnTo>
                  <a:lnTo>
                    <a:pt x="158" y="4"/>
                  </a:lnTo>
                  <a:lnTo>
                    <a:pt x="168" y="3"/>
                  </a:lnTo>
                  <a:lnTo>
                    <a:pt x="176" y="1"/>
                  </a:lnTo>
                  <a:lnTo>
                    <a:pt x="184" y="1"/>
                  </a:lnTo>
                  <a:lnTo>
                    <a:pt x="192" y="0"/>
                  </a:lnTo>
                  <a:lnTo>
                    <a:pt x="199" y="1"/>
                  </a:lnTo>
                  <a:lnTo>
                    <a:pt x="206" y="2"/>
                  </a:lnTo>
                  <a:lnTo>
                    <a:pt x="196" y="17"/>
                  </a:lnTo>
                  <a:lnTo>
                    <a:pt x="183" y="31"/>
                  </a:lnTo>
                  <a:lnTo>
                    <a:pt x="165" y="43"/>
                  </a:lnTo>
                  <a:lnTo>
                    <a:pt x="147" y="56"/>
                  </a:lnTo>
                  <a:lnTo>
                    <a:pt x="126" y="70"/>
                  </a:lnTo>
                  <a:lnTo>
                    <a:pt x="108" y="84"/>
                  </a:lnTo>
                  <a:lnTo>
                    <a:pt x="92" y="100"/>
                  </a:lnTo>
                  <a:lnTo>
                    <a:pt x="80" y="117"/>
                  </a:lnTo>
                  <a:lnTo>
                    <a:pt x="89" y="122"/>
                  </a:lnTo>
                  <a:lnTo>
                    <a:pt x="101" y="125"/>
                  </a:lnTo>
                  <a:lnTo>
                    <a:pt x="114" y="129"/>
                  </a:lnTo>
                  <a:lnTo>
                    <a:pt x="127" y="131"/>
                  </a:lnTo>
                  <a:lnTo>
                    <a:pt x="139" y="136"/>
                  </a:lnTo>
                  <a:lnTo>
                    <a:pt x="150" y="141"/>
                  </a:lnTo>
                  <a:lnTo>
                    <a:pt x="157" y="148"/>
                  </a:lnTo>
                  <a:lnTo>
                    <a:pt x="161" y="16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80" name="Freeform 539"/>
            <p:cNvSpPr>
              <a:spLocks/>
            </p:cNvSpPr>
            <p:nvPr/>
          </p:nvSpPr>
          <p:spPr bwMode="auto">
            <a:xfrm>
              <a:off x="4022" y="2559"/>
              <a:ext cx="100" cy="79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51" y="1"/>
                </a:cxn>
                <a:cxn ang="0">
                  <a:pos x="52" y="4"/>
                </a:cxn>
                <a:cxn ang="0">
                  <a:pos x="56" y="1"/>
                </a:cxn>
                <a:cxn ang="0">
                  <a:pos x="59" y="0"/>
                </a:cxn>
                <a:cxn ang="0">
                  <a:pos x="148" y="11"/>
                </a:cxn>
                <a:cxn ang="0">
                  <a:pos x="130" y="22"/>
                </a:cxn>
                <a:cxn ang="0">
                  <a:pos x="104" y="28"/>
                </a:cxn>
                <a:cxn ang="0">
                  <a:pos x="81" y="35"/>
                </a:cxn>
                <a:cxn ang="0">
                  <a:pos x="85" y="57"/>
                </a:cxn>
                <a:cxn ang="0">
                  <a:pos x="119" y="87"/>
                </a:cxn>
                <a:cxn ang="0">
                  <a:pos x="157" y="113"/>
                </a:cxn>
                <a:cxn ang="0">
                  <a:pos x="190" y="140"/>
                </a:cxn>
                <a:cxn ang="0">
                  <a:pos x="192" y="156"/>
                </a:cxn>
                <a:cxn ang="0">
                  <a:pos x="176" y="156"/>
                </a:cxn>
                <a:cxn ang="0">
                  <a:pos x="160" y="154"/>
                </a:cxn>
                <a:cxn ang="0">
                  <a:pos x="142" y="151"/>
                </a:cxn>
                <a:cxn ang="0">
                  <a:pos x="133" y="149"/>
                </a:cxn>
                <a:cxn ang="0">
                  <a:pos x="132" y="147"/>
                </a:cxn>
                <a:cxn ang="0">
                  <a:pos x="124" y="146"/>
                </a:cxn>
                <a:cxn ang="0">
                  <a:pos x="105" y="142"/>
                </a:cxn>
                <a:cxn ang="0">
                  <a:pos x="84" y="135"/>
                </a:cxn>
                <a:cxn ang="0">
                  <a:pos x="65" y="133"/>
                </a:cxn>
                <a:cxn ang="0">
                  <a:pos x="58" y="133"/>
                </a:cxn>
                <a:cxn ang="0">
                  <a:pos x="58" y="131"/>
                </a:cxn>
                <a:cxn ang="0">
                  <a:pos x="56" y="129"/>
                </a:cxn>
                <a:cxn ang="0">
                  <a:pos x="54" y="131"/>
                </a:cxn>
                <a:cxn ang="0">
                  <a:pos x="49" y="129"/>
                </a:cxn>
                <a:cxn ang="0">
                  <a:pos x="39" y="125"/>
                </a:cxn>
                <a:cxn ang="0">
                  <a:pos x="24" y="120"/>
                </a:cxn>
                <a:cxn ang="0">
                  <a:pos x="8" y="117"/>
                </a:cxn>
                <a:cxn ang="0">
                  <a:pos x="0" y="0"/>
                </a:cxn>
              </a:cxnLst>
              <a:rect l="0" t="0" r="r" b="b"/>
              <a:pathLst>
                <a:path w="199" h="157">
                  <a:moveTo>
                    <a:pt x="0" y="0"/>
                  </a:moveTo>
                  <a:lnTo>
                    <a:pt x="50" y="0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1" y="3"/>
                  </a:lnTo>
                  <a:lnTo>
                    <a:pt x="52" y="4"/>
                  </a:lnTo>
                  <a:lnTo>
                    <a:pt x="55" y="3"/>
                  </a:lnTo>
                  <a:lnTo>
                    <a:pt x="56" y="1"/>
                  </a:lnTo>
                  <a:lnTo>
                    <a:pt x="58" y="1"/>
                  </a:lnTo>
                  <a:lnTo>
                    <a:pt x="59" y="0"/>
                  </a:lnTo>
                  <a:lnTo>
                    <a:pt x="153" y="0"/>
                  </a:lnTo>
                  <a:lnTo>
                    <a:pt x="148" y="11"/>
                  </a:lnTo>
                  <a:lnTo>
                    <a:pt x="140" y="18"/>
                  </a:lnTo>
                  <a:lnTo>
                    <a:pt x="130" y="22"/>
                  </a:lnTo>
                  <a:lnTo>
                    <a:pt x="117" y="26"/>
                  </a:lnTo>
                  <a:lnTo>
                    <a:pt x="104" y="28"/>
                  </a:lnTo>
                  <a:lnTo>
                    <a:pt x="93" y="31"/>
                  </a:lnTo>
                  <a:lnTo>
                    <a:pt x="81" y="35"/>
                  </a:lnTo>
                  <a:lnTo>
                    <a:pt x="73" y="40"/>
                  </a:lnTo>
                  <a:lnTo>
                    <a:pt x="85" y="57"/>
                  </a:lnTo>
                  <a:lnTo>
                    <a:pt x="101" y="73"/>
                  </a:lnTo>
                  <a:lnTo>
                    <a:pt x="119" y="87"/>
                  </a:lnTo>
                  <a:lnTo>
                    <a:pt x="139" y="101"/>
                  </a:lnTo>
                  <a:lnTo>
                    <a:pt x="157" y="113"/>
                  </a:lnTo>
                  <a:lnTo>
                    <a:pt x="176" y="126"/>
                  </a:lnTo>
                  <a:lnTo>
                    <a:pt x="190" y="140"/>
                  </a:lnTo>
                  <a:lnTo>
                    <a:pt x="199" y="155"/>
                  </a:lnTo>
                  <a:lnTo>
                    <a:pt x="192" y="156"/>
                  </a:lnTo>
                  <a:lnTo>
                    <a:pt x="184" y="157"/>
                  </a:lnTo>
                  <a:lnTo>
                    <a:pt x="176" y="156"/>
                  </a:lnTo>
                  <a:lnTo>
                    <a:pt x="168" y="156"/>
                  </a:lnTo>
                  <a:lnTo>
                    <a:pt x="160" y="154"/>
                  </a:lnTo>
                  <a:lnTo>
                    <a:pt x="150" y="152"/>
                  </a:lnTo>
                  <a:lnTo>
                    <a:pt x="142" y="151"/>
                  </a:lnTo>
                  <a:lnTo>
                    <a:pt x="133" y="150"/>
                  </a:lnTo>
                  <a:lnTo>
                    <a:pt x="133" y="149"/>
                  </a:lnTo>
                  <a:lnTo>
                    <a:pt x="132" y="148"/>
                  </a:lnTo>
                  <a:lnTo>
                    <a:pt x="132" y="147"/>
                  </a:lnTo>
                  <a:lnTo>
                    <a:pt x="131" y="146"/>
                  </a:lnTo>
                  <a:lnTo>
                    <a:pt x="124" y="146"/>
                  </a:lnTo>
                  <a:lnTo>
                    <a:pt x="115" y="144"/>
                  </a:lnTo>
                  <a:lnTo>
                    <a:pt x="105" y="142"/>
                  </a:lnTo>
                  <a:lnTo>
                    <a:pt x="94" y="139"/>
                  </a:lnTo>
                  <a:lnTo>
                    <a:pt x="84" y="135"/>
                  </a:lnTo>
                  <a:lnTo>
                    <a:pt x="74" y="133"/>
                  </a:lnTo>
                  <a:lnTo>
                    <a:pt x="65" y="133"/>
                  </a:lnTo>
                  <a:lnTo>
                    <a:pt x="59" y="134"/>
                  </a:lnTo>
                  <a:lnTo>
                    <a:pt x="58" y="133"/>
                  </a:lnTo>
                  <a:lnTo>
                    <a:pt x="58" y="132"/>
                  </a:lnTo>
                  <a:lnTo>
                    <a:pt x="58" y="131"/>
                  </a:lnTo>
                  <a:lnTo>
                    <a:pt x="57" y="129"/>
                  </a:lnTo>
                  <a:lnTo>
                    <a:pt x="56" y="129"/>
                  </a:lnTo>
                  <a:lnTo>
                    <a:pt x="55" y="131"/>
                  </a:lnTo>
                  <a:lnTo>
                    <a:pt x="54" y="131"/>
                  </a:lnTo>
                  <a:lnTo>
                    <a:pt x="52" y="132"/>
                  </a:lnTo>
                  <a:lnTo>
                    <a:pt x="49" y="129"/>
                  </a:lnTo>
                  <a:lnTo>
                    <a:pt x="44" y="127"/>
                  </a:lnTo>
                  <a:lnTo>
                    <a:pt x="39" y="125"/>
                  </a:lnTo>
                  <a:lnTo>
                    <a:pt x="32" y="122"/>
                  </a:lnTo>
                  <a:lnTo>
                    <a:pt x="24" y="120"/>
                  </a:lnTo>
                  <a:lnTo>
                    <a:pt x="16" y="119"/>
                  </a:lnTo>
                  <a:lnTo>
                    <a:pt x="8" y="117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81" name="Freeform 540"/>
            <p:cNvSpPr>
              <a:spLocks/>
            </p:cNvSpPr>
            <p:nvPr/>
          </p:nvSpPr>
          <p:spPr bwMode="auto">
            <a:xfrm>
              <a:off x="4052" y="2536"/>
              <a:ext cx="47" cy="23"/>
            </a:xfrm>
            <a:custGeom>
              <a:avLst/>
              <a:gdLst/>
              <a:ahLst/>
              <a:cxnLst>
                <a:cxn ang="0">
                  <a:pos x="94" y="47"/>
                </a:cxn>
                <a:cxn ang="0">
                  <a:pos x="0" y="47"/>
                </a:cxn>
                <a:cxn ang="0">
                  <a:pos x="10" y="39"/>
                </a:cxn>
                <a:cxn ang="0">
                  <a:pos x="19" y="29"/>
                </a:cxn>
                <a:cxn ang="0">
                  <a:pos x="28" y="19"/>
                </a:cxn>
                <a:cxn ang="0">
                  <a:pos x="38" y="8"/>
                </a:cxn>
                <a:cxn ang="0">
                  <a:pos x="50" y="2"/>
                </a:cxn>
                <a:cxn ang="0">
                  <a:pos x="61" y="0"/>
                </a:cxn>
                <a:cxn ang="0">
                  <a:pos x="74" y="6"/>
                </a:cxn>
                <a:cxn ang="0">
                  <a:pos x="88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20"/>
                </a:cxn>
                <a:cxn ang="0">
                  <a:pos x="90" y="20"/>
                </a:cxn>
                <a:cxn ang="0">
                  <a:pos x="90" y="20"/>
                </a:cxn>
                <a:cxn ang="0">
                  <a:pos x="93" y="28"/>
                </a:cxn>
                <a:cxn ang="0">
                  <a:pos x="94" y="35"/>
                </a:cxn>
                <a:cxn ang="0">
                  <a:pos x="94" y="42"/>
                </a:cxn>
                <a:cxn ang="0">
                  <a:pos x="94" y="47"/>
                </a:cxn>
                <a:cxn ang="0">
                  <a:pos x="94" y="47"/>
                </a:cxn>
              </a:cxnLst>
              <a:rect l="0" t="0" r="r" b="b"/>
              <a:pathLst>
                <a:path w="94" h="47">
                  <a:moveTo>
                    <a:pt x="94" y="47"/>
                  </a:moveTo>
                  <a:lnTo>
                    <a:pt x="0" y="47"/>
                  </a:lnTo>
                  <a:lnTo>
                    <a:pt x="10" y="39"/>
                  </a:lnTo>
                  <a:lnTo>
                    <a:pt x="19" y="29"/>
                  </a:lnTo>
                  <a:lnTo>
                    <a:pt x="28" y="19"/>
                  </a:lnTo>
                  <a:lnTo>
                    <a:pt x="38" y="8"/>
                  </a:lnTo>
                  <a:lnTo>
                    <a:pt x="50" y="2"/>
                  </a:lnTo>
                  <a:lnTo>
                    <a:pt x="61" y="0"/>
                  </a:lnTo>
                  <a:lnTo>
                    <a:pt x="74" y="6"/>
                  </a:lnTo>
                  <a:lnTo>
                    <a:pt x="88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20"/>
                  </a:lnTo>
                  <a:lnTo>
                    <a:pt x="90" y="20"/>
                  </a:lnTo>
                  <a:lnTo>
                    <a:pt x="90" y="20"/>
                  </a:lnTo>
                  <a:lnTo>
                    <a:pt x="93" y="28"/>
                  </a:lnTo>
                  <a:lnTo>
                    <a:pt x="94" y="35"/>
                  </a:lnTo>
                  <a:lnTo>
                    <a:pt x="94" y="42"/>
                  </a:lnTo>
                  <a:lnTo>
                    <a:pt x="94" y="47"/>
                  </a:lnTo>
                  <a:lnTo>
                    <a:pt x="94" y="47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82" name="Freeform 541"/>
            <p:cNvSpPr>
              <a:spLocks/>
            </p:cNvSpPr>
            <p:nvPr/>
          </p:nvSpPr>
          <p:spPr bwMode="auto">
            <a:xfrm>
              <a:off x="4022" y="2478"/>
              <a:ext cx="26" cy="81"/>
            </a:xfrm>
            <a:custGeom>
              <a:avLst/>
              <a:gdLst/>
              <a:ahLst/>
              <a:cxnLst>
                <a:cxn ang="0">
                  <a:pos x="50" y="162"/>
                </a:cxn>
                <a:cxn ang="0">
                  <a:pos x="0" y="162"/>
                </a:cxn>
                <a:cxn ang="0">
                  <a:pos x="0" y="25"/>
                </a:cxn>
                <a:cxn ang="0">
                  <a:pos x="3" y="17"/>
                </a:cxn>
                <a:cxn ang="0">
                  <a:pos x="6" y="10"/>
                </a:cxn>
                <a:cxn ang="0">
                  <a:pos x="11" y="4"/>
                </a:cxn>
                <a:cxn ang="0">
                  <a:pos x="16" y="0"/>
                </a:cxn>
                <a:cxn ang="0">
                  <a:pos x="24" y="15"/>
                </a:cxn>
                <a:cxn ang="0">
                  <a:pos x="28" y="33"/>
                </a:cxn>
                <a:cxn ang="0">
                  <a:pos x="31" y="54"/>
                </a:cxn>
                <a:cxn ang="0">
                  <a:pos x="33" y="76"/>
                </a:cxn>
                <a:cxn ang="0">
                  <a:pos x="34" y="99"/>
                </a:cxn>
                <a:cxn ang="0">
                  <a:pos x="36" y="122"/>
                </a:cxn>
                <a:cxn ang="0">
                  <a:pos x="42" y="143"/>
                </a:cxn>
                <a:cxn ang="0">
                  <a:pos x="50" y="162"/>
                </a:cxn>
              </a:cxnLst>
              <a:rect l="0" t="0" r="r" b="b"/>
              <a:pathLst>
                <a:path w="50" h="162">
                  <a:moveTo>
                    <a:pt x="50" y="162"/>
                  </a:moveTo>
                  <a:lnTo>
                    <a:pt x="0" y="162"/>
                  </a:lnTo>
                  <a:lnTo>
                    <a:pt x="0" y="25"/>
                  </a:lnTo>
                  <a:lnTo>
                    <a:pt x="3" y="17"/>
                  </a:lnTo>
                  <a:lnTo>
                    <a:pt x="6" y="10"/>
                  </a:lnTo>
                  <a:lnTo>
                    <a:pt x="11" y="4"/>
                  </a:lnTo>
                  <a:lnTo>
                    <a:pt x="16" y="0"/>
                  </a:lnTo>
                  <a:lnTo>
                    <a:pt x="24" y="15"/>
                  </a:lnTo>
                  <a:lnTo>
                    <a:pt x="28" y="33"/>
                  </a:lnTo>
                  <a:lnTo>
                    <a:pt x="31" y="54"/>
                  </a:lnTo>
                  <a:lnTo>
                    <a:pt x="33" y="76"/>
                  </a:lnTo>
                  <a:lnTo>
                    <a:pt x="34" y="99"/>
                  </a:lnTo>
                  <a:lnTo>
                    <a:pt x="36" y="122"/>
                  </a:lnTo>
                  <a:lnTo>
                    <a:pt x="42" y="143"/>
                  </a:lnTo>
                  <a:lnTo>
                    <a:pt x="50" y="162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83" name="Freeform 542"/>
            <p:cNvSpPr>
              <a:spLocks/>
            </p:cNvSpPr>
            <p:nvPr/>
          </p:nvSpPr>
          <p:spPr bwMode="auto">
            <a:xfrm>
              <a:off x="4006" y="3018"/>
              <a:ext cx="16" cy="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33" y="113"/>
                </a:cxn>
                <a:cxn ang="0">
                  <a:pos x="31" y="109"/>
                </a:cxn>
                <a:cxn ang="0">
                  <a:pos x="30" y="107"/>
                </a:cxn>
                <a:cxn ang="0">
                  <a:pos x="29" y="104"/>
                </a:cxn>
                <a:cxn ang="0">
                  <a:pos x="28" y="101"/>
                </a:cxn>
                <a:cxn ang="0">
                  <a:pos x="29" y="100"/>
                </a:cxn>
                <a:cxn ang="0">
                  <a:pos x="29" y="99"/>
                </a:cxn>
                <a:cxn ang="0">
                  <a:pos x="29" y="98"/>
                </a:cxn>
                <a:cxn ang="0">
                  <a:pos x="30" y="97"/>
                </a:cxn>
                <a:cxn ang="0">
                  <a:pos x="23" y="83"/>
                </a:cxn>
                <a:cxn ang="0">
                  <a:pos x="18" y="61"/>
                </a:cxn>
                <a:cxn ang="0">
                  <a:pos x="13" y="40"/>
                </a:cxn>
                <a:cxn ang="0">
                  <a:pos x="5" y="29"/>
                </a:cxn>
                <a:cxn ang="0">
                  <a:pos x="6" y="27"/>
                </a:cxn>
                <a:cxn ang="0">
                  <a:pos x="6" y="26"/>
                </a:cxn>
                <a:cxn ang="0">
                  <a:pos x="6" y="25"/>
                </a:cxn>
                <a:cxn ang="0">
                  <a:pos x="7" y="24"/>
                </a:cxn>
                <a:cxn ang="0">
                  <a:pos x="6" y="24"/>
                </a:cxn>
                <a:cxn ang="0">
                  <a:pos x="6" y="23"/>
                </a:cxn>
                <a:cxn ang="0">
                  <a:pos x="5" y="23"/>
                </a:cxn>
                <a:cxn ang="0">
                  <a:pos x="4" y="22"/>
                </a:cxn>
                <a:cxn ang="0">
                  <a:pos x="4" y="18"/>
                </a:cxn>
                <a:cxn ang="0">
                  <a:pos x="4" y="14"/>
                </a:cxn>
                <a:cxn ang="0">
                  <a:pos x="1" y="7"/>
                </a:cxn>
                <a:cxn ang="0">
                  <a:pos x="0" y="0"/>
                </a:cxn>
              </a:cxnLst>
              <a:rect l="0" t="0" r="r" b="b"/>
              <a:pathLst>
                <a:path w="33" h="113">
                  <a:moveTo>
                    <a:pt x="0" y="0"/>
                  </a:moveTo>
                  <a:lnTo>
                    <a:pt x="33" y="0"/>
                  </a:lnTo>
                  <a:lnTo>
                    <a:pt x="33" y="113"/>
                  </a:lnTo>
                  <a:lnTo>
                    <a:pt x="31" y="109"/>
                  </a:lnTo>
                  <a:lnTo>
                    <a:pt x="30" y="107"/>
                  </a:lnTo>
                  <a:lnTo>
                    <a:pt x="29" y="104"/>
                  </a:lnTo>
                  <a:lnTo>
                    <a:pt x="28" y="101"/>
                  </a:lnTo>
                  <a:lnTo>
                    <a:pt x="29" y="100"/>
                  </a:lnTo>
                  <a:lnTo>
                    <a:pt x="29" y="99"/>
                  </a:lnTo>
                  <a:lnTo>
                    <a:pt x="29" y="98"/>
                  </a:lnTo>
                  <a:lnTo>
                    <a:pt x="30" y="97"/>
                  </a:lnTo>
                  <a:lnTo>
                    <a:pt x="23" y="83"/>
                  </a:lnTo>
                  <a:lnTo>
                    <a:pt x="18" y="61"/>
                  </a:lnTo>
                  <a:lnTo>
                    <a:pt x="13" y="4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7" y="24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84" name="Freeform 543"/>
            <p:cNvSpPr>
              <a:spLocks/>
            </p:cNvSpPr>
            <p:nvPr/>
          </p:nvSpPr>
          <p:spPr bwMode="auto">
            <a:xfrm>
              <a:off x="3907" y="2904"/>
              <a:ext cx="115" cy="114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1" y="5"/>
                </a:cxn>
                <a:cxn ang="0">
                  <a:pos x="46" y="10"/>
                </a:cxn>
                <a:cxn ang="0">
                  <a:pos x="55" y="21"/>
                </a:cxn>
                <a:cxn ang="0">
                  <a:pos x="69" y="24"/>
                </a:cxn>
                <a:cxn ang="0">
                  <a:pos x="84" y="20"/>
                </a:cxn>
                <a:cxn ang="0">
                  <a:pos x="98" y="19"/>
                </a:cxn>
                <a:cxn ang="0">
                  <a:pos x="99" y="17"/>
                </a:cxn>
                <a:cxn ang="0">
                  <a:pos x="100" y="14"/>
                </a:cxn>
                <a:cxn ang="0">
                  <a:pos x="121" y="12"/>
                </a:cxn>
                <a:cxn ang="0">
                  <a:pos x="128" y="13"/>
                </a:cxn>
                <a:cxn ang="0">
                  <a:pos x="129" y="11"/>
                </a:cxn>
                <a:cxn ang="0">
                  <a:pos x="130" y="9"/>
                </a:cxn>
                <a:cxn ang="0">
                  <a:pos x="146" y="9"/>
                </a:cxn>
                <a:cxn ang="0">
                  <a:pos x="155" y="12"/>
                </a:cxn>
                <a:cxn ang="0">
                  <a:pos x="160" y="42"/>
                </a:cxn>
                <a:cxn ang="0">
                  <a:pos x="172" y="85"/>
                </a:cxn>
                <a:cxn ang="0">
                  <a:pos x="190" y="117"/>
                </a:cxn>
                <a:cxn ang="0">
                  <a:pos x="218" y="115"/>
                </a:cxn>
                <a:cxn ang="0">
                  <a:pos x="221" y="116"/>
                </a:cxn>
                <a:cxn ang="0">
                  <a:pos x="224" y="118"/>
                </a:cxn>
                <a:cxn ang="0">
                  <a:pos x="226" y="116"/>
                </a:cxn>
                <a:cxn ang="0">
                  <a:pos x="231" y="115"/>
                </a:cxn>
                <a:cxn ang="0">
                  <a:pos x="198" y="230"/>
                </a:cxn>
                <a:cxn ang="0">
                  <a:pos x="191" y="204"/>
                </a:cxn>
                <a:cxn ang="0">
                  <a:pos x="187" y="181"/>
                </a:cxn>
                <a:cxn ang="0">
                  <a:pos x="184" y="180"/>
                </a:cxn>
                <a:cxn ang="0">
                  <a:pos x="182" y="179"/>
                </a:cxn>
                <a:cxn ang="0">
                  <a:pos x="169" y="153"/>
                </a:cxn>
                <a:cxn ang="0">
                  <a:pos x="133" y="153"/>
                </a:cxn>
                <a:cxn ang="0">
                  <a:pos x="89" y="165"/>
                </a:cxn>
                <a:cxn ang="0">
                  <a:pos x="60" y="175"/>
                </a:cxn>
                <a:cxn ang="0">
                  <a:pos x="54" y="170"/>
                </a:cxn>
                <a:cxn ang="0">
                  <a:pos x="45" y="156"/>
                </a:cxn>
                <a:cxn ang="0">
                  <a:pos x="46" y="154"/>
                </a:cxn>
                <a:cxn ang="0">
                  <a:pos x="47" y="151"/>
                </a:cxn>
                <a:cxn ang="0">
                  <a:pos x="44" y="146"/>
                </a:cxn>
                <a:cxn ang="0">
                  <a:pos x="36" y="127"/>
                </a:cxn>
                <a:cxn ang="0">
                  <a:pos x="37" y="125"/>
                </a:cxn>
                <a:cxn ang="0">
                  <a:pos x="38" y="123"/>
                </a:cxn>
                <a:cxn ang="0">
                  <a:pos x="28" y="95"/>
                </a:cxn>
                <a:cxn ang="0">
                  <a:pos x="5" y="82"/>
                </a:cxn>
                <a:cxn ang="0">
                  <a:pos x="3" y="90"/>
                </a:cxn>
                <a:cxn ang="0">
                  <a:pos x="0" y="97"/>
                </a:cxn>
              </a:cxnLst>
              <a:rect l="0" t="0" r="r" b="b"/>
              <a:pathLst>
                <a:path w="231" h="230">
                  <a:moveTo>
                    <a:pt x="0" y="0"/>
                  </a:moveTo>
                  <a:lnTo>
                    <a:pt x="55" y="0"/>
                  </a:lnTo>
                  <a:lnTo>
                    <a:pt x="53" y="3"/>
                  </a:lnTo>
                  <a:lnTo>
                    <a:pt x="51" y="5"/>
                  </a:lnTo>
                  <a:lnTo>
                    <a:pt x="49" y="7"/>
                  </a:lnTo>
                  <a:lnTo>
                    <a:pt x="46" y="10"/>
                  </a:lnTo>
                  <a:lnTo>
                    <a:pt x="50" y="18"/>
                  </a:lnTo>
                  <a:lnTo>
                    <a:pt x="55" y="21"/>
                  </a:lnTo>
                  <a:lnTo>
                    <a:pt x="61" y="24"/>
                  </a:lnTo>
                  <a:lnTo>
                    <a:pt x="69" y="24"/>
                  </a:lnTo>
                  <a:lnTo>
                    <a:pt x="76" y="22"/>
                  </a:lnTo>
                  <a:lnTo>
                    <a:pt x="84" y="20"/>
                  </a:lnTo>
                  <a:lnTo>
                    <a:pt x="91" y="19"/>
                  </a:lnTo>
                  <a:lnTo>
                    <a:pt x="98" y="19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14" y="12"/>
                  </a:lnTo>
                  <a:lnTo>
                    <a:pt x="121" y="12"/>
                  </a:lnTo>
                  <a:lnTo>
                    <a:pt x="125" y="12"/>
                  </a:lnTo>
                  <a:lnTo>
                    <a:pt x="128" y="13"/>
                  </a:lnTo>
                  <a:lnTo>
                    <a:pt x="129" y="12"/>
                  </a:lnTo>
                  <a:lnTo>
                    <a:pt x="129" y="11"/>
                  </a:lnTo>
                  <a:lnTo>
                    <a:pt x="130" y="10"/>
                  </a:lnTo>
                  <a:lnTo>
                    <a:pt x="130" y="9"/>
                  </a:lnTo>
                  <a:lnTo>
                    <a:pt x="141" y="9"/>
                  </a:lnTo>
                  <a:lnTo>
                    <a:pt x="146" y="9"/>
                  </a:lnTo>
                  <a:lnTo>
                    <a:pt x="150" y="10"/>
                  </a:lnTo>
                  <a:lnTo>
                    <a:pt x="155" y="12"/>
                  </a:lnTo>
                  <a:lnTo>
                    <a:pt x="157" y="24"/>
                  </a:lnTo>
                  <a:lnTo>
                    <a:pt x="160" y="42"/>
                  </a:lnTo>
                  <a:lnTo>
                    <a:pt x="165" y="63"/>
                  </a:lnTo>
                  <a:lnTo>
                    <a:pt x="172" y="85"/>
                  </a:lnTo>
                  <a:lnTo>
                    <a:pt x="180" y="104"/>
                  </a:lnTo>
                  <a:lnTo>
                    <a:pt x="190" y="117"/>
                  </a:lnTo>
                  <a:lnTo>
                    <a:pt x="203" y="121"/>
                  </a:lnTo>
                  <a:lnTo>
                    <a:pt x="218" y="115"/>
                  </a:lnTo>
                  <a:lnTo>
                    <a:pt x="219" y="116"/>
                  </a:lnTo>
                  <a:lnTo>
                    <a:pt x="221" y="116"/>
                  </a:lnTo>
                  <a:lnTo>
                    <a:pt x="222" y="117"/>
                  </a:lnTo>
                  <a:lnTo>
                    <a:pt x="224" y="118"/>
                  </a:lnTo>
                  <a:lnTo>
                    <a:pt x="225" y="117"/>
                  </a:lnTo>
                  <a:lnTo>
                    <a:pt x="226" y="116"/>
                  </a:lnTo>
                  <a:lnTo>
                    <a:pt x="228" y="116"/>
                  </a:lnTo>
                  <a:lnTo>
                    <a:pt x="231" y="115"/>
                  </a:lnTo>
                  <a:lnTo>
                    <a:pt x="231" y="230"/>
                  </a:lnTo>
                  <a:lnTo>
                    <a:pt x="198" y="230"/>
                  </a:lnTo>
                  <a:lnTo>
                    <a:pt x="195" y="217"/>
                  </a:lnTo>
                  <a:lnTo>
                    <a:pt x="191" y="204"/>
                  </a:lnTo>
                  <a:lnTo>
                    <a:pt x="188" y="192"/>
                  </a:lnTo>
                  <a:lnTo>
                    <a:pt x="187" y="181"/>
                  </a:lnTo>
                  <a:lnTo>
                    <a:pt x="186" y="180"/>
                  </a:lnTo>
                  <a:lnTo>
                    <a:pt x="184" y="180"/>
                  </a:lnTo>
                  <a:lnTo>
                    <a:pt x="183" y="179"/>
                  </a:lnTo>
                  <a:lnTo>
                    <a:pt x="182" y="179"/>
                  </a:lnTo>
                  <a:lnTo>
                    <a:pt x="180" y="162"/>
                  </a:lnTo>
                  <a:lnTo>
                    <a:pt x="169" y="153"/>
                  </a:lnTo>
                  <a:lnTo>
                    <a:pt x="153" y="150"/>
                  </a:lnTo>
                  <a:lnTo>
                    <a:pt x="133" y="153"/>
                  </a:lnTo>
                  <a:lnTo>
                    <a:pt x="111" y="158"/>
                  </a:lnTo>
                  <a:lnTo>
                    <a:pt x="89" y="165"/>
                  </a:lnTo>
                  <a:lnTo>
                    <a:pt x="72" y="171"/>
                  </a:lnTo>
                  <a:lnTo>
                    <a:pt x="60" y="175"/>
                  </a:lnTo>
                  <a:lnTo>
                    <a:pt x="57" y="172"/>
                  </a:lnTo>
                  <a:lnTo>
                    <a:pt x="54" y="170"/>
                  </a:lnTo>
                  <a:lnTo>
                    <a:pt x="51" y="165"/>
                  </a:lnTo>
                  <a:lnTo>
                    <a:pt x="45" y="156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7" y="153"/>
                  </a:lnTo>
                  <a:lnTo>
                    <a:pt x="47" y="151"/>
                  </a:lnTo>
                  <a:lnTo>
                    <a:pt x="45" y="149"/>
                  </a:lnTo>
                  <a:lnTo>
                    <a:pt x="44" y="146"/>
                  </a:lnTo>
                  <a:lnTo>
                    <a:pt x="41" y="139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7" y="125"/>
                  </a:lnTo>
                  <a:lnTo>
                    <a:pt x="37" y="124"/>
                  </a:lnTo>
                  <a:lnTo>
                    <a:pt x="38" y="123"/>
                  </a:lnTo>
                  <a:lnTo>
                    <a:pt x="32" y="110"/>
                  </a:lnTo>
                  <a:lnTo>
                    <a:pt x="28" y="95"/>
                  </a:lnTo>
                  <a:lnTo>
                    <a:pt x="20" y="83"/>
                  </a:lnTo>
                  <a:lnTo>
                    <a:pt x="5" y="82"/>
                  </a:lnTo>
                  <a:lnTo>
                    <a:pt x="4" y="87"/>
                  </a:lnTo>
                  <a:lnTo>
                    <a:pt x="3" y="90"/>
                  </a:lnTo>
                  <a:lnTo>
                    <a:pt x="1" y="94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85" name="Freeform 544"/>
            <p:cNvSpPr>
              <a:spLocks/>
            </p:cNvSpPr>
            <p:nvPr/>
          </p:nvSpPr>
          <p:spPr bwMode="auto">
            <a:xfrm>
              <a:off x="3907" y="2814"/>
              <a:ext cx="107" cy="90"/>
            </a:xfrm>
            <a:custGeom>
              <a:avLst/>
              <a:gdLst/>
              <a:ahLst/>
              <a:cxnLst>
                <a:cxn ang="0">
                  <a:pos x="55" y="178"/>
                </a:cxn>
                <a:cxn ang="0">
                  <a:pos x="0" y="178"/>
                </a:cxn>
                <a:cxn ang="0">
                  <a:pos x="0" y="98"/>
                </a:cxn>
                <a:cxn ang="0">
                  <a:pos x="14" y="91"/>
                </a:cxn>
                <a:cxn ang="0">
                  <a:pos x="27" y="83"/>
                </a:cxn>
                <a:cxn ang="0">
                  <a:pos x="39" y="75"/>
                </a:cxn>
                <a:cxn ang="0">
                  <a:pos x="52" y="68"/>
                </a:cxn>
                <a:cxn ang="0">
                  <a:pos x="64" y="61"/>
                </a:cxn>
                <a:cxn ang="0">
                  <a:pos x="74" y="54"/>
                </a:cxn>
                <a:cxn ang="0">
                  <a:pos x="84" y="48"/>
                </a:cxn>
                <a:cxn ang="0">
                  <a:pos x="92" y="44"/>
                </a:cxn>
                <a:cxn ang="0">
                  <a:pos x="93" y="45"/>
                </a:cxn>
                <a:cxn ang="0">
                  <a:pos x="95" y="45"/>
                </a:cxn>
                <a:cxn ang="0">
                  <a:pos x="96" y="46"/>
                </a:cxn>
                <a:cxn ang="0">
                  <a:pos x="97" y="46"/>
                </a:cxn>
                <a:cxn ang="0">
                  <a:pos x="118" y="37"/>
                </a:cxn>
                <a:cxn ang="0">
                  <a:pos x="134" y="30"/>
                </a:cxn>
                <a:cxn ang="0">
                  <a:pos x="146" y="24"/>
                </a:cxn>
                <a:cxn ang="0">
                  <a:pos x="158" y="19"/>
                </a:cxn>
                <a:cxn ang="0">
                  <a:pos x="168" y="15"/>
                </a:cxn>
                <a:cxn ang="0">
                  <a:pos x="180" y="11"/>
                </a:cxn>
                <a:cxn ang="0">
                  <a:pos x="193" y="6"/>
                </a:cxn>
                <a:cxn ang="0">
                  <a:pos x="210" y="0"/>
                </a:cxn>
                <a:cxn ang="0">
                  <a:pos x="211" y="1"/>
                </a:cxn>
                <a:cxn ang="0">
                  <a:pos x="212" y="1"/>
                </a:cxn>
                <a:cxn ang="0">
                  <a:pos x="213" y="2"/>
                </a:cxn>
                <a:cxn ang="0">
                  <a:pos x="214" y="3"/>
                </a:cxn>
                <a:cxn ang="0">
                  <a:pos x="195" y="25"/>
                </a:cxn>
                <a:cxn ang="0">
                  <a:pos x="179" y="44"/>
                </a:cxn>
                <a:cxn ang="0">
                  <a:pos x="165" y="60"/>
                </a:cxn>
                <a:cxn ang="0">
                  <a:pos x="151" y="75"/>
                </a:cxn>
                <a:cxn ang="0">
                  <a:pos x="134" y="93"/>
                </a:cxn>
                <a:cxn ang="0">
                  <a:pos x="114" y="115"/>
                </a:cxn>
                <a:cxn ang="0">
                  <a:pos x="89" y="143"/>
                </a:cxn>
                <a:cxn ang="0">
                  <a:pos x="55" y="178"/>
                </a:cxn>
              </a:cxnLst>
              <a:rect l="0" t="0" r="r" b="b"/>
              <a:pathLst>
                <a:path w="214" h="178">
                  <a:moveTo>
                    <a:pt x="55" y="178"/>
                  </a:moveTo>
                  <a:lnTo>
                    <a:pt x="0" y="178"/>
                  </a:lnTo>
                  <a:lnTo>
                    <a:pt x="0" y="98"/>
                  </a:lnTo>
                  <a:lnTo>
                    <a:pt x="14" y="91"/>
                  </a:lnTo>
                  <a:lnTo>
                    <a:pt x="27" y="83"/>
                  </a:lnTo>
                  <a:lnTo>
                    <a:pt x="39" y="75"/>
                  </a:lnTo>
                  <a:lnTo>
                    <a:pt x="52" y="68"/>
                  </a:lnTo>
                  <a:lnTo>
                    <a:pt x="64" y="61"/>
                  </a:lnTo>
                  <a:lnTo>
                    <a:pt x="74" y="54"/>
                  </a:lnTo>
                  <a:lnTo>
                    <a:pt x="84" y="48"/>
                  </a:lnTo>
                  <a:lnTo>
                    <a:pt x="92" y="44"/>
                  </a:lnTo>
                  <a:lnTo>
                    <a:pt x="93" y="45"/>
                  </a:lnTo>
                  <a:lnTo>
                    <a:pt x="95" y="45"/>
                  </a:lnTo>
                  <a:lnTo>
                    <a:pt x="96" y="46"/>
                  </a:lnTo>
                  <a:lnTo>
                    <a:pt x="97" y="46"/>
                  </a:lnTo>
                  <a:lnTo>
                    <a:pt x="118" y="37"/>
                  </a:lnTo>
                  <a:lnTo>
                    <a:pt x="134" y="30"/>
                  </a:lnTo>
                  <a:lnTo>
                    <a:pt x="146" y="24"/>
                  </a:lnTo>
                  <a:lnTo>
                    <a:pt x="158" y="19"/>
                  </a:lnTo>
                  <a:lnTo>
                    <a:pt x="168" y="15"/>
                  </a:lnTo>
                  <a:lnTo>
                    <a:pt x="180" y="11"/>
                  </a:lnTo>
                  <a:lnTo>
                    <a:pt x="193" y="6"/>
                  </a:lnTo>
                  <a:lnTo>
                    <a:pt x="210" y="0"/>
                  </a:lnTo>
                  <a:lnTo>
                    <a:pt x="211" y="1"/>
                  </a:lnTo>
                  <a:lnTo>
                    <a:pt x="212" y="1"/>
                  </a:lnTo>
                  <a:lnTo>
                    <a:pt x="213" y="2"/>
                  </a:lnTo>
                  <a:lnTo>
                    <a:pt x="214" y="3"/>
                  </a:lnTo>
                  <a:lnTo>
                    <a:pt x="195" y="25"/>
                  </a:lnTo>
                  <a:lnTo>
                    <a:pt x="179" y="44"/>
                  </a:lnTo>
                  <a:lnTo>
                    <a:pt x="165" y="60"/>
                  </a:lnTo>
                  <a:lnTo>
                    <a:pt x="151" y="75"/>
                  </a:lnTo>
                  <a:lnTo>
                    <a:pt x="134" y="93"/>
                  </a:lnTo>
                  <a:lnTo>
                    <a:pt x="114" y="115"/>
                  </a:lnTo>
                  <a:lnTo>
                    <a:pt x="89" y="143"/>
                  </a:lnTo>
                  <a:lnTo>
                    <a:pt x="55" y="17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86" name="Freeform 545"/>
            <p:cNvSpPr>
              <a:spLocks/>
            </p:cNvSpPr>
            <p:nvPr/>
          </p:nvSpPr>
          <p:spPr bwMode="auto">
            <a:xfrm>
              <a:off x="3907" y="2674"/>
              <a:ext cx="103" cy="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0"/>
                </a:cxn>
                <a:cxn ang="0">
                  <a:pos x="83" y="34"/>
                </a:cxn>
                <a:cxn ang="0">
                  <a:pos x="108" y="61"/>
                </a:cxn>
                <a:cxn ang="0">
                  <a:pos x="128" y="83"/>
                </a:cxn>
                <a:cxn ang="0">
                  <a:pos x="144" y="100"/>
                </a:cxn>
                <a:cxn ang="0">
                  <a:pos x="158" y="116"/>
                </a:cxn>
                <a:cxn ang="0">
                  <a:pos x="172" y="131"/>
                </a:cxn>
                <a:cxn ang="0">
                  <a:pos x="188" y="150"/>
                </a:cxn>
                <a:cxn ang="0">
                  <a:pos x="206" y="172"/>
                </a:cxn>
                <a:cxn ang="0">
                  <a:pos x="205" y="173"/>
                </a:cxn>
                <a:cxn ang="0">
                  <a:pos x="204" y="174"/>
                </a:cxn>
                <a:cxn ang="0">
                  <a:pos x="203" y="175"/>
                </a:cxn>
                <a:cxn ang="0">
                  <a:pos x="202" y="176"/>
                </a:cxn>
                <a:cxn ang="0">
                  <a:pos x="184" y="169"/>
                </a:cxn>
                <a:cxn ang="0">
                  <a:pos x="172" y="165"/>
                </a:cxn>
                <a:cxn ang="0">
                  <a:pos x="160" y="160"/>
                </a:cxn>
                <a:cxn ang="0">
                  <a:pos x="150" y="155"/>
                </a:cxn>
                <a:cxn ang="0">
                  <a:pos x="138" y="151"/>
                </a:cxn>
                <a:cxn ang="0">
                  <a:pos x="126" y="145"/>
                </a:cxn>
                <a:cxn ang="0">
                  <a:pos x="110" y="137"/>
                </a:cxn>
                <a:cxn ang="0">
                  <a:pos x="89" y="128"/>
                </a:cxn>
                <a:cxn ang="0">
                  <a:pos x="88" y="129"/>
                </a:cxn>
                <a:cxn ang="0">
                  <a:pos x="87" y="129"/>
                </a:cxn>
                <a:cxn ang="0">
                  <a:pos x="85" y="129"/>
                </a:cxn>
                <a:cxn ang="0">
                  <a:pos x="84" y="130"/>
                </a:cxn>
                <a:cxn ang="0">
                  <a:pos x="76" y="125"/>
                </a:cxn>
                <a:cxn ang="0">
                  <a:pos x="68" y="121"/>
                </a:cxn>
                <a:cxn ang="0">
                  <a:pos x="59" y="115"/>
                </a:cxn>
                <a:cxn ang="0">
                  <a:pos x="47" y="108"/>
                </a:cxn>
                <a:cxn ang="0">
                  <a:pos x="37" y="101"/>
                </a:cxn>
                <a:cxn ang="0">
                  <a:pos x="24" y="94"/>
                </a:cxn>
                <a:cxn ang="0">
                  <a:pos x="13" y="87"/>
                </a:cxn>
                <a:cxn ang="0">
                  <a:pos x="0" y="80"/>
                </a:cxn>
                <a:cxn ang="0">
                  <a:pos x="0" y="0"/>
                </a:cxn>
              </a:cxnLst>
              <a:rect l="0" t="0" r="r" b="b"/>
              <a:pathLst>
                <a:path w="206" h="176">
                  <a:moveTo>
                    <a:pt x="0" y="0"/>
                  </a:moveTo>
                  <a:lnTo>
                    <a:pt x="51" y="0"/>
                  </a:lnTo>
                  <a:lnTo>
                    <a:pt x="83" y="34"/>
                  </a:lnTo>
                  <a:lnTo>
                    <a:pt x="108" y="61"/>
                  </a:lnTo>
                  <a:lnTo>
                    <a:pt x="128" y="83"/>
                  </a:lnTo>
                  <a:lnTo>
                    <a:pt x="144" y="100"/>
                  </a:lnTo>
                  <a:lnTo>
                    <a:pt x="158" y="116"/>
                  </a:lnTo>
                  <a:lnTo>
                    <a:pt x="172" y="131"/>
                  </a:lnTo>
                  <a:lnTo>
                    <a:pt x="188" y="150"/>
                  </a:lnTo>
                  <a:lnTo>
                    <a:pt x="206" y="172"/>
                  </a:lnTo>
                  <a:lnTo>
                    <a:pt x="205" y="173"/>
                  </a:lnTo>
                  <a:lnTo>
                    <a:pt x="204" y="174"/>
                  </a:lnTo>
                  <a:lnTo>
                    <a:pt x="203" y="175"/>
                  </a:lnTo>
                  <a:lnTo>
                    <a:pt x="202" y="176"/>
                  </a:lnTo>
                  <a:lnTo>
                    <a:pt x="184" y="169"/>
                  </a:lnTo>
                  <a:lnTo>
                    <a:pt x="172" y="165"/>
                  </a:lnTo>
                  <a:lnTo>
                    <a:pt x="160" y="160"/>
                  </a:lnTo>
                  <a:lnTo>
                    <a:pt x="150" y="155"/>
                  </a:lnTo>
                  <a:lnTo>
                    <a:pt x="138" y="151"/>
                  </a:lnTo>
                  <a:lnTo>
                    <a:pt x="126" y="145"/>
                  </a:lnTo>
                  <a:lnTo>
                    <a:pt x="110" y="137"/>
                  </a:lnTo>
                  <a:lnTo>
                    <a:pt x="89" y="128"/>
                  </a:lnTo>
                  <a:lnTo>
                    <a:pt x="88" y="129"/>
                  </a:lnTo>
                  <a:lnTo>
                    <a:pt x="87" y="129"/>
                  </a:lnTo>
                  <a:lnTo>
                    <a:pt x="85" y="129"/>
                  </a:lnTo>
                  <a:lnTo>
                    <a:pt x="84" y="130"/>
                  </a:lnTo>
                  <a:lnTo>
                    <a:pt x="76" y="125"/>
                  </a:lnTo>
                  <a:lnTo>
                    <a:pt x="68" y="121"/>
                  </a:lnTo>
                  <a:lnTo>
                    <a:pt x="59" y="115"/>
                  </a:lnTo>
                  <a:lnTo>
                    <a:pt x="47" y="108"/>
                  </a:lnTo>
                  <a:lnTo>
                    <a:pt x="37" y="101"/>
                  </a:lnTo>
                  <a:lnTo>
                    <a:pt x="24" y="94"/>
                  </a:lnTo>
                  <a:lnTo>
                    <a:pt x="13" y="87"/>
                  </a:ln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87" name="Freeform 546"/>
            <p:cNvSpPr>
              <a:spLocks/>
            </p:cNvSpPr>
            <p:nvPr/>
          </p:nvSpPr>
          <p:spPr bwMode="auto">
            <a:xfrm>
              <a:off x="3907" y="2559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226" y="113"/>
                </a:cxn>
                <a:cxn ang="0">
                  <a:pos x="219" y="111"/>
                </a:cxn>
                <a:cxn ang="0">
                  <a:pos x="214" y="110"/>
                </a:cxn>
                <a:cxn ang="0">
                  <a:pos x="212" y="111"/>
                </a:cxn>
                <a:cxn ang="0">
                  <a:pos x="195" y="105"/>
                </a:cxn>
                <a:cxn ang="0">
                  <a:pos x="172" y="122"/>
                </a:cxn>
                <a:cxn ang="0">
                  <a:pos x="157" y="164"/>
                </a:cxn>
                <a:cxn ang="0">
                  <a:pos x="149" y="203"/>
                </a:cxn>
                <a:cxn ang="0">
                  <a:pos x="143" y="217"/>
                </a:cxn>
                <a:cxn ang="0">
                  <a:pos x="133" y="219"/>
                </a:cxn>
                <a:cxn ang="0">
                  <a:pos x="122" y="218"/>
                </a:cxn>
                <a:cxn ang="0">
                  <a:pos x="121" y="216"/>
                </a:cxn>
                <a:cxn ang="0">
                  <a:pos x="117" y="216"/>
                </a:cxn>
                <a:cxn ang="0">
                  <a:pos x="106" y="215"/>
                </a:cxn>
                <a:cxn ang="0">
                  <a:pos x="92" y="211"/>
                </a:cxn>
                <a:cxn ang="0">
                  <a:pos x="91" y="209"/>
                </a:cxn>
                <a:cxn ang="0">
                  <a:pos x="83" y="208"/>
                </a:cxn>
                <a:cxn ang="0">
                  <a:pos x="68" y="205"/>
                </a:cxn>
                <a:cxn ang="0">
                  <a:pos x="53" y="203"/>
                </a:cxn>
                <a:cxn ang="0">
                  <a:pos x="42" y="209"/>
                </a:cxn>
                <a:cxn ang="0">
                  <a:pos x="42" y="220"/>
                </a:cxn>
                <a:cxn ang="0">
                  <a:pos x="47" y="227"/>
                </a:cxn>
                <a:cxn ang="0">
                  <a:pos x="0" y="231"/>
                </a:cxn>
                <a:cxn ang="0">
                  <a:pos x="13" y="142"/>
                </a:cxn>
                <a:cxn ang="0">
                  <a:pos x="26" y="117"/>
                </a:cxn>
                <a:cxn ang="0">
                  <a:pos x="29" y="103"/>
                </a:cxn>
                <a:cxn ang="0">
                  <a:pos x="29" y="102"/>
                </a:cxn>
                <a:cxn ang="0">
                  <a:pos x="32" y="88"/>
                </a:cxn>
                <a:cxn ang="0">
                  <a:pos x="38" y="78"/>
                </a:cxn>
                <a:cxn ang="0">
                  <a:pos x="39" y="74"/>
                </a:cxn>
                <a:cxn ang="0">
                  <a:pos x="38" y="72"/>
                </a:cxn>
                <a:cxn ang="0">
                  <a:pos x="43" y="61"/>
                </a:cxn>
                <a:cxn ang="0">
                  <a:pos x="49" y="54"/>
                </a:cxn>
                <a:cxn ang="0">
                  <a:pos x="65" y="56"/>
                </a:cxn>
                <a:cxn ang="0">
                  <a:pos x="103" y="68"/>
                </a:cxn>
                <a:cxn ang="0">
                  <a:pos x="145" y="76"/>
                </a:cxn>
                <a:cxn ang="0">
                  <a:pos x="172" y="66"/>
                </a:cxn>
                <a:cxn ang="0">
                  <a:pos x="175" y="48"/>
                </a:cxn>
                <a:cxn ang="0">
                  <a:pos x="178" y="46"/>
                </a:cxn>
                <a:cxn ang="0">
                  <a:pos x="180" y="36"/>
                </a:cxn>
                <a:cxn ang="0">
                  <a:pos x="187" y="12"/>
                </a:cxn>
              </a:cxnLst>
              <a:rect l="0" t="0" r="r" b="b"/>
              <a:pathLst>
                <a:path w="231" h="231">
                  <a:moveTo>
                    <a:pt x="190" y="0"/>
                  </a:moveTo>
                  <a:lnTo>
                    <a:pt x="231" y="0"/>
                  </a:lnTo>
                  <a:lnTo>
                    <a:pt x="231" y="114"/>
                  </a:lnTo>
                  <a:lnTo>
                    <a:pt x="226" y="113"/>
                  </a:lnTo>
                  <a:lnTo>
                    <a:pt x="222" y="112"/>
                  </a:lnTo>
                  <a:lnTo>
                    <a:pt x="219" y="111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3" y="111"/>
                  </a:lnTo>
                  <a:lnTo>
                    <a:pt x="212" y="111"/>
                  </a:lnTo>
                  <a:lnTo>
                    <a:pt x="211" y="112"/>
                  </a:lnTo>
                  <a:lnTo>
                    <a:pt x="195" y="105"/>
                  </a:lnTo>
                  <a:lnTo>
                    <a:pt x="182" y="110"/>
                  </a:lnTo>
                  <a:lnTo>
                    <a:pt x="172" y="122"/>
                  </a:lnTo>
                  <a:lnTo>
                    <a:pt x="164" y="142"/>
                  </a:lnTo>
                  <a:lnTo>
                    <a:pt x="157" y="164"/>
                  </a:lnTo>
                  <a:lnTo>
                    <a:pt x="152" y="185"/>
                  </a:lnTo>
                  <a:lnTo>
                    <a:pt x="149" y="203"/>
                  </a:lnTo>
                  <a:lnTo>
                    <a:pt x="146" y="215"/>
                  </a:lnTo>
                  <a:lnTo>
                    <a:pt x="143" y="217"/>
                  </a:lnTo>
                  <a:lnTo>
                    <a:pt x="140" y="218"/>
                  </a:lnTo>
                  <a:lnTo>
                    <a:pt x="133" y="219"/>
                  </a:lnTo>
                  <a:lnTo>
                    <a:pt x="122" y="219"/>
                  </a:lnTo>
                  <a:lnTo>
                    <a:pt x="122" y="218"/>
                  </a:lnTo>
                  <a:lnTo>
                    <a:pt x="121" y="217"/>
                  </a:lnTo>
                  <a:lnTo>
                    <a:pt x="121" y="216"/>
                  </a:lnTo>
                  <a:lnTo>
                    <a:pt x="120" y="215"/>
                  </a:lnTo>
                  <a:lnTo>
                    <a:pt x="117" y="216"/>
                  </a:lnTo>
                  <a:lnTo>
                    <a:pt x="113" y="215"/>
                  </a:lnTo>
                  <a:lnTo>
                    <a:pt x="106" y="215"/>
                  </a:lnTo>
                  <a:lnTo>
                    <a:pt x="92" y="212"/>
                  </a:lnTo>
                  <a:lnTo>
                    <a:pt x="92" y="211"/>
                  </a:lnTo>
                  <a:lnTo>
                    <a:pt x="91" y="210"/>
                  </a:lnTo>
                  <a:lnTo>
                    <a:pt x="91" y="209"/>
                  </a:lnTo>
                  <a:lnTo>
                    <a:pt x="90" y="208"/>
                  </a:lnTo>
                  <a:lnTo>
                    <a:pt x="83" y="208"/>
                  </a:lnTo>
                  <a:lnTo>
                    <a:pt x="76" y="207"/>
                  </a:lnTo>
                  <a:lnTo>
                    <a:pt x="68" y="205"/>
                  </a:lnTo>
                  <a:lnTo>
                    <a:pt x="61" y="203"/>
                  </a:lnTo>
                  <a:lnTo>
                    <a:pt x="53" y="203"/>
                  </a:lnTo>
                  <a:lnTo>
                    <a:pt x="47" y="205"/>
                  </a:lnTo>
                  <a:lnTo>
                    <a:pt x="42" y="209"/>
                  </a:lnTo>
                  <a:lnTo>
                    <a:pt x="38" y="217"/>
                  </a:lnTo>
                  <a:lnTo>
                    <a:pt x="42" y="220"/>
                  </a:lnTo>
                  <a:lnTo>
                    <a:pt x="45" y="224"/>
                  </a:lnTo>
                  <a:lnTo>
                    <a:pt x="47" y="227"/>
                  </a:lnTo>
                  <a:lnTo>
                    <a:pt x="51" y="231"/>
                  </a:lnTo>
                  <a:lnTo>
                    <a:pt x="0" y="231"/>
                  </a:lnTo>
                  <a:lnTo>
                    <a:pt x="0" y="146"/>
                  </a:lnTo>
                  <a:lnTo>
                    <a:pt x="13" y="142"/>
                  </a:lnTo>
                  <a:lnTo>
                    <a:pt x="21" y="132"/>
                  </a:lnTo>
                  <a:lnTo>
                    <a:pt x="26" y="117"/>
                  </a:lnTo>
                  <a:lnTo>
                    <a:pt x="30" y="104"/>
                  </a:lnTo>
                  <a:lnTo>
                    <a:pt x="29" y="103"/>
                  </a:lnTo>
                  <a:lnTo>
                    <a:pt x="29" y="102"/>
                  </a:lnTo>
                  <a:lnTo>
                    <a:pt x="29" y="102"/>
                  </a:lnTo>
                  <a:lnTo>
                    <a:pt x="28" y="101"/>
                  </a:lnTo>
                  <a:lnTo>
                    <a:pt x="32" y="88"/>
                  </a:lnTo>
                  <a:lnTo>
                    <a:pt x="36" y="81"/>
                  </a:lnTo>
                  <a:lnTo>
                    <a:pt x="38" y="78"/>
                  </a:lnTo>
                  <a:lnTo>
                    <a:pt x="41" y="75"/>
                  </a:lnTo>
                  <a:lnTo>
                    <a:pt x="39" y="74"/>
                  </a:lnTo>
                  <a:lnTo>
                    <a:pt x="39" y="73"/>
                  </a:lnTo>
                  <a:lnTo>
                    <a:pt x="38" y="72"/>
                  </a:lnTo>
                  <a:lnTo>
                    <a:pt x="37" y="71"/>
                  </a:lnTo>
                  <a:lnTo>
                    <a:pt x="43" y="61"/>
                  </a:lnTo>
                  <a:lnTo>
                    <a:pt x="46" y="57"/>
                  </a:lnTo>
                  <a:lnTo>
                    <a:pt x="49" y="54"/>
                  </a:lnTo>
                  <a:lnTo>
                    <a:pt x="53" y="52"/>
                  </a:lnTo>
                  <a:lnTo>
                    <a:pt x="65" y="56"/>
                  </a:lnTo>
                  <a:lnTo>
                    <a:pt x="82" y="63"/>
                  </a:lnTo>
                  <a:lnTo>
                    <a:pt x="103" y="68"/>
                  </a:lnTo>
                  <a:lnTo>
                    <a:pt x="125" y="74"/>
                  </a:lnTo>
                  <a:lnTo>
                    <a:pt x="145" y="76"/>
                  </a:lnTo>
                  <a:lnTo>
                    <a:pt x="161" y="74"/>
                  </a:lnTo>
                  <a:lnTo>
                    <a:pt x="172" y="66"/>
                  </a:lnTo>
                  <a:lnTo>
                    <a:pt x="174" y="49"/>
                  </a:lnTo>
                  <a:lnTo>
                    <a:pt x="175" y="48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79" y="45"/>
                  </a:lnTo>
                  <a:lnTo>
                    <a:pt x="180" y="36"/>
                  </a:lnTo>
                  <a:lnTo>
                    <a:pt x="183" y="25"/>
                  </a:lnTo>
                  <a:lnTo>
                    <a:pt x="187" y="12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88" name="Freeform 547"/>
            <p:cNvSpPr>
              <a:spLocks/>
            </p:cNvSpPr>
            <p:nvPr/>
          </p:nvSpPr>
          <p:spPr bwMode="auto">
            <a:xfrm>
              <a:off x="4002" y="2491"/>
              <a:ext cx="20" cy="68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137"/>
                </a:cxn>
                <a:cxn ang="0">
                  <a:pos x="0" y="137"/>
                </a:cxn>
                <a:cxn ang="0">
                  <a:pos x="1" y="129"/>
                </a:cxn>
                <a:cxn ang="0">
                  <a:pos x="4" y="122"/>
                </a:cxn>
                <a:cxn ang="0">
                  <a:pos x="4" y="117"/>
                </a:cxn>
                <a:cxn ang="0">
                  <a:pos x="4" y="112"/>
                </a:cxn>
                <a:cxn ang="0">
                  <a:pos x="5" y="111"/>
                </a:cxn>
                <a:cxn ang="0">
                  <a:pos x="6" y="111"/>
                </a:cxn>
                <a:cxn ang="0">
                  <a:pos x="7" y="111"/>
                </a:cxn>
                <a:cxn ang="0">
                  <a:pos x="8" y="110"/>
                </a:cxn>
                <a:cxn ang="0">
                  <a:pos x="7" y="109"/>
                </a:cxn>
                <a:cxn ang="0">
                  <a:pos x="7" y="107"/>
                </a:cxn>
                <a:cxn ang="0">
                  <a:pos x="6" y="106"/>
                </a:cxn>
                <a:cxn ang="0">
                  <a:pos x="5" y="105"/>
                </a:cxn>
                <a:cxn ang="0">
                  <a:pos x="13" y="94"/>
                </a:cxn>
                <a:cxn ang="0">
                  <a:pos x="17" y="73"/>
                </a:cxn>
                <a:cxn ang="0">
                  <a:pos x="23" y="52"/>
                </a:cxn>
                <a:cxn ang="0">
                  <a:pos x="30" y="37"/>
                </a:cxn>
                <a:cxn ang="0">
                  <a:pos x="30" y="36"/>
                </a:cxn>
                <a:cxn ang="0">
                  <a:pos x="29" y="35"/>
                </a:cxn>
                <a:cxn ang="0">
                  <a:pos x="29" y="35"/>
                </a:cxn>
                <a:cxn ang="0">
                  <a:pos x="28" y="34"/>
                </a:cxn>
                <a:cxn ang="0">
                  <a:pos x="31" y="26"/>
                </a:cxn>
                <a:cxn ang="0">
                  <a:pos x="35" y="16"/>
                </a:cxn>
                <a:cxn ang="0">
                  <a:pos x="37" y="8"/>
                </a:cxn>
                <a:cxn ang="0">
                  <a:pos x="41" y="0"/>
                </a:cxn>
              </a:cxnLst>
              <a:rect l="0" t="0" r="r" b="b"/>
              <a:pathLst>
                <a:path w="41" h="137">
                  <a:moveTo>
                    <a:pt x="41" y="0"/>
                  </a:moveTo>
                  <a:lnTo>
                    <a:pt x="41" y="137"/>
                  </a:lnTo>
                  <a:lnTo>
                    <a:pt x="0" y="137"/>
                  </a:lnTo>
                  <a:lnTo>
                    <a:pt x="1" y="129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4" y="112"/>
                  </a:lnTo>
                  <a:lnTo>
                    <a:pt x="5" y="111"/>
                  </a:lnTo>
                  <a:lnTo>
                    <a:pt x="6" y="111"/>
                  </a:lnTo>
                  <a:lnTo>
                    <a:pt x="7" y="111"/>
                  </a:lnTo>
                  <a:lnTo>
                    <a:pt x="8" y="110"/>
                  </a:lnTo>
                  <a:lnTo>
                    <a:pt x="7" y="109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13" y="94"/>
                  </a:lnTo>
                  <a:lnTo>
                    <a:pt x="17" y="73"/>
                  </a:lnTo>
                  <a:lnTo>
                    <a:pt x="23" y="52"/>
                  </a:lnTo>
                  <a:lnTo>
                    <a:pt x="30" y="37"/>
                  </a:lnTo>
                  <a:lnTo>
                    <a:pt x="30" y="36"/>
                  </a:lnTo>
                  <a:lnTo>
                    <a:pt x="29" y="35"/>
                  </a:lnTo>
                  <a:lnTo>
                    <a:pt x="29" y="35"/>
                  </a:lnTo>
                  <a:lnTo>
                    <a:pt x="28" y="34"/>
                  </a:lnTo>
                  <a:lnTo>
                    <a:pt x="31" y="26"/>
                  </a:lnTo>
                  <a:lnTo>
                    <a:pt x="35" y="16"/>
                  </a:lnTo>
                  <a:lnTo>
                    <a:pt x="37" y="8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89" name="Freeform 548"/>
            <p:cNvSpPr>
              <a:spLocks/>
            </p:cNvSpPr>
            <p:nvPr/>
          </p:nvSpPr>
          <p:spPr bwMode="auto">
            <a:xfrm>
              <a:off x="3862" y="3018"/>
              <a:ext cx="2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" y="0"/>
                </a:cxn>
                <a:cxn ang="0">
                  <a:pos x="42" y="21"/>
                </a:cxn>
                <a:cxn ang="0">
                  <a:pos x="36" y="40"/>
                </a:cxn>
                <a:cxn ang="0">
                  <a:pos x="28" y="63"/>
                </a:cxn>
                <a:cxn ang="0">
                  <a:pos x="19" y="91"/>
                </a:cxn>
                <a:cxn ang="0">
                  <a:pos x="18" y="90"/>
                </a:cxn>
                <a:cxn ang="0">
                  <a:pos x="15" y="90"/>
                </a:cxn>
                <a:cxn ang="0">
                  <a:pos x="14" y="90"/>
                </a:cxn>
                <a:cxn ang="0">
                  <a:pos x="12" y="89"/>
                </a:cxn>
                <a:cxn ang="0">
                  <a:pos x="7" y="62"/>
                </a:cxn>
                <a:cxn ang="0">
                  <a:pos x="5" y="42"/>
                </a:cxn>
                <a:cxn ang="0">
                  <a:pos x="3" y="2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9" h="91">
                  <a:moveTo>
                    <a:pt x="0" y="0"/>
                  </a:moveTo>
                  <a:lnTo>
                    <a:pt x="49" y="0"/>
                  </a:lnTo>
                  <a:lnTo>
                    <a:pt x="42" y="21"/>
                  </a:lnTo>
                  <a:lnTo>
                    <a:pt x="36" y="40"/>
                  </a:lnTo>
                  <a:lnTo>
                    <a:pt x="28" y="63"/>
                  </a:lnTo>
                  <a:lnTo>
                    <a:pt x="19" y="91"/>
                  </a:lnTo>
                  <a:lnTo>
                    <a:pt x="18" y="90"/>
                  </a:lnTo>
                  <a:lnTo>
                    <a:pt x="15" y="90"/>
                  </a:lnTo>
                  <a:lnTo>
                    <a:pt x="14" y="90"/>
                  </a:lnTo>
                  <a:lnTo>
                    <a:pt x="12" y="89"/>
                  </a:lnTo>
                  <a:lnTo>
                    <a:pt x="7" y="62"/>
                  </a:lnTo>
                  <a:lnTo>
                    <a:pt x="5" y="42"/>
                  </a:lnTo>
                  <a:lnTo>
                    <a:pt x="3" y="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90" name="Freeform 549"/>
            <p:cNvSpPr>
              <a:spLocks/>
            </p:cNvSpPr>
            <p:nvPr/>
          </p:nvSpPr>
          <p:spPr bwMode="auto">
            <a:xfrm>
              <a:off x="3792" y="3067"/>
              <a:ext cx="30" cy="26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0" y="0"/>
                </a:cxn>
                <a:cxn ang="0">
                  <a:pos x="8" y="5"/>
                </a:cxn>
                <a:cxn ang="0">
                  <a:pos x="14" y="10"/>
                </a:cxn>
                <a:cxn ang="0">
                  <a:pos x="21" y="16"/>
                </a:cxn>
                <a:cxn ang="0">
                  <a:pos x="26" y="20"/>
                </a:cxn>
                <a:cxn ang="0">
                  <a:pos x="33" y="25"/>
                </a:cxn>
                <a:cxn ang="0">
                  <a:pos x="41" y="31"/>
                </a:cxn>
                <a:cxn ang="0">
                  <a:pos x="49" y="38"/>
                </a:cxn>
                <a:cxn ang="0">
                  <a:pos x="60" y="46"/>
                </a:cxn>
                <a:cxn ang="0">
                  <a:pos x="60" y="47"/>
                </a:cxn>
                <a:cxn ang="0">
                  <a:pos x="60" y="49"/>
                </a:cxn>
                <a:cxn ang="0">
                  <a:pos x="59" y="50"/>
                </a:cxn>
                <a:cxn ang="0">
                  <a:pos x="59" y="53"/>
                </a:cxn>
                <a:cxn ang="0">
                  <a:pos x="49" y="51"/>
                </a:cxn>
                <a:cxn ang="0">
                  <a:pos x="41" y="49"/>
                </a:cxn>
                <a:cxn ang="0">
                  <a:pos x="33" y="48"/>
                </a:cxn>
                <a:cxn ang="0">
                  <a:pos x="26" y="47"/>
                </a:cxn>
                <a:cxn ang="0">
                  <a:pos x="18" y="45"/>
                </a:cxn>
                <a:cxn ang="0">
                  <a:pos x="13" y="43"/>
                </a:cxn>
                <a:cxn ang="0">
                  <a:pos x="6" y="42"/>
                </a:cxn>
                <a:cxn ang="0">
                  <a:pos x="0" y="41"/>
                </a:cxn>
              </a:cxnLst>
              <a:rect l="0" t="0" r="r" b="b"/>
              <a:pathLst>
                <a:path w="60" h="53">
                  <a:moveTo>
                    <a:pt x="0" y="41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14" y="10"/>
                  </a:lnTo>
                  <a:lnTo>
                    <a:pt x="21" y="16"/>
                  </a:lnTo>
                  <a:lnTo>
                    <a:pt x="26" y="20"/>
                  </a:lnTo>
                  <a:lnTo>
                    <a:pt x="33" y="25"/>
                  </a:lnTo>
                  <a:lnTo>
                    <a:pt x="41" y="31"/>
                  </a:lnTo>
                  <a:lnTo>
                    <a:pt x="49" y="38"/>
                  </a:lnTo>
                  <a:lnTo>
                    <a:pt x="60" y="46"/>
                  </a:lnTo>
                  <a:lnTo>
                    <a:pt x="60" y="47"/>
                  </a:lnTo>
                  <a:lnTo>
                    <a:pt x="60" y="49"/>
                  </a:lnTo>
                  <a:lnTo>
                    <a:pt x="59" y="50"/>
                  </a:lnTo>
                  <a:lnTo>
                    <a:pt x="59" y="53"/>
                  </a:lnTo>
                  <a:lnTo>
                    <a:pt x="49" y="51"/>
                  </a:lnTo>
                  <a:lnTo>
                    <a:pt x="41" y="49"/>
                  </a:lnTo>
                  <a:lnTo>
                    <a:pt x="33" y="48"/>
                  </a:lnTo>
                  <a:lnTo>
                    <a:pt x="26" y="47"/>
                  </a:lnTo>
                  <a:lnTo>
                    <a:pt x="18" y="45"/>
                  </a:lnTo>
                  <a:lnTo>
                    <a:pt x="13" y="43"/>
                  </a:lnTo>
                  <a:lnTo>
                    <a:pt x="6" y="4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91" name="Freeform 550"/>
            <p:cNvSpPr>
              <a:spLocks/>
            </p:cNvSpPr>
            <p:nvPr/>
          </p:nvSpPr>
          <p:spPr bwMode="auto">
            <a:xfrm>
              <a:off x="3850" y="2904"/>
              <a:ext cx="57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4" y="0"/>
                </a:cxn>
                <a:cxn ang="0">
                  <a:pos x="114" y="97"/>
                </a:cxn>
                <a:cxn ang="0">
                  <a:pos x="106" y="121"/>
                </a:cxn>
                <a:cxn ang="0">
                  <a:pos x="99" y="143"/>
                </a:cxn>
                <a:cxn ang="0">
                  <a:pos x="93" y="162"/>
                </a:cxn>
                <a:cxn ang="0">
                  <a:pos x="89" y="179"/>
                </a:cxn>
                <a:cxn ang="0">
                  <a:pos x="84" y="194"/>
                </a:cxn>
                <a:cxn ang="0">
                  <a:pos x="80" y="207"/>
                </a:cxn>
                <a:cxn ang="0">
                  <a:pos x="76" y="219"/>
                </a:cxn>
                <a:cxn ang="0">
                  <a:pos x="73" y="230"/>
                </a:cxn>
                <a:cxn ang="0">
                  <a:pos x="24" y="230"/>
                </a:cxn>
                <a:cxn ang="0">
                  <a:pos x="23" y="223"/>
                </a:cxn>
                <a:cxn ang="0">
                  <a:pos x="23" y="215"/>
                </a:cxn>
                <a:cxn ang="0">
                  <a:pos x="22" y="207"/>
                </a:cxn>
                <a:cxn ang="0">
                  <a:pos x="21" y="196"/>
                </a:cxn>
                <a:cxn ang="0">
                  <a:pos x="20" y="196"/>
                </a:cxn>
                <a:cxn ang="0">
                  <a:pos x="20" y="195"/>
                </a:cxn>
                <a:cxn ang="0">
                  <a:pos x="19" y="195"/>
                </a:cxn>
                <a:cxn ang="0">
                  <a:pos x="17" y="194"/>
                </a:cxn>
                <a:cxn ang="0">
                  <a:pos x="17" y="153"/>
                </a:cxn>
                <a:cxn ang="0">
                  <a:pos x="17" y="98"/>
                </a:cxn>
                <a:cxn ang="0">
                  <a:pos x="13" y="44"/>
                </a:cxn>
                <a:cxn ang="0">
                  <a:pos x="0" y="0"/>
                </a:cxn>
              </a:cxnLst>
              <a:rect l="0" t="0" r="r" b="b"/>
              <a:pathLst>
                <a:path w="114" h="230">
                  <a:moveTo>
                    <a:pt x="0" y="0"/>
                  </a:moveTo>
                  <a:lnTo>
                    <a:pt x="114" y="0"/>
                  </a:lnTo>
                  <a:lnTo>
                    <a:pt x="114" y="97"/>
                  </a:lnTo>
                  <a:lnTo>
                    <a:pt x="106" y="121"/>
                  </a:lnTo>
                  <a:lnTo>
                    <a:pt x="99" y="143"/>
                  </a:lnTo>
                  <a:lnTo>
                    <a:pt x="93" y="162"/>
                  </a:lnTo>
                  <a:lnTo>
                    <a:pt x="89" y="179"/>
                  </a:lnTo>
                  <a:lnTo>
                    <a:pt x="84" y="194"/>
                  </a:lnTo>
                  <a:lnTo>
                    <a:pt x="80" y="207"/>
                  </a:lnTo>
                  <a:lnTo>
                    <a:pt x="76" y="219"/>
                  </a:lnTo>
                  <a:lnTo>
                    <a:pt x="73" y="230"/>
                  </a:lnTo>
                  <a:lnTo>
                    <a:pt x="24" y="230"/>
                  </a:lnTo>
                  <a:lnTo>
                    <a:pt x="23" y="223"/>
                  </a:lnTo>
                  <a:lnTo>
                    <a:pt x="23" y="215"/>
                  </a:lnTo>
                  <a:lnTo>
                    <a:pt x="22" y="207"/>
                  </a:lnTo>
                  <a:lnTo>
                    <a:pt x="21" y="196"/>
                  </a:lnTo>
                  <a:lnTo>
                    <a:pt x="20" y="196"/>
                  </a:lnTo>
                  <a:lnTo>
                    <a:pt x="20" y="195"/>
                  </a:lnTo>
                  <a:lnTo>
                    <a:pt x="19" y="195"/>
                  </a:lnTo>
                  <a:lnTo>
                    <a:pt x="17" y="194"/>
                  </a:lnTo>
                  <a:lnTo>
                    <a:pt x="17" y="153"/>
                  </a:lnTo>
                  <a:lnTo>
                    <a:pt x="17" y="98"/>
                  </a:lnTo>
                  <a:lnTo>
                    <a:pt x="13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92" name="Freeform 551"/>
            <p:cNvSpPr>
              <a:spLocks/>
            </p:cNvSpPr>
            <p:nvPr/>
          </p:nvSpPr>
          <p:spPr bwMode="auto">
            <a:xfrm>
              <a:off x="3792" y="2839"/>
              <a:ext cx="115" cy="65"/>
            </a:xfrm>
            <a:custGeom>
              <a:avLst/>
              <a:gdLst/>
              <a:ahLst/>
              <a:cxnLst>
                <a:cxn ang="0">
                  <a:pos x="230" y="49"/>
                </a:cxn>
                <a:cxn ang="0">
                  <a:pos x="230" y="129"/>
                </a:cxn>
                <a:cxn ang="0">
                  <a:pos x="116" y="129"/>
                </a:cxn>
                <a:cxn ang="0">
                  <a:pos x="113" y="123"/>
                </a:cxn>
                <a:cxn ang="0">
                  <a:pos x="108" y="117"/>
                </a:cxn>
                <a:cxn ang="0">
                  <a:pos x="102" y="112"/>
                </a:cxn>
                <a:cxn ang="0">
                  <a:pos x="98" y="109"/>
                </a:cxn>
                <a:cxn ang="0">
                  <a:pos x="81" y="115"/>
                </a:cxn>
                <a:cxn ang="0">
                  <a:pos x="64" y="117"/>
                </a:cxn>
                <a:cxn ang="0">
                  <a:pos x="49" y="117"/>
                </a:cxn>
                <a:cxn ang="0">
                  <a:pos x="36" y="115"/>
                </a:cxn>
                <a:cxn ang="0">
                  <a:pos x="24" y="110"/>
                </a:cxn>
                <a:cxn ang="0">
                  <a:pos x="14" y="102"/>
                </a:cxn>
                <a:cxn ang="0">
                  <a:pos x="6" y="91"/>
                </a:cxn>
                <a:cxn ang="0">
                  <a:pos x="0" y="79"/>
                </a:cxn>
                <a:cxn ang="0">
                  <a:pos x="0" y="13"/>
                </a:cxn>
                <a:cxn ang="0">
                  <a:pos x="2" y="14"/>
                </a:cxn>
                <a:cxn ang="0">
                  <a:pos x="3" y="14"/>
                </a:cxn>
                <a:cxn ang="0">
                  <a:pos x="6" y="15"/>
                </a:cxn>
                <a:cxn ang="0">
                  <a:pos x="8" y="17"/>
                </a:cxn>
                <a:cxn ang="0">
                  <a:pos x="29" y="5"/>
                </a:cxn>
                <a:cxn ang="0">
                  <a:pos x="48" y="0"/>
                </a:cxn>
                <a:cxn ang="0">
                  <a:pos x="66" y="0"/>
                </a:cxn>
                <a:cxn ang="0">
                  <a:pos x="81" y="5"/>
                </a:cxn>
                <a:cxn ang="0">
                  <a:pos x="94" y="15"/>
                </a:cxn>
                <a:cxn ang="0">
                  <a:pos x="105" y="29"/>
                </a:cxn>
                <a:cxn ang="0">
                  <a:pos x="113" y="49"/>
                </a:cxn>
                <a:cxn ang="0">
                  <a:pos x="119" y="71"/>
                </a:cxn>
                <a:cxn ang="0">
                  <a:pos x="129" y="75"/>
                </a:cxn>
                <a:cxn ang="0">
                  <a:pos x="140" y="78"/>
                </a:cxn>
                <a:cxn ang="0">
                  <a:pos x="153" y="76"/>
                </a:cxn>
                <a:cxn ang="0">
                  <a:pos x="167" y="74"/>
                </a:cxn>
                <a:cxn ang="0">
                  <a:pos x="182" y="70"/>
                </a:cxn>
                <a:cxn ang="0">
                  <a:pos x="198" y="64"/>
                </a:cxn>
                <a:cxn ang="0">
                  <a:pos x="214" y="57"/>
                </a:cxn>
                <a:cxn ang="0">
                  <a:pos x="230" y="49"/>
                </a:cxn>
                <a:cxn ang="0">
                  <a:pos x="230" y="49"/>
                </a:cxn>
              </a:cxnLst>
              <a:rect l="0" t="0" r="r" b="b"/>
              <a:pathLst>
                <a:path w="230" h="129">
                  <a:moveTo>
                    <a:pt x="230" y="49"/>
                  </a:moveTo>
                  <a:lnTo>
                    <a:pt x="230" y="129"/>
                  </a:lnTo>
                  <a:lnTo>
                    <a:pt x="116" y="129"/>
                  </a:lnTo>
                  <a:lnTo>
                    <a:pt x="113" y="123"/>
                  </a:lnTo>
                  <a:lnTo>
                    <a:pt x="108" y="117"/>
                  </a:lnTo>
                  <a:lnTo>
                    <a:pt x="102" y="112"/>
                  </a:lnTo>
                  <a:lnTo>
                    <a:pt x="98" y="109"/>
                  </a:lnTo>
                  <a:lnTo>
                    <a:pt x="81" y="115"/>
                  </a:lnTo>
                  <a:lnTo>
                    <a:pt x="64" y="117"/>
                  </a:lnTo>
                  <a:lnTo>
                    <a:pt x="49" y="117"/>
                  </a:lnTo>
                  <a:lnTo>
                    <a:pt x="36" y="115"/>
                  </a:lnTo>
                  <a:lnTo>
                    <a:pt x="24" y="110"/>
                  </a:lnTo>
                  <a:lnTo>
                    <a:pt x="14" y="102"/>
                  </a:lnTo>
                  <a:lnTo>
                    <a:pt x="6" y="91"/>
                  </a:lnTo>
                  <a:lnTo>
                    <a:pt x="0" y="79"/>
                  </a:lnTo>
                  <a:lnTo>
                    <a:pt x="0" y="13"/>
                  </a:lnTo>
                  <a:lnTo>
                    <a:pt x="2" y="14"/>
                  </a:lnTo>
                  <a:lnTo>
                    <a:pt x="3" y="14"/>
                  </a:lnTo>
                  <a:lnTo>
                    <a:pt x="6" y="15"/>
                  </a:lnTo>
                  <a:lnTo>
                    <a:pt x="8" y="17"/>
                  </a:lnTo>
                  <a:lnTo>
                    <a:pt x="29" y="5"/>
                  </a:lnTo>
                  <a:lnTo>
                    <a:pt x="48" y="0"/>
                  </a:lnTo>
                  <a:lnTo>
                    <a:pt x="66" y="0"/>
                  </a:lnTo>
                  <a:lnTo>
                    <a:pt x="81" y="5"/>
                  </a:lnTo>
                  <a:lnTo>
                    <a:pt x="94" y="15"/>
                  </a:lnTo>
                  <a:lnTo>
                    <a:pt x="105" y="29"/>
                  </a:lnTo>
                  <a:lnTo>
                    <a:pt x="113" y="49"/>
                  </a:lnTo>
                  <a:lnTo>
                    <a:pt x="119" y="71"/>
                  </a:lnTo>
                  <a:lnTo>
                    <a:pt x="129" y="75"/>
                  </a:lnTo>
                  <a:lnTo>
                    <a:pt x="140" y="78"/>
                  </a:lnTo>
                  <a:lnTo>
                    <a:pt x="153" y="76"/>
                  </a:lnTo>
                  <a:lnTo>
                    <a:pt x="167" y="74"/>
                  </a:lnTo>
                  <a:lnTo>
                    <a:pt x="182" y="70"/>
                  </a:lnTo>
                  <a:lnTo>
                    <a:pt x="198" y="64"/>
                  </a:lnTo>
                  <a:lnTo>
                    <a:pt x="214" y="57"/>
                  </a:lnTo>
                  <a:lnTo>
                    <a:pt x="230" y="49"/>
                  </a:lnTo>
                  <a:lnTo>
                    <a:pt x="230" y="49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93" name="Freeform 552"/>
            <p:cNvSpPr>
              <a:spLocks/>
            </p:cNvSpPr>
            <p:nvPr/>
          </p:nvSpPr>
          <p:spPr bwMode="auto">
            <a:xfrm>
              <a:off x="3792" y="2797"/>
              <a:ext cx="43" cy="36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13" y="64"/>
                </a:cxn>
                <a:cxn ang="0">
                  <a:pos x="28" y="54"/>
                </a:cxn>
                <a:cxn ang="0">
                  <a:pos x="44" y="45"/>
                </a:cxn>
                <a:cxn ang="0">
                  <a:pos x="60" y="37"/>
                </a:cxn>
                <a:cxn ang="0">
                  <a:pos x="72" y="28"/>
                </a:cxn>
                <a:cxn ang="0">
                  <a:pos x="83" y="19"/>
                </a:cxn>
                <a:cxn ang="0">
                  <a:pos x="86" y="9"/>
                </a:cxn>
                <a:cxn ang="0">
                  <a:pos x="84" y="0"/>
                </a:cxn>
                <a:cxn ang="0">
                  <a:pos x="74" y="1"/>
                </a:cxn>
                <a:cxn ang="0">
                  <a:pos x="63" y="4"/>
                </a:cxn>
                <a:cxn ang="0">
                  <a:pos x="53" y="5"/>
                </a:cxn>
                <a:cxn ang="0">
                  <a:pos x="42" y="6"/>
                </a:cxn>
                <a:cxn ang="0">
                  <a:pos x="31" y="8"/>
                </a:cxn>
                <a:cxn ang="0">
                  <a:pos x="21" y="9"/>
                </a:cxn>
                <a:cxn ang="0">
                  <a:pos x="10" y="12"/>
                </a:cxn>
                <a:cxn ang="0">
                  <a:pos x="0" y="13"/>
                </a:cxn>
                <a:cxn ang="0">
                  <a:pos x="0" y="73"/>
                </a:cxn>
              </a:cxnLst>
              <a:rect l="0" t="0" r="r" b="b"/>
              <a:pathLst>
                <a:path w="86" h="73">
                  <a:moveTo>
                    <a:pt x="0" y="73"/>
                  </a:moveTo>
                  <a:lnTo>
                    <a:pt x="13" y="64"/>
                  </a:lnTo>
                  <a:lnTo>
                    <a:pt x="28" y="54"/>
                  </a:lnTo>
                  <a:lnTo>
                    <a:pt x="44" y="45"/>
                  </a:lnTo>
                  <a:lnTo>
                    <a:pt x="60" y="37"/>
                  </a:lnTo>
                  <a:lnTo>
                    <a:pt x="72" y="28"/>
                  </a:lnTo>
                  <a:lnTo>
                    <a:pt x="83" y="19"/>
                  </a:lnTo>
                  <a:lnTo>
                    <a:pt x="86" y="9"/>
                  </a:lnTo>
                  <a:lnTo>
                    <a:pt x="84" y="0"/>
                  </a:lnTo>
                  <a:lnTo>
                    <a:pt x="74" y="1"/>
                  </a:lnTo>
                  <a:lnTo>
                    <a:pt x="63" y="4"/>
                  </a:lnTo>
                  <a:lnTo>
                    <a:pt x="53" y="5"/>
                  </a:lnTo>
                  <a:lnTo>
                    <a:pt x="42" y="6"/>
                  </a:lnTo>
                  <a:lnTo>
                    <a:pt x="31" y="8"/>
                  </a:lnTo>
                  <a:lnTo>
                    <a:pt x="21" y="9"/>
                  </a:lnTo>
                  <a:lnTo>
                    <a:pt x="10" y="12"/>
                  </a:lnTo>
                  <a:lnTo>
                    <a:pt x="0" y="13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94" name="Freeform 553"/>
            <p:cNvSpPr>
              <a:spLocks/>
            </p:cNvSpPr>
            <p:nvPr/>
          </p:nvSpPr>
          <p:spPr bwMode="auto">
            <a:xfrm>
              <a:off x="3792" y="2674"/>
              <a:ext cx="115" cy="63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230" y="0"/>
                </a:cxn>
                <a:cxn ang="0">
                  <a:pos x="230" y="80"/>
                </a:cxn>
                <a:cxn ang="0">
                  <a:pos x="213" y="71"/>
                </a:cxn>
                <a:cxn ang="0">
                  <a:pos x="196" y="63"/>
                </a:cxn>
                <a:cxn ang="0">
                  <a:pos x="178" y="57"/>
                </a:cxn>
                <a:cxn ang="0">
                  <a:pos x="162" y="52"/>
                </a:cxn>
                <a:cxn ang="0">
                  <a:pos x="147" y="48"/>
                </a:cxn>
                <a:cxn ang="0">
                  <a:pos x="133" y="47"/>
                </a:cxn>
                <a:cxn ang="0">
                  <a:pos x="122" y="49"/>
                </a:cxn>
                <a:cxn ang="0">
                  <a:pos x="112" y="54"/>
                </a:cxn>
                <a:cxn ang="0">
                  <a:pos x="106" y="76"/>
                </a:cxn>
                <a:cxn ang="0">
                  <a:pos x="98" y="95"/>
                </a:cxn>
                <a:cxn ang="0">
                  <a:pos x="86" y="109"/>
                </a:cxn>
                <a:cxn ang="0">
                  <a:pos x="74" y="120"/>
                </a:cxn>
                <a:cxn ang="0">
                  <a:pos x="57" y="124"/>
                </a:cxn>
                <a:cxn ang="0">
                  <a:pos x="40" y="124"/>
                </a:cxn>
                <a:cxn ang="0">
                  <a:pos x="21" y="120"/>
                </a:cxn>
                <a:cxn ang="0">
                  <a:pos x="0" y="108"/>
                </a:cxn>
                <a:cxn ang="0">
                  <a:pos x="0" y="108"/>
                </a:cxn>
                <a:cxn ang="0">
                  <a:pos x="0" y="30"/>
                </a:cxn>
                <a:cxn ang="0">
                  <a:pos x="7" y="22"/>
                </a:cxn>
                <a:cxn ang="0">
                  <a:pos x="15" y="16"/>
                </a:cxn>
                <a:cxn ang="0">
                  <a:pos x="25" y="11"/>
                </a:cxn>
                <a:cxn ang="0">
                  <a:pos x="36" y="9"/>
                </a:cxn>
                <a:cxn ang="0">
                  <a:pos x="48" y="8"/>
                </a:cxn>
                <a:cxn ang="0">
                  <a:pos x="61" y="9"/>
                </a:cxn>
                <a:cxn ang="0">
                  <a:pos x="75" y="11"/>
                </a:cxn>
                <a:cxn ang="0">
                  <a:pos x="90" y="16"/>
                </a:cxn>
                <a:cxn ang="0">
                  <a:pos x="94" y="14"/>
                </a:cxn>
                <a:cxn ang="0">
                  <a:pos x="99" y="9"/>
                </a:cxn>
                <a:cxn ang="0">
                  <a:pos x="104" y="4"/>
                </a:cxn>
                <a:cxn ang="0">
                  <a:pos x="107" y="0"/>
                </a:cxn>
                <a:cxn ang="0">
                  <a:pos x="107" y="0"/>
                </a:cxn>
              </a:cxnLst>
              <a:rect l="0" t="0" r="r" b="b"/>
              <a:pathLst>
                <a:path w="230" h="124">
                  <a:moveTo>
                    <a:pt x="107" y="0"/>
                  </a:moveTo>
                  <a:lnTo>
                    <a:pt x="230" y="0"/>
                  </a:lnTo>
                  <a:lnTo>
                    <a:pt x="230" y="80"/>
                  </a:lnTo>
                  <a:lnTo>
                    <a:pt x="213" y="71"/>
                  </a:lnTo>
                  <a:lnTo>
                    <a:pt x="196" y="63"/>
                  </a:lnTo>
                  <a:lnTo>
                    <a:pt x="178" y="57"/>
                  </a:lnTo>
                  <a:lnTo>
                    <a:pt x="162" y="52"/>
                  </a:lnTo>
                  <a:lnTo>
                    <a:pt x="147" y="48"/>
                  </a:lnTo>
                  <a:lnTo>
                    <a:pt x="133" y="47"/>
                  </a:lnTo>
                  <a:lnTo>
                    <a:pt x="122" y="49"/>
                  </a:lnTo>
                  <a:lnTo>
                    <a:pt x="112" y="54"/>
                  </a:lnTo>
                  <a:lnTo>
                    <a:pt x="106" y="76"/>
                  </a:lnTo>
                  <a:lnTo>
                    <a:pt x="98" y="95"/>
                  </a:lnTo>
                  <a:lnTo>
                    <a:pt x="86" y="109"/>
                  </a:lnTo>
                  <a:lnTo>
                    <a:pt x="74" y="120"/>
                  </a:lnTo>
                  <a:lnTo>
                    <a:pt x="57" y="124"/>
                  </a:lnTo>
                  <a:lnTo>
                    <a:pt x="40" y="124"/>
                  </a:lnTo>
                  <a:lnTo>
                    <a:pt x="21" y="12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30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5" y="11"/>
                  </a:lnTo>
                  <a:lnTo>
                    <a:pt x="36" y="9"/>
                  </a:lnTo>
                  <a:lnTo>
                    <a:pt x="48" y="8"/>
                  </a:lnTo>
                  <a:lnTo>
                    <a:pt x="61" y="9"/>
                  </a:lnTo>
                  <a:lnTo>
                    <a:pt x="75" y="11"/>
                  </a:lnTo>
                  <a:lnTo>
                    <a:pt x="90" y="16"/>
                  </a:lnTo>
                  <a:lnTo>
                    <a:pt x="94" y="14"/>
                  </a:lnTo>
                  <a:lnTo>
                    <a:pt x="99" y="9"/>
                  </a:lnTo>
                  <a:lnTo>
                    <a:pt x="104" y="4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95" name="Freeform 554"/>
            <p:cNvSpPr>
              <a:spLocks/>
            </p:cNvSpPr>
            <p:nvPr/>
          </p:nvSpPr>
          <p:spPr bwMode="auto">
            <a:xfrm>
              <a:off x="3792" y="2746"/>
              <a:ext cx="40" cy="34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9" y="57"/>
                </a:cxn>
                <a:cxn ang="0">
                  <a:pos x="19" y="60"/>
                </a:cxn>
                <a:cxn ang="0">
                  <a:pos x="29" y="61"/>
                </a:cxn>
                <a:cxn ang="0">
                  <a:pos x="38" y="62"/>
                </a:cxn>
                <a:cxn ang="0">
                  <a:pos x="47" y="64"/>
                </a:cxn>
                <a:cxn ang="0">
                  <a:pos x="57" y="65"/>
                </a:cxn>
                <a:cxn ang="0">
                  <a:pos x="67" y="67"/>
                </a:cxn>
                <a:cxn ang="0">
                  <a:pos x="77" y="68"/>
                </a:cxn>
                <a:cxn ang="0">
                  <a:pos x="79" y="58"/>
                </a:cxn>
                <a:cxn ang="0">
                  <a:pos x="76" y="50"/>
                </a:cxn>
                <a:cxn ang="0">
                  <a:pos x="68" y="42"/>
                </a:cxn>
                <a:cxn ang="0">
                  <a:pos x="56" y="33"/>
                </a:cxn>
                <a:cxn ang="0">
                  <a:pos x="42" y="25"/>
                </a:cxn>
                <a:cxn ang="0">
                  <a:pos x="28" y="17"/>
                </a:cxn>
                <a:cxn ang="0">
                  <a:pos x="13" y="9"/>
                </a:cxn>
                <a:cxn ang="0">
                  <a:pos x="0" y="0"/>
                </a:cxn>
                <a:cxn ang="0">
                  <a:pos x="0" y="56"/>
                </a:cxn>
              </a:cxnLst>
              <a:rect l="0" t="0" r="r" b="b"/>
              <a:pathLst>
                <a:path w="79" h="68">
                  <a:moveTo>
                    <a:pt x="0" y="56"/>
                  </a:moveTo>
                  <a:lnTo>
                    <a:pt x="9" y="57"/>
                  </a:lnTo>
                  <a:lnTo>
                    <a:pt x="19" y="60"/>
                  </a:lnTo>
                  <a:lnTo>
                    <a:pt x="29" y="61"/>
                  </a:lnTo>
                  <a:lnTo>
                    <a:pt x="38" y="62"/>
                  </a:lnTo>
                  <a:lnTo>
                    <a:pt x="47" y="64"/>
                  </a:lnTo>
                  <a:lnTo>
                    <a:pt x="57" y="65"/>
                  </a:lnTo>
                  <a:lnTo>
                    <a:pt x="67" y="67"/>
                  </a:lnTo>
                  <a:lnTo>
                    <a:pt x="77" y="68"/>
                  </a:lnTo>
                  <a:lnTo>
                    <a:pt x="79" y="58"/>
                  </a:lnTo>
                  <a:lnTo>
                    <a:pt x="76" y="50"/>
                  </a:lnTo>
                  <a:lnTo>
                    <a:pt x="68" y="42"/>
                  </a:lnTo>
                  <a:lnTo>
                    <a:pt x="56" y="33"/>
                  </a:lnTo>
                  <a:lnTo>
                    <a:pt x="42" y="25"/>
                  </a:lnTo>
                  <a:lnTo>
                    <a:pt x="28" y="17"/>
                  </a:lnTo>
                  <a:lnTo>
                    <a:pt x="13" y="9"/>
                  </a:lnTo>
                  <a:lnTo>
                    <a:pt x="0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96" name="Freeform 555"/>
            <p:cNvSpPr>
              <a:spLocks/>
            </p:cNvSpPr>
            <p:nvPr/>
          </p:nvSpPr>
          <p:spPr bwMode="auto">
            <a:xfrm>
              <a:off x="3845" y="2559"/>
              <a:ext cx="62" cy="11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5" y="0"/>
                </a:cxn>
                <a:cxn ang="0">
                  <a:pos x="78" y="12"/>
                </a:cxn>
                <a:cxn ang="0">
                  <a:pos x="83" y="25"/>
                </a:cxn>
                <a:cxn ang="0">
                  <a:pos x="88" y="40"/>
                </a:cxn>
                <a:cxn ang="0">
                  <a:pos x="92" y="54"/>
                </a:cxn>
                <a:cxn ang="0">
                  <a:pos x="98" y="73"/>
                </a:cxn>
                <a:cxn ang="0">
                  <a:pos x="105" y="94"/>
                </a:cxn>
                <a:cxn ang="0">
                  <a:pos x="112" y="118"/>
                </a:cxn>
                <a:cxn ang="0">
                  <a:pos x="120" y="144"/>
                </a:cxn>
                <a:cxn ang="0">
                  <a:pos x="121" y="144"/>
                </a:cxn>
                <a:cxn ang="0">
                  <a:pos x="122" y="144"/>
                </a:cxn>
                <a:cxn ang="0">
                  <a:pos x="122" y="146"/>
                </a:cxn>
                <a:cxn ang="0">
                  <a:pos x="123" y="146"/>
                </a:cxn>
                <a:cxn ang="0">
                  <a:pos x="123" y="231"/>
                </a:cxn>
                <a:cxn ang="0">
                  <a:pos x="0" y="231"/>
                </a:cxn>
                <a:cxn ang="0">
                  <a:pos x="14" y="187"/>
                </a:cxn>
                <a:cxn ang="0">
                  <a:pos x="18" y="131"/>
                </a:cxn>
                <a:cxn ang="0">
                  <a:pos x="18" y="75"/>
                </a:cxn>
                <a:cxn ang="0">
                  <a:pos x="18" y="33"/>
                </a:cxn>
                <a:cxn ang="0">
                  <a:pos x="20" y="31"/>
                </a:cxn>
                <a:cxn ang="0">
                  <a:pos x="21" y="31"/>
                </a:cxn>
                <a:cxn ang="0">
                  <a:pos x="22" y="31"/>
                </a:cxn>
                <a:cxn ang="0">
                  <a:pos x="23" y="30"/>
                </a:cxn>
                <a:cxn ang="0">
                  <a:pos x="24" y="22"/>
                </a:cxn>
                <a:cxn ang="0">
                  <a:pos x="24" y="14"/>
                </a:cxn>
                <a:cxn ang="0">
                  <a:pos x="24" y="7"/>
                </a:cxn>
                <a:cxn ang="0">
                  <a:pos x="25" y="0"/>
                </a:cxn>
              </a:cxnLst>
              <a:rect l="0" t="0" r="r" b="b"/>
              <a:pathLst>
                <a:path w="123" h="231">
                  <a:moveTo>
                    <a:pt x="25" y="0"/>
                  </a:moveTo>
                  <a:lnTo>
                    <a:pt x="75" y="0"/>
                  </a:lnTo>
                  <a:lnTo>
                    <a:pt x="78" y="12"/>
                  </a:lnTo>
                  <a:lnTo>
                    <a:pt x="83" y="25"/>
                  </a:lnTo>
                  <a:lnTo>
                    <a:pt x="88" y="40"/>
                  </a:lnTo>
                  <a:lnTo>
                    <a:pt x="92" y="54"/>
                  </a:lnTo>
                  <a:lnTo>
                    <a:pt x="98" y="73"/>
                  </a:lnTo>
                  <a:lnTo>
                    <a:pt x="105" y="94"/>
                  </a:lnTo>
                  <a:lnTo>
                    <a:pt x="112" y="118"/>
                  </a:lnTo>
                  <a:lnTo>
                    <a:pt x="120" y="144"/>
                  </a:lnTo>
                  <a:lnTo>
                    <a:pt x="121" y="144"/>
                  </a:lnTo>
                  <a:lnTo>
                    <a:pt x="122" y="144"/>
                  </a:lnTo>
                  <a:lnTo>
                    <a:pt x="122" y="146"/>
                  </a:lnTo>
                  <a:lnTo>
                    <a:pt x="123" y="146"/>
                  </a:lnTo>
                  <a:lnTo>
                    <a:pt x="123" y="231"/>
                  </a:lnTo>
                  <a:lnTo>
                    <a:pt x="0" y="231"/>
                  </a:lnTo>
                  <a:lnTo>
                    <a:pt x="14" y="187"/>
                  </a:lnTo>
                  <a:lnTo>
                    <a:pt x="18" y="131"/>
                  </a:lnTo>
                  <a:lnTo>
                    <a:pt x="18" y="75"/>
                  </a:lnTo>
                  <a:lnTo>
                    <a:pt x="18" y="33"/>
                  </a:lnTo>
                  <a:lnTo>
                    <a:pt x="20" y="31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3" y="30"/>
                  </a:lnTo>
                  <a:lnTo>
                    <a:pt x="24" y="22"/>
                  </a:lnTo>
                  <a:lnTo>
                    <a:pt x="24" y="14"/>
                  </a:lnTo>
                  <a:lnTo>
                    <a:pt x="24" y="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97" name="Freeform 556"/>
            <p:cNvSpPr>
              <a:spLocks/>
            </p:cNvSpPr>
            <p:nvPr/>
          </p:nvSpPr>
          <p:spPr bwMode="auto">
            <a:xfrm>
              <a:off x="3858" y="2512"/>
              <a:ext cx="25" cy="47"/>
            </a:xfrm>
            <a:custGeom>
              <a:avLst/>
              <a:gdLst/>
              <a:ahLst/>
              <a:cxnLst>
                <a:cxn ang="0">
                  <a:pos x="50" y="93"/>
                </a:cxn>
                <a:cxn ang="0">
                  <a:pos x="0" y="93"/>
                </a:cxn>
                <a:cxn ang="0">
                  <a:pos x="3" y="68"/>
                </a:cxn>
                <a:cxn ang="0">
                  <a:pos x="5" y="48"/>
                </a:cxn>
                <a:cxn ang="0">
                  <a:pos x="7" y="29"/>
                </a:cxn>
                <a:cxn ang="0">
                  <a:pos x="12" y="1"/>
                </a:cxn>
                <a:cxn ang="0">
                  <a:pos x="14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29" y="29"/>
                </a:cxn>
                <a:cxn ang="0">
                  <a:pos x="36" y="52"/>
                </a:cxn>
                <a:cxn ang="0">
                  <a:pos x="43" y="73"/>
                </a:cxn>
                <a:cxn ang="0">
                  <a:pos x="50" y="93"/>
                </a:cxn>
                <a:cxn ang="0">
                  <a:pos x="50" y="93"/>
                </a:cxn>
              </a:cxnLst>
              <a:rect l="0" t="0" r="r" b="b"/>
              <a:pathLst>
                <a:path w="50" h="93">
                  <a:moveTo>
                    <a:pt x="50" y="93"/>
                  </a:moveTo>
                  <a:lnTo>
                    <a:pt x="0" y="93"/>
                  </a:lnTo>
                  <a:lnTo>
                    <a:pt x="3" y="68"/>
                  </a:lnTo>
                  <a:lnTo>
                    <a:pt x="5" y="48"/>
                  </a:lnTo>
                  <a:lnTo>
                    <a:pt x="7" y="29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29" y="29"/>
                  </a:lnTo>
                  <a:lnTo>
                    <a:pt x="36" y="52"/>
                  </a:lnTo>
                  <a:lnTo>
                    <a:pt x="43" y="73"/>
                  </a:lnTo>
                  <a:lnTo>
                    <a:pt x="50" y="93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98" name="Freeform 557"/>
            <p:cNvSpPr>
              <a:spLocks/>
            </p:cNvSpPr>
            <p:nvPr/>
          </p:nvSpPr>
          <p:spPr bwMode="auto">
            <a:xfrm>
              <a:off x="3792" y="2486"/>
              <a:ext cx="34" cy="29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0" y="14"/>
                </a:cxn>
                <a:cxn ang="0">
                  <a:pos x="7" y="13"/>
                </a:cxn>
                <a:cxn ang="0">
                  <a:pos x="14" y="10"/>
                </a:cxn>
                <a:cxn ang="0">
                  <a:pos x="21" y="9"/>
                </a:cxn>
                <a:cxn ang="0">
                  <a:pos x="29" y="7"/>
                </a:cxn>
                <a:cxn ang="0">
                  <a:pos x="37" y="6"/>
                </a:cxn>
                <a:cxn ang="0">
                  <a:pos x="46" y="3"/>
                </a:cxn>
                <a:cxn ang="0">
                  <a:pos x="55" y="2"/>
                </a:cxn>
                <a:cxn ang="0">
                  <a:pos x="66" y="0"/>
                </a:cxn>
                <a:cxn ang="0">
                  <a:pos x="67" y="1"/>
                </a:cxn>
                <a:cxn ang="0">
                  <a:pos x="67" y="3"/>
                </a:cxn>
                <a:cxn ang="0">
                  <a:pos x="67" y="5"/>
                </a:cxn>
                <a:cxn ang="0">
                  <a:pos x="68" y="7"/>
                </a:cxn>
                <a:cxn ang="0">
                  <a:pos x="56" y="16"/>
                </a:cxn>
                <a:cxn ang="0">
                  <a:pos x="47" y="23"/>
                </a:cxn>
                <a:cxn ang="0">
                  <a:pos x="39" y="30"/>
                </a:cxn>
                <a:cxn ang="0">
                  <a:pos x="32" y="36"/>
                </a:cxn>
                <a:cxn ang="0">
                  <a:pos x="25" y="40"/>
                </a:cxn>
                <a:cxn ang="0">
                  <a:pos x="17" y="46"/>
                </a:cxn>
                <a:cxn ang="0">
                  <a:pos x="9" y="52"/>
                </a:cxn>
                <a:cxn ang="0">
                  <a:pos x="0" y="59"/>
                </a:cxn>
              </a:cxnLst>
              <a:rect l="0" t="0" r="r" b="b"/>
              <a:pathLst>
                <a:path w="68" h="59">
                  <a:moveTo>
                    <a:pt x="0" y="59"/>
                  </a:moveTo>
                  <a:lnTo>
                    <a:pt x="0" y="14"/>
                  </a:lnTo>
                  <a:lnTo>
                    <a:pt x="7" y="13"/>
                  </a:lnTo>
                  <a:lnTo>
                    <a:pt x="14" y="10"/>
                  </a:lnTo>
                  <a:lnTo>
                    <a:pt x="21" y="9"/>
                  </a:lnTo>
                  <a:lnTo>
                    <a:pt x="29" y="7"/>
                  </a:lnTo>
                  <a:lnTo>
                    <a:pt x="37" y="6"/>
                  </a:lnTo>
                  <a:lnTo>
                    <a:pt x="46" y="3"/>
                  </a:lnTo>
                  <a:lnTo>
                    <a:pt x="55" y="2"/>
                  </a:lnTo>
                  <a:lnTo>
                    <a:pt x="66" y="0"/>
                  </a:lnTo>
                  <a:lnTo>
                    <a:pt x="67" y="1"/>
                  </a:lnTo>
                  <a:lnTo>
                    <a:pt x="67" y="3"/>
                  </a:lnTo>
                  <a:lnTo>
                    <a:pt x="67" y="5"/>
                  </a:lnTo>
                  <a:lnTo>
                    <a:pt x="68" y="7"/>
                  </a:lnTo>
                  <a:lnTo>
                    <a:pt x="56" y="16"/>
                  </a:lnTo>
                  <a:lnTo>
                    <a:pt x="47" y="23"/>
                  </a:lnTo>
                  <a:lnTo>
                    <a:pt x="39" y="30"/>
                  </a:lnTo>
                  <a:lnTo>
                    <a:pt x="32" y="36"/>
                  </a:lnTo>
                  <a:lnTo>
                    <a:pt x="25" y="40"/>
                  </a:lnTo>
                  <a:lnTo>
                    <a:pt x="17" y="46"/>
                  </a:lnTo>
                  <a:lnTo>
                    <a:pt x="9" y="52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99" name="Freeform 558"/>
            <p:cNvSpPr>
              <a:spLocks/>
            </p:cNvSpPr>
            <p:nvPr/>
          </p:nvSpPr>
          <p:spPr bwMode="auto">
            <a:xfrm>
              <a:off x="3677" y="3248"/>
              <a:ext cx="1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6" y="9"/>
                </a:cxn>
                <a:cxn ang="0">
                  <a:pos x="38" y="17"/>
                </a:cxn>
                <a:cxn ang="0">
                  <a:pos x="38" y="26"/>
                </a:cxn>
                <a:cxn ang="0">
                  <a:pos x="36" y="33"/>
                </a:cxn>
                <a:cxn ang="0">
                  <a:pos x="32" y="40"/>
                </a:cxn>
                <a:cxn ang="0">
                  <a:pos x="26" y="46"/>
                </a:cxn>
                <a:cxn ang="0">
                  <a:pos x="17" y="50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1" y="54"/>
                </a:cxn>
                <a:cxn ang="0">
                  <a:pos x="1" y="54"/>
                </a:cxn>
                <a:cxn ang="0">
                  <a:pos x="0" y="5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" h="54">
                  <a:moveTo>
                    <a:pt x="0" y="0"/>
                  </a:moveTo>
                  <a:lnTo>
                    <a:pt x="34" y="0"/>
                  </a:lnTo>
                  <a:lnTo>
                    <a:pt x="36" y="9"/>
                  </a:lnTo>
                  <a:lnTo>
                    <a:pt x="38" y="17"/>
                  </a:lnTo>
                  <a:lnTo>
                    <a:pt x="38" y="26"/>
                  </a:lnTo>
                  <a:lnTo>
                    <a:pt x="36" y="33"/>
                  </a:lnTo>
                  <a:lnTo>
                    <a:pt x="32" y="40"/>
                  </a:lnTo>
                  <a:lnTo>
                    <a:pt x="26" y="46"/>
                  </a:lnTo>
                  <a:lnTo>
                    <a:pt x="17" y="50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4"/>
                  </a:lnTo>
                  <a:lnTo>
                    <a:pt x="0" y="5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00" name="Freeform 559"/>
            <p:cNvSpPr>
              <a:spLocks/>
            </p:cNvSpPr>
            <p:nvPr/>
          </p:nvSpPr>
          <p:spPr bwMode="auto">
            <a:xfrm>
              <a:off x="3750" y="3248"/>
              <a:ext cx="19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0"/>
                </a:cxn>
                <a:cxn ang="0">
                  <a:pos x="37" y="1"/>
                </a:cxn>
                <a:cxn ang="0">
                  <a:pos x="37" y="3"/>
                </a:cxn>
                <a:cxn ang="0">
                  <a:pos x="38" y="4"/>
                </a:cxn>
                <a:cxn ang="0">
                  <a:pos x="38" y="7"/>
                </a:cxn>
                <a:cxn ang="0">
                  <a:pos x="33" y="7"/>
                </a:cxn>
                <a:cxn ang="0">
                  <a:pos x="29" y="7"/>
                </a:cxn>
                <a:cxn ang="0">
                  <a:pos x="24" y="7"/>
                </a:cxn>
                <a:cxn ang="0">
                  <a:pos x="20" y="5"/>
                </a:cxn>
                <a:cxn ang="0">
                  <a:pos x="15" y="4"/>
                </a:cxn>
                <a:cxn ang="0">
                  <a:pos x="10" y="3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36" y="0"/>
                  </a:lnTo>
                  <a:lnTo>
                    <a:pt x="37" y="1"/>
                  </a:lnTo>
                  <a:lnTo>
                    <a:pt x="37" y="3"/>
                  </a:lnTo>
                  <a:lnTo>
                    <a:pt x="38" y="4"/>
                  </a:lnTo>
                  <a:lnTo>
                    <a:pt x="38" y="7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4" y="7"/>
                  </a:lnTo>
                  <a:lnTo>
                    <a:pt x="20" y="5"/>
                  </a:lnTo>
                  <a:lnTo>
                    <a:pt x="15" y="4"/>
                  </a:lnTo>
                  <a:lnTo>
                    <a:pt x="10" y="3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01" name="Freeform 560"/>
            <p:cNvSpPr>
              <a:spLocks/>
            </p:cNvSpPr>
            <p:nvPr/>
          </p:nvSpPr>
          <p:spPr bwMode="auto">
            <a:xfrm>
              <a:off x="3677" y="3133"/>
              <a:ext cx="91" cy="11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36" y="20"/>
                </a:cxn>
                <a:cxn ang="0">
                  <a:pos x="26" y="39"/>
                </a:cxn>
                <a:cxn ang="0">
                  <a:pos x="25" y="57"/>
                </a:cxn>
                <a:cxn ang="0">
                  <a:pos x="39" y="69"/>
                </a:cxn>
                <a:cxn ang="0">
                  <a:pos x="39" y="72"/>
                </a:cxn>
                <a:cxn ang="0">
                  <a:pos x="39" y="74"/>
                </a:cxn>
                <a:cxn ang="0">
                  <a:pos x="53" y="85"/>
                </a:cxn>
                <a:cxn ang="0">
                  <a:pos x="68" y="102"/>
                </a:cxn>
                <a:cxn ang="0">
                  <a:pos x="81" y="115"/>
                </a:cxn>
                <a:cxn ang="0">
                  <a:pos x="93" y="122"/>
                </a:cxn>
                <a:cxn ang="0">
                  <a:pos x="93" y="125"/>
                </a:cxn>
                <a:cxn ang="0">
                  <a:pos x="93" y="128"/>
                </a:cxn>
                <a:cxn ang="0">
                  <a:pos x="95" y="128"/>
                </a:cxn>
                <a:cxn ang="0">
                  <a:pos x="97" y="128"/>
                </a:cxn>
                <a:cxn ang="0">
                  <a:pos x="104" y="141"/>
                </a:cxn>
                <a:cxn ang="0">
                  <a:pos x="119" y="156"/>
                </a:cxn>
                <a:cxn ang="0">
                  <a:pos x="134" y="171"/>
                </a:cxn>
                <a:cxn ang="0">
                  <a:pos x="144" y="183"/>
                </a:cxn>
                <a:cxn ang="0">
                  <a:pos x="146" y="183"/>
                </a:cxn>
                <a:cxn ang="0">
                  <a:pos x="148" y="183"/>
                </a:cxn>
                <a:cxn ang="0">
                  <a:pos x="158" y="195"/>
                </a:cxn>
                <a:cxn ang="0">
                  <a:pos x="168" y="206"/>
                </a:cxn>
                <a:cxn ang="0">
                  <a:pos x="177" y="219"/>
                </a:cxn>
                <a:cxn ang="0">
                  <a:pos x="183" y="231"/>
                </a:cxn>
                <a:cxn ang="0">
                  <a:pos x="132" y="225"/>
                </a:cxn>
                <a:cxn ang="0">
                  <a:pos x="102" y="209"/>
                </a:cxn>
                <a:cxn ang="0">
                  <a:pos x="71" y="195"/>
                </a:cxn>
                <a:cxn ang="0">
                  <a:pos x="39" y="187"/>
                </a:cxn>
                <a:cxn ang="0">
                  <a:pos x="24" y="195"/>
                </a:cxn>
                <a:cxn ang="0">
                  <a:pos x="30" y="218"/>
                </a:cxn>
                <a:cxn ang="0">
                  <a:pos x="0" y="231"/>
                </a:cxn>
              </a:cxnLst>
              <a:rect l="0" t="0" r="r" b="b"/>
              <a:pathLst>
                <a:path w="183" h="231">
                  <a:moveTo>
                    <a:pt x="0" y="0"/>
                  </a:moveTo>
                  <a:lnTo>
                    <a:pt x="54" y="0"/>
                  </a:lnTo>
                  <a:lnTo>
                    <a:pt x="44" y="9"/>
                  </a:lnTo>
                  <a:lnTo>
                    <a:pt x="36" y="20"/>
                  </a:lnTo>
                  <a:lnTo>
                    <a:pt x="31" y="30"/>
                  </a:lnTo>
                  <a:lnTo>
                    <a:pt x="26" y="39"/>
                  </a:lnTo>
                  <a:lnTo>
                    <a:pt x="24" y="49"/>
                  </a:lnTo>
                  <a:lnTo>
                    <a:pt x="25" y="57"/>
                  </a:lnTo>
                  <a:lnTo>
                    <a:pt x="30" y="64"/>
                  </a:lnTo>
                  <a:lnTo>
                    <a:pt x="39" y="69"/>
                  </a:lnTo>
                  <a:lnTo>
                    <a:pt x="39" y="70"/>
                  </a:lnTo>
                  <a:lnTo>
                    <a:pt x="39" y="72"/>
                  </a:lnTo>
                  <a:lnTo>
                    <a:pt x="39" y="73"/>
                  </a:lnTo>
                  <a:lnTo>
                    <a:pt x="39" y="74"/>
                  </a:lnTo>
                  <a:lnTo>
                    <a:pt x="46" y="80"/>
                  </a:lnTo>
                  <a:lnTo>
                    <a:pt x="53" y="85"/>
                  </a:lnTo>
                  <a:lnTo>
                    <a:pt x="59" y="94"/>
                  </a:lnTo>
                  <a:lnTo>
                    <a:pt x="68" y="102"/>
                  </a:lnTo>
                  <a:lnTo>
                    <a:pt x="74" y="109"/>
                  </a:lnTo>
                  <a:lnTo>
                    <a:pt x="81" y="115"/>
                  </a:lnTo>
                  <a:lnTo>
                    <a:pt x="88" y="120"/>
                  </a:lnTo>
                  <a:lnTo>
                    <a:pt x="93" y="122"/>
                  </a:lnTo>
                  <a:lnTo>
                    <a:pt x="93" y="123"/>
                  </a:lnTo>
                  <a:lnTo>
                    <a:pt x="93" y="125"/>
                  </a:lnTo>
                  <a:lnTo>
                    <a:pt x="93" y="127"/>
                  </a:lnTo>
                  <a:lnTo>
                    <a:pt x="93" y="128"/>
                  </a:lnTo>
                  <a:lnTo>
                    <a:pt x="94" y="128"/>
                  </a:lnTo>
                  <a:lnTo>
                    <a:pt x="95" y="128"/>
                  </a:lnTo>
                  <a:lnTo>
                    <a:pt x="96" y="128"/>
                  </a:lnTo>
                  <a:lnTo>
                    <a:pt x="97" y="128"/>
                  </a:lnTo>
                  <a:lnTo>
                    <a:pt x="100" y="134"/>
                  </a:lnTo>
                  <a:lnTo>
                    <a:pt x="104" y="141"/>
                  </a:lnTo>
                  <a:lnTo>
                    <a:pt x="111" y="148"/>
                  </a:lnTo>
                  <a:lnTo>
                    <a:pt x="119" y="156"/>
                  </a:lnTo>
                  <a:lnTo>
                    <a:pt x="127" y="163"/>
                  </a:lnTo>
                  <a:lnTo>
                    <a:pt x="134" y="171"/>
                  </a:lnTo>
                  <a:lnTo>
                    <a:pt x="140" y="178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8" y="183"/>
                  </a:lnTo>
                  <a:lnTo>
                    <a:pt x="153" y="189"/>
                  </a:lnTo>
                  <a:lnTo>
                    <a:pt x="158" y="195"/>
                  </a:lnTo>
                  <a:lnTo>
                    <a:pt x="163" y="201"/>
                  </a:lnTo>
                  <a:lnTo>
                    <a:pt x="168" y="206"/>
                  </a:lnTo>
                  <a:lnTo>
                    <a:pt x="172" y="213"/>
                  </a:lnTo>
                  <a:lnTo>
                    <a:pt x="177" y="219"/>
                  </a:lnTo>
                  <a:lnTo>
                    <a:pt x="180" y="225"/>
                  </a:lnTo>
                  <a:lnTo>
                    <a:pt x="183" y="231"/>
                  </a:lnTo>
                  <a:lnTo>
                    <a:pt x="147" y="231"/>
                  </a:lnTo>
                  <a:lnTo>
                    <a:pt x="132" y="225"/>
                  </a:lnTo>
                  <a:lnTo>
                    <a:pt x="117" y="217"/>
                  </a:lnTo>
                  <a:lnTo>
                    <a:pt x="102" y="209"/>
                  </a:lnTo>
                  <a:lnTo>
                    <a:pt x="86" y="202"/>
                  </a:lnTo>
                  <a:lnTo>
                    <a:pt x="71" y="195"/>
                  </a:lnTo>
                  <a:lnTo>
                    <a:pt x="55" y="189"/>
                  </a:lnTo>
                  <a:lnTo>
                    <a:pt x="39" y="187"/>
                  </a:lnTo>
                  <a:lnTo>
                    <a:pt x="24" y="186"/>
                  </a:lnTo>
                  <a:lnTo>
                    <a:pt x="24" y="195"/>
                  </a:lnTo>
                  <a:lnTo>
                    <a:pt x="26" y="206"/>
                  </a:lnTo>
                  <a:lnTo>
                    <a:pt x="30" y="218"/>
                  </a:lnTo>
                  <a:lnTo>
                    <a:pt x="34" y="231"/>
                  </a:lnTo>
                  <a:lnTo>
                    <a:pt x="0" y="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02" name="Freeform 561"/>
            <p:cNvSpPr>
              <a:spLocks/>
            </p:cNvSpPr>
            <p:nvPr/>
          </p:nvSpPr>
          <p:spPr bwMode="auto">
            <a:xfrm>
              <a:off x="3677" y="3018"/>
              <a:ext cx="115" cy="11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111" y="19"/>
                </a:cxn>
                <a:cxn ang="0">
                  <a:pos x="142" y="38"/>
                </a:cxn>
                <a:cxn ang="0">
                  <a:pos x="170" y="53"/>
                </a:cxn>
                <a:cxn ang="0">
                  <a:pos x="192" y="66"/>
                </a:cxn>
                <a:cxn ang="0">
                  <a:pos x="192" y="68"/>
                </a:cxn>
                <a:cxn ang="0">
                  <a:pos x="192" y="70"/>
                </a:cxn>
                <a:cxn ang="0">
                  <a:pos x="203" y="78"/>
                </a:cxn>
                <a:cxn ang="0">
                  <a:pos x="213" y="85"/>
                </a:cxn>
                <a:cxn ang="0">
                  <a:pos x="222" y="92"/>
                </a:cxn>
                <a:cxn ang="0">
                  <a:pos x="230" y="97"/>
                </a:cxn>
                <a:cxn ang="0">
                  <a:pos x="222" y="137"/>
                </a:cxn>
                <a:cxn ang="0">
                  <a:pos x="207" y="134"/>
                </a:cxn>
                <a:cxn ang="0">
                  <a:pos x="191" y="130"/>
                </a:cxn>
                <a:cxn ang="0">
                  <a:pos x="172" y="127"/>
                </a:cxn>
                <a:cxn ang="0">
                  <a:pos x="153" y="122"/>
                </a:cxn>
                <a:cxn ang="0">
                  <a:pos x="129" y="116"/>
                </a:cxn>
                <a:cxn ang="0">
                  <a:pos x="100" y="110"/>
                </a:cxn>
                <a:cxn ang="0">
                  <a:pos x="64" y="102"/>
                </a:cxn>
                <a:cxn ang="0">
                  <a:pos x="40" y="105"/>
                </a:cxn>
                <a:cxn ang="0">
                  <a:pos x="40" y="117"/>
                </a:cxn>
                <a:cxn ang="0">
                  <a:pos x="48" y="129"/>
                </a:cxn>
                <a:cxn ang="0">
                  <a:pos x="58" y="140"/>
                </a:cxn>
                <a:cxn ang="0">
                  <a:pos x="63" y="146"/>
                </a:cxn>
                <a:cxn ang="0">
                  <a:pos x="66" y="146"/>
                </a:cxn>
                <a:cxn ang="0">
                  <a:pos x="76" y="157"/>
                </a:cxn>
                <a:cxn ang="0">
                  <a:pos x="81" y="165"/>
                </a:cxn>
                <a:cxn ang="0">
                  <a:pos x="84" y="168"/>
                </a:cxn>
                <a:cxn ang="0">
                  <a:pos x="87" y="168"/>
                </a:cxn>
                <a:cxn ang="0">
                  <a:pos x="93" y="177"/>
                </a:cxn>
                <a:cxn ang="0">
                  <a:pos x="96" y="187"/>
                </a:cxn>
                <a:cxn ang="0">
                  <a:pos x="94" y="193"/>
                </a:cxn>
                <a:cxn ang="0">
                  <a:pos x="85" y="202"/>
                </a:cxn>
                <a:cxn ang="0">
                  <a:pos x="73" y="211"/>
                </a:cxn>
                <a:cxn ang="0">
                  <a:pos x="61" y="222"/>
                </a:cxn>
                <a:cxn ang="0">
                  <a:pos x="0" y="229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81" y="0"/>
                  </a:lnTo>
                  <a:lnTo>
                    <a:pt x="96" y="10"/>
                  </a:lnTo>
                  <a:lnTo>
                    <a:pt x="111" y="19"/>
                  </a:lnTo>
                  <a:lnTo>
                    <a:pt x="127" y="29"/>
                  </a:lnTo>
                  <a:lnTo>
                    <a:pt x="142" y="38"/>
                  </a:lnTo>
                  <a:lnTo>
                    <a:pt x="156" y="46"/>
                  </a:lnTo>
                  <a:lnTo>
                    <a:pt x="170" y="53"/>
                  </a:lnTo>
                  <a:lnTo>
                    <a:pt x="182" y="60"/>
                  </a:lnTo>
                  <a:lnTo>
                    <a:pt x="192" y="66"/>
                  </a:lnTo>
                  <a:lnTo>
                    <a:pt x="192" y="67"/>
                  </a:lnTo>
                  <a:lnTo>
                    <a:pt x="192" y="68"/>
                  </a:lnTo>
                  <a:lnTo>
                    <a:pt x="192" y="69"/>
                  </a:lnTo>
                  <a:lnTo>
                    <a:pt x="192" y="70"/>
                  </a:lnTo>
                  <a:lnTo>
                    <a:pt x="198" y="75"/>
                  </a:lnTo>
                  <a:lnTo>
                    <a:pt x="203" y="78"/>
                  </a:lnTo>
                  <a:lnTo>
                    <a:pt x="208" y="82"/>
                  </a:lnTo>
                  <a:lnTo>
                    <a:pt x="213" y="85"/>
                  </a:lnTo>
                  <a:lnTo>
                    <a:pt x="217" y="89"/>
                  </a:lnTo>
                  <a:lnTo>
                    <a:pt x="222" y="92"/>
                  </a:lnTo>
                  <a:lnTo>
                    <a:pt x="226" y="94"/>
                  </a:lnTo>
                  <a:lnTo>
                    <a:pt x="230" y="97"/>
                  </a:lnTo>
                  <a:lnTo>
                    <a:pt x="230" y="138"/>
                  </a:lnTo>
                  <a:lnTo>
                    <a:pt x="222" y="137"/>
                  </a:lnTo>
                  <a:lnTo>
                    <a:pt x="214" y="135"/>
                  </a:lnTo>
                  <a:lnTo>
                    <a:pt x="207" y="134"/>
                  </a:lnTo>
                  <a:lnTo>
                    <a:pt x="199" y="131"/>
                  </a:lnTo>
                  <a:lnTo>
                    <a:pt x="191" y="130"/>
                  </a:lnTo>
                  <a:lnTo>
                    <a:pt x="182" y="128"/>
                  </a:lnTo>
                  <a:lnTo>
                    <a:pt x="172" y="127"/>
                  </a:lnTo>
                  <a:lnTo>
                    <a:pt x="163" y="124"/>
                  </a:lnTo>
                  <a:lnTo>
                    <a:pt x="153" y="122"/>
                  </a:lnTo>
                  <a:lnTo>
                    <a:pt x="141" y="120"/>
                  </a:lnTo>
                  <a:lnTo>
                    <a:pt x="129" y="116"/>
                  </a:lnTo>
                  <a:lnTo>
                    <a:pt x="115" y="114"/>
                  </a:lnTo>
                  <a:lnTo>
                    <a:pt x="100" y="110"/>
                  </a:lnTo>
                  <a:lnTo>
                    <a:pt x="82" y="106"/>
                  </a:lnTo>
                  <a:lnTo>
                    <a:pt x="64" y="102"/>
                  </a:lnTo>
                  <a:lnTo>
                    <a:pt x="44" y="98"/>
                  </a:lnTo>
                  <a:lnTo>
                    <a:pt x="40" y="105"/>
                  </a:lnTo>
                  <a:lnTo>
                    <a:pt x="39" y="110"/>
                  </a:lnTo>
                  <a:lnTo>
                    <a:pt x="40" y="117"/>
                  </a:lnTo>
                  <a:lnTo>
                    <a:pt x="43" y="123"/>
                  </a:lnTo>
                  <a:lnTo>
                    <a:pt x="48" y="129"/>
                  </a:lnTo>
                  <a:lnTo>
                    <a:pt x="54" y="135"/>
                  </a:lnTo>
                  <a:lnTo>
                    <a:pt x="58" y="140"/>
                  </a:lnTo>
                  <a:lnTo>
                    <a:pt x="62" y="146"/>
                  </a:lnTo>
                  <a:lnTo>
                    <a:pt x="63" y="146"/>
                  </a:lnTo>
                  <a:lnTo>
                    <a:pt x="65" y="146"/>
                  </a:lnTo>
                  <a:lnTo>
                    <a:pt x="66" y="146"/>
                  </a:lnTo>
                  <a:lnTo>
                    <a:pt x="68" y="146"/>
                  </a:lnTo>
                  <a:lnTo>
                    <a:pt x="76" y="157"/>
                  </a:lnTo>
                  <a:lnTo>
                    <a:pt x="80" y="162"/>
                  </a:lnTo>
                  <a:lnTo>
                    <a:pt x="81" y="165"/>
                  </a:lnTo>
                  <a:lnTo>
                    <a:pt x="82" y="168"/>
                  </a:lnTo>
                  <a:lnTo>
                    <a:pt x="84" y="168"/>
                  </a:lnTo>
                  <a:lnTo>
                    <a:pt x="86" y="168"/>
                  </a:lnTo>
                  <a:lnTo>
                    <a:pt x="87" y="168"/>
                  </a:lnTo>
                  <a:lnTo>
                    <a:pt x="88" y="168"/>
                  </a:lnTo>
                  <a:lnTo>
                    <a:pt x="93" y="177"/>
                  </a:lnTo>
                  <a:lnTo>
                    <a:pt x="95" y="183"/>
                  </a:lnTo>
                  <a:lnTo>
                    <a:pt x="96" y="187"/>
                  </a:lnTo>
                  <a:lnTo>
                    <a:pt x="96" y="191"/>
                  </a:lnTo>
                  <a:lnTo>
                    <a:pt x="94" y="193"/>
                  </a:lnTo>
                  <a:lnTo>
                    <a:pt x="89" y="197"/>
                  </a:lnTo>
                  <a:lnTo>
                    <a:pt x="85" y="202"/>
                  </a:lnTo>
                  <a:lnTo>
                    <a:pt x="79" y="206"/>
                  </a:lnTo>
                  <a:lnTo>
                    <a:pt x="73" y="211"/>
                  </a:lnTo>
                  <a:lnTo>
                    <a:pt x="66" y="216"/>
                  </a:lnTo>
                  <a:lnTo>
                    <a:pt x="61" y="222"/>
                  </a:lnTo>
                  <a:lnTo>
                    <a:pt x="54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03" name="Freeform 562"/>
            <p:cNvSpPr>
              <a:spLocks/>
            </p:cNvSpPr>
            <p:nvPr/>
          </p:nvSpPr>
          <p:spPr bwMode="auto">
            <a:xfrm>
              <a:off x="3677" y="2904"/>
              <a:ext cx="71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4" y="0"/>
                </a:cxn>
                <a:cxn ang="0">
                  <a:pos x="109" y="6"/>
                </a:cxn>
                <a:cxn ang="0">
                  <a:pos x="114" y="12"/>
                </a:cxn>
                <a:cxn ang="0">
                  <a:pos x="118" y="19"/>
                </a:cxn>
                <a:cxn ang="0">
                  <a:pos x="124" y="25"/>
                </a:cxn>
                <a:cxn ang="0">
                  <a:pos x="129" y="30"/>
                </a:cxn>
                <a:cxn ang="0">
                  <a:pos x="133" y="36"/>
                </a:cxn>
                <a:cxn ang="0">
                  <a:pos x="138" y="43"/>
                </a:cxn>
                <a:cxn ang="0">
                  <a:pos x="142" y="49"/>
                </a:cxn>
                <a:cxn ang="0">
                  <a:pos x="134" y="56"/>
                </a:cxn>
                <a:cxn ang="0">
                  <a:pos x="122" y="56"/>
                </a:cxn>
                <a:cxn ang="0">
                  <a:pos x="107" y="50"/>
                </a:cxn>
                <a:cxn ang="0">
                  <a:pos x="91" y="41"/>
                </a:cxn>
                <a:cxn ang="0">
                  <a:pos x="72" y="30"/>
                </a:cxn>
                <a:cxn ang="0">
                  <a:pos x="55" y="20"/>
                </a:cxn>
                <a:cxn ang="0">
                  <a:pos x="38" y="13"/>
                </a:cxn>
                <a:cxn ang="0">
                  <a:pos x="23" y="10"/>
                </a:cxn>
                <a:cxn ang="0">
                  <a:pos x="20" y="12"/>
                </a:cxn>
                <a:cxn ang="0">
                  <a:pos x="19" y="14"/>
                </a:cxn>
                <a:cxn ang="0">
                  <a:pos x="17" y="17"/>
                </a:cxn>
                <a:cxn ang="0">
                  <a:pos x="15" y="19"/>
                </a:cxn>
                <a:cxn ang="0">
                  <a:pos x="15" y="22"/>
                </a:cxn>
                <a:cxn ang="0">
                  <a:pos x="16" y="26"/>
                </a:cxn>
                <a:cxn ang="0">
                  <a:pos x="16" y="29"/>
                </a:cxn>
                <a:cxn ang="0">
                  <a:pos x="17" y="34"/>
                </a:cxn>
                <a:cxn ang="0">
                  <a:pos x="36" y="47"/>
                </a:cxn>
                <a:cxn ang="0">
                  <a:pos x="51" y="60"/>
                </a:cxn>
                <a:cxn ang="0">
                  <a:pos x="59" y="75"/>
                </a:cxn>
                <a:cxn ang="0">
                  <a:pos x="63" y="92"/>
                </a:cxn>
                <a:cxn ang="0">
                  <a:pos x="61" y="108"/>
                </a:cxn>
                <a:cxn ang="0">
                  <a:pos x="54" y="125"/>
                </a:cxn>
                <a:cxn ang="0">
                  <a:pos x="41" y="141"/>
                </a:cxn>
                <a:cxn ang="0">
                  <a:pos x="25" y="157"/>
                </a:cxn>
                <a:cxn ang="0">
                  <a:pos x="25" y="166"/>
                </a:cxn>
                <a:cxn ang="0">
                  <a:pos x="28" y="176"/>
                </a:cxn>
                <a:cxn ang="0">
                  <a:pos x="33" y="185"/>
                </a:cxn>
                <a:cxn ang="0">
                  <a:pos x="40" y="194"/>
                </a:cxn>
                <a:cxn ang="0">
                  <a:pos x="48" y="203"/>
                </a:cxn>
                <a:cxn ang="0">
                  <a:pos x="58" y="213"/>
                </a:cxn>
                <a:cxn ang="0">
                  <a:pos x="69" y="221"/>
                </a:cxn>
                <a:cxn ang="0">
                  <a:pos x="81" y="230"/>
                </a:cxn>
                <a:cxn ang="0">
                  <a:pos x="0" y="23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2" h="230">
                  <a:moveTo>
                    <a:pt x="0" y="0"/>
                  </a:moveTo>
                  <a:lnTo>
                    <a:pt x="104" y="0"/>
                  </a:lnTo>
                  <a:lnTo>
                    <a:pt x="109" y="6"/>
                  </a:lnTo>
                  <a:lnTo>
                    <a:pt x="114" y="12"/>
                  </a:lnTo>
                  <a:lnTo>
                    <a:pt x="118" y="19"/>
                  </a:lnTo>
                  <a:lnTo>
                    <a:pt x="124" y="25"/>
                  </a:lnTo>
                  <a:lnTo>
                    <a:pt x="129" y="30"/>
                  </a:lnTo>
                  <a:lnTo>
                    <a:pt x="133" y="36"/>
                  </a:lnTo>
                  <a:lnTo>
                    <a:pt x="138" y="43"/>
                  </a:lnTo>
                  <a:lnTo>
                    <a:pt x="142" y="49"/>
                  </a:lnTo>
                  <a:lnTo>
                    <a:pt x="134" y="56"/>
                  </a:lnTo>
                  <a:lnTo>
                    <a:pt x="122" y="56"/>
                  </a:lnTo>
                  <a:lnTo>
                    <a:pt x="107" y="50"/>
                  </a:lnTo>
                  <a:lnTo>
                    <a:pt x="91" y="41"/>
                  </a:lnTo>
                  <a:lnTo>
                    <a:pt x="72" y="30"/>
                  </a:lnTo>
                  <a:lnTo>
                    <a:pt x="55" y="20"/>
                  </a:lnTo>
                  <a:lnTo>
                    <a:pt x="38" y="13"/>
                  </a:lnTo>
                  <a:lnTo>
                    <a:pt x="23" y="10"/>
                  </a:lnTo>
                  <a:lnTo>
                    <a:pt x="20" y="12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6" y="26"/>
                  </a:lnTo>
                  <a:lnTo>
                    <a:pt x="16" y="29"/>
                  </a:lnTo>
                  <a:lnTo>
                    <a:pt x="17" y="34"/>
                  </a:lnTo>
                  <a:lnTo>
                    <a:pt x="36" y="47"/>
                  </a:lnTo>
                  <a:lnTo>
                    <a:pt x="51" y="60"/>
                  </a:lnTo>
                  <a:lnTo>
                    <a:pt x="59" y="75"/>
                  </a:lnTo>
                  <a:lnTo>
                    <a:pt x="63" y="92"/>
                  </a:lnTo>
                  <a:lnTo>
                    <a:pt x="61" y="108"/>
                  </a:lnTo>
                  <a:lnTo>
                    <a:pt x="54" y="125"/>
                  </a:lnTo>
                  <a:lnTo>
                    <a:pt x="41" y="141"/>
                  </a:lnTo>
                  <a:lnTo>
                    <a:pt x="25" y="157"/>
                  </a:lnTo>
                  <a:lnTo>
                    <a:pt x="25" y="166"/>
                  </a:lnTo>
                  <a:lnTo>
                    <a:pt x="28" y="176"/>
                  </a:lnTo>
                  <a:lnTo>
                    <a:pt x="33" y="185"/>
                  </a:lnTo>
                  <a:lnTo>
                    <a:pt x="40" y="194"/>
                  </a:lnTo>
                  <a:lnTo>
                    <a:pt x="48" y="203"/>
                  </a:lnTo>
                  <a:lnTo>
                    <a:pt x="58" y="213"/>
                  </a:lnTo>
                  <a:lnTo>
                    <a:pt x="69" y="221"/>
                  </a:lnTo>
                  <a:lnTo>
                    <a:pt x="81" y="230"/>
                  </a:lnTo>
                  <a:lnTo>
                    <a:pt x="0" y="2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04" name="Freeform 563"/>
            <p:cNvSpPr>
              <a:spLocks/>
            </p:cNvSpPr>
            <p:nvPr/>
          </p:nvSpPr>
          <p:spPr bwMode="auto">
            <a:xfrm>
              <a:off x="3759" y="2904"/>
              <a:ext cx="1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29" y="12"/>
                </a:cxn>
                <a:cxn ang="0">
                  <a:pos x="25" y="21"/>
                </a:cxn>
                <a:cxn ang="0">
                  <a:pos x="20" y="27"/>
                </a:cxn>
                <a:cxn ang="0">
                  <a:pos x="12" y="28"/>
                </a:cxn>
                <a:cxn ang="0">
                  <a:pos x="8" y="21"/>
                </a:cxn>
                <a:cxn ang="0">
                  <a:pos x="6" y="14"/>
                </a:cxn>
                <a:cxn ang="0">
                  <a:pos x="2" y="7"/>
                </a:cxn>
                <a:cxn ang="0">
                  <a:pos x="0" y="0"/>
                </a:cxn>
              </a:cxnLst>
              <a:rect l="0" t="0" r="r" b="b"/>
              <a:pathLst>
                <a:path w="30" h="28">
                  <a:moveTo>
                    <a:pt x="0" y="0"/>
                  </a:moveTo>
                  <a:lnTo>
                    <a:pt x="30" y="0"/>
                  </a:lnTo>
                  <a:lnTo>
                    <a:pt x="29" y="12"/>
                  </a:lnTo>
                  <a:lnTo>
                    <a:pt x="25" y="21"/>
                  </a:lnTo>
                  <a:lnTo>
                    <a:pt x="20" y="27"/>
                  </a:lnTo>
                  <a:lnTo>
                    <a:pt x="12" y="28"/>
                  </a:lnTo>
                  <a:lnTo>
                    <a:pt x="8" y="21"/>
                  </a:lnTo>
                  <a:lnTo>
                    <a:pt x="6" y="14"/>
                  </a:lnTo>
                  <a:lnTo>
                    <a:pt x="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05" name="Freeform 564"/>
            <p:cNvSpPr>
              <a:spLocks/>
            </p:cNvSpPr>
            <p:nvPr/>
          </p:nvSpPr>
          <p:spPr bwMode="auto">
            <a:xfrm>
              <a:off x="3677" y="2789"/>
              <a:ext cx="115" cy="115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127" y="2"/>
                </a:cxn>
                <a:cxn ang="0">
                  <a:pos x="130" y="4"/>
                </a:cxn>
                <a:cxn ang="0">
                  <a:pos x="130" y="15"/>
                </a:cxn>
                <a:cxn ang="0">
                  <a:pos x="127" y="29"/>
                </a:cxn>
                <a:cxn ang="0">
                  <a:pos x="127" y="40"/>
                </a:cxn>
                <a:cxn ang="0">
                  <a:pos x="135" y="44"/>
                </a:cxn>
                <a:cxn ang="0">
                  <a:pos x="154" y="43"/>
                </a:cxn>
                <a:cxn ang="0">
                  <a:pos x="176" y="38"/>
                </a:cxn>
                <a:cxn ang="0">
                  <a:pos x="198" y="34"/>
                </a:cxn>
                <a:cxn ang="0">
                  <a:pos x="220" y="30"/>
                </a:cxn>
                <a:cxn ang="0">
                  <a:pos x="230" y="88"/>
                </a:cxn>
                <a:cxn ang="0">
                  <a:pos x="224" y="94"/>
                </a:cxn>
                <a:cxn ang="0">
                  <a:pos x="220" y="99"/>
                </a:cxn>
                <a:cxn ang="0">
                  <a:pos x="222" y="105"/>
                </a:cxn>
                <a:cxn ang="0">
                  <a:pos x="223" y="111"/>
                </a:cxn>
                <a:cxn ang="0">
                  <a:pos x="226" y="112"/>
                </a:cxn>
                <a:cxn ang="0">
                  <a:pos x="230" y="114"/>
                </a:cxn>
                <a:cxn ang="0">
                  <a:pos x="228" y="171"/>
                </a:cxn>
                <a:cxn ang="0">
                  <a:pos x="225" y="151"/>
                </a:cxn>
                <a:cxn ang="0">
                  <a:pos x="222" y="137"/>
                </a:cxn>
                <a:cxn ang="0">
                  <a:pos x="216" y="132"/>
                </a:cxn>
                <a:cxn ang="0">
                  <a:pos x="210" y="130"/>
                </a:cxn>
                <a:cxn ang="0">
                  <a:pos x="203" y="132"/>
                </a:cxn>
                <a:cxn ang="0">
                  <a:pos x="195" y="152"/>
                </a:cxn>
                <a:cxn ang="0">
                  <a:pos x="193" y="205"/>
                </a:cxn>
                <a:cxn ang="0">
                  <a:pos x="163" y="229"/>
                </a:cxn>
                <a:cxn ang="0">
                  <a:pos x="150" y="196"/>
                </a:cxn>
                <a:cxn ang="0">
                  <a:pos x="138" y="163"/>
                </a:cxn>
                <a:cxn ang="0">
                  <a:pos x="125" y="128"/>
                </a:cxn>
                <a:cxn ang="0">
                  <a:pos x="114" y="92"/>
                </a:cxn>
                <a:cxn ang="0">
                  <a:pos x="106" y="84"/>
                </a:cxn>
                <a:cxn ang="0">
                  <a:pos x="99" y="83"/>
                </a:cxn>
                <a:cxn ang="0">
                  <a:pos x="92" y="89"/>
                </a:cxn>
                <a:cxn ang="0">
                  <a:pos x="87" y="94"/>
                </a:cxn>
                <a:cxn ang="0">
                  <a:pos x="87" y="94"/>
                </a:cxn>
                <a:cxn ang="0">
                  <a:pos x="86" y="94"/>
                </a:cxn>
                <a:cxn ang="0">
                  <a:pos x="78" y="102"/>
                </a:cxn>
                <a:cxn ang="0">
                  <a:pos x="68" y="106"/>
                </a:cxn>
                <a:cxn ang="0">
                  <a:pos x="68" y="108"/>
                </a:cxn>
                <a:cxn ang="0">
                  <a:pos x="68" y="112"/>
                </a:cxn>
                <a:cxn ang="0">
                  <a:pos x="57" y="117"/>
                </a:cxn>
                <a:cxn ang="0">
                  <a:pos x="49" y="120"/>
                </a:cxn>
                <a:cxn ang="0">
                  <a:pos x="42" y="122"/>
                </a:cxn>
                <a:cxn ang="0">
                  <a:pos x="31" y="125"/>
                </a:cxn>
                <a:cxn ang="0">
                  <a:pos x="31" y="125"/>
                </a:cxn>
                <a:cxn ang="0">
                  <a:pos x="30" y="125"/>
                </a:cxn>
                <a:cxn ang="0">
                  <a:pos x="28" y="132"/>
                </a:cxn>
                <a:cxn ang="0">
                  <a:pos x="32" y="143"/>
                </a:cxn>
                <a:cxn ang="0">
                  <a:pos x="50" y="165"/>
                </a:cxn>
                <a:cxn ang="0">
                  <a:pos x="69" y="186"/>
                </a:cxn>
                <a:cxn ang="0">
                  <a:pos x="87" y="208"/>
                </a:cxn>
                <a:cxn ang="0">
                  <a:pos x="104" y="229"/>
                </a:cxn>
                <a:cxn ang="0">
                  <a:pos x="0" y="0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126" y="0"/>
                  </a:lnTo>
                  <a:lnTo>
                    <a:pt x="126" y="1"/>
                  </a:lnTo>
                  <a:lnTo>
                    <a:pt x="127" y="2"/>
                  </a:lnTo>
                  <a:lnTo>
                    <a:pt x="129" y="2"/>
                  </a:lnTo>
                  <a:lnTo>
                    <a:pt x="130" y="4"/>
                  </a:lnTo>
                  <a:lnTo>
                    <a:pt x="131" y="4"/>
                  </a:lnTo>
                  <a:lnTo>
                    <a:pt x="130" y="15"/>
                  </a:lnTo>
                  <a:lnTo>
                    <a:pt x="130" y="22"/>
                  </a:lnTo>
                  <a:lnTo>
                    <a:pt x="127" y="29"/>
                  </a:lnTo>
                  <a:lnTo>
                    <a:pt x="125" y="37"/>
                  </a:lnTo>
                  <a:lnTo>
                    <a:pt x="127" y="40"/>
                  </a:lnTo>
                  <a:lnTo>
                    <a:pt x="131" y="43"/>
                  </a:lnTo>
                  <a:lnTo>
                    <a:pt x="135" y="44"/>
                  </a:lnTo>
                  <a:lnTo>
                    <a:pt x="142" y="45"/>
                  </a:lnTo>
                  <a:lnTo>
                    <a:pt x="154" y="43"/>
                  </a:lnTo>
                  <a:lnTo>
                    <a:pt x="164" y="40"/>
                  </a:lnTo>
                  <a:lnTo>
                    <a:pt x="176" y="38"/>
                  </a:lnTo>
                  <a:lnTo>
                    <a:pt x="186" y="36"/>
                  </a:lnTo>
                  <a:lnTo>
                    <a:pt x="198" y="34"/>
                  </a:lnTo>
                  <a:lnTo>
                    <a:pt x="208" y="31"/>
                  </a:lnTo>
                  <a:lnTo>
                    <a:pt x="220" y="30"/>
                  </a:lnTo>
                  <a:lnTo>
                    <a:pt x="230" y="28"/>
                  </a:lnTo>
                  <a:lnTo>
                    <a:pt x="230" y="88"/>
                  </a:lnTo>
                  <a:lnTo>
                    <a:pt x="226" y="91"/>
                  </a:lnTo>
                  <a:lnTo>
                    <a:pt x="224" y="94"/>
                  </a:lnTo>
                  <a:lnTo>
                    <a:pt x="222" y="97"/>
                  </a:lnTo>
                  <a:lnTo>
                    <a:pt x="220" y="99"/>
                  </a:lnTo>
                  <a:lnTo>
                    <a:pt x="221" y="102"/>
                  </a:lnTo>
                  <a:lnTo>
                    <a:pt x="222" y="105"/>
                  </a:lnTo>
                  <a:lnTo>
                    <a:pt x="223" y="108"/>
                  </a:lnTo>
                  <a:lnTo>
                    <a:pt x="223" y="111"/>
                  </a:lnTo>
                  <a:lnTo>
                    <a:pt x="225" y="112"/>
                  </a:lnTo>
                  <a:lnTo>
                    <a:pt x="226" y="112"/>
                  </a:lnTo>
                  <a:lnTo>
                    <a:pt x="229" y="113"/>
                  </a:lnTo>
                  <a:lnTo>
                    <a:pt x="230" y="114"/>
                  </a:lnTo>
                  <a:lnTo>
                    <a:pt x="230" y="179"/>
                  </a:lnTo>
                  <a:lnTo>
                    <a:pt x="228" y="171"/>
                  </a:lnTo>
                  <a:lnTo>
                    <a:pt x="225" y="160"/>
                  </a:lnTo>
                  <a:lnTo>
                    <a:pt x="225" y="151"/>
                  </a:lnTo>
                  <a:lnTo>
                    <a:pt x="225" y="140"/>
                  </a:lnTo>
                  <a:lnTo>
                    <a:pt x="222" y="137"/>
                  </a:lnTo>
                  <a:lnTo>
                    <a:pt x="220" y="134"/>
                  </a:lnTo>
                  <a:lnTo>
                    <a:pt x="216" y="132"/>
                  </a:lnTo>
                  <a:lnTo>
                    <a:pt x="213" y="129"/>
                  </a:lnTo>
                  <a:lnTo>
                    <a:pt x="210" y="130"/>
                  </a:lnTo>
                  <a:lnTo>
                    <a:pt x="207" y="130"/>
                  </a:lnTo>
                  <a:lnTo>
                    <a:pt x="203" y="132"/>
                  </a:lnTo>
                  <a:lnTo>
                    <a:pt x="201" y="133"/>
                  </a:lnTo>
                  <a:lnTo>
                    <a:pt x="195" y="152"/>
                  </a:lnTo>
                  <a:lnTo>
                    <a:pt x="193" y="178"/>
                  </a:lnTo>
                  <a:lnTo>
                    <a:pt x="193" y="205"/>
                  </a:lnTo>
                  <a:lnTo>
                    <a:pt x="193" y="229"/>
                  </a:lnTo>
                  <a:lnTo>
                    <a:pt x="163" y="229"/>
                  </a:lnTo>
                  <a:lnTo>
                    <a:pt x="156" y="213"/>
                  </a:lnTo>
                  <a:lnTo>
                    <a:pt x="150" y="196"/>
                  </a:lnTo>
                  <a:lnTo>
                    <a:pt x="144" y="180"/>
                  </a:lnTo>
                  <a:lnTo>
                    <a:pt x="138" y="163"/>
                  </a:lnTo>
                  <a:lnTo>
                    <a:pt x="131" y="147"/>
                  </a:lnTo>
                  <a:lnTo>
                    <a:pt x="125" y="128"/>
                  </a:lnTo>
                  <a:lnTo>
                    <a:pt x="119" y="111"/>
                  </a:lnTo>
                  <a:lnTo>
                    <a:pt x="114" y="92"/>
                  </a:lnTo>
                  <a:lnTo>
                    <a:pt x="109" y="88"/>
                  </a:lnTo>
                  <a:lnTo>
                    <a:pt x="106" y="84"/>
                  </a:lnTo>
                  <a:lnTo>
                    <a:pt x="102" y="82"/>
                  </a:lnTo>
                  <a:lnTo>
                    <a:pt x="99" y="83"/>
                  </a:lnTo>
                  <a:lnTo>
                    <a:pt x="95" y="87"/>
                  </a:lnTo>
                  <a:lnTo>
                    <a:pt x="92" y="89"/>
                  </a:lnTo>
                  <a:lnTo>
                    <a:pt x="89" y="91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6" y="94"/>
                  </a:lnTo>
                  <a:lnTo>
                    <a:pt x="81" y="99"/>
                  </a:lnTo>
                  <a:lnTo>
                    <a:pt x="78" y="102"/>
                  </a:lnTo>
                  <a:lnTo>
                    <a:pt x="73" y="104"/>
                  </a:lnTo>
                  <a:lnTo>
                    <a:pt x="68" y="106"/>
                  </a:lnTo>
                  <a:lnTo>
                    <a:pt x="68" y="107"/>
                  </a:lnTo>
                  <a:lnTo>
                    <a:pt x="68" y="108"/>
                  </a:lnTo>
                  <a:lnTo>
                    <a:pt x="68" y="111"/>
                  </a:lnTo>
                  <a:lnTo>
                    <a:pt x="68" y="112"/>
                  </a:lnTo>
                  <a:lnTo>
                    <a:pt x="62" y="114"/>
                  </a:lnTo>
                  <a:lnTo>
                    <a:pt x="57" y="117"/>
                  </a:lnTo>
                  <a:lnTo>
                    <a:pt x="53" y="119"/>
                  </a:lnTo>
                  <a:lnTo>
                    <a:pt x="49" y="120"/>
                  </a:lnTo>
                  <a:lnTo>
                    <a:pt x="46" y="121"/>
                  </a:lnTo>
                  <a:lnTo>
                    <a:pt x="42" y="122"/>
                  </a:lnTo>
                  <a:lnTo>
                    <a:pt x="36" y="123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0" y="125"/>
                  </a:lnTo>
                  <a:lnTo>
                    <a:pt x="28" y="128"/>
                  </a:lnTo>
                  <a:lnTo>
                    <a:pt x="28" y="132"/>
                  </a:lnTo>
                  <a:lnTo>
                    <a:pt x="30" y="137"/>
                  </a:lnTo>
                  <a:lnTo>
                    <a:pt x="32" y="143"/>
                  </a:lnTo>
                  <a:lnTo>
                    <a:pt x="41" y="153"/>
                  </a:lnTo>
                  <a:lnTo>
                    <a:pt x="50" y="165"/>
                  </a:lnTo>
                  <a:lnTo>
                    <a:pt x="59" y="175"/>
                  </a:lnTo>
                  <a:lnTo>
                    <a:pt x="69" y="186"/>
                  </a:lnTo>
                  <a:lnTo>
                    <a:pt x="78" y="197"/>
                  </a:lnTo>
                  <a:lnTo>
                    <a:pt x="87" y="208"/>
                  </a:lnTo>
                  <a:lnTo>
                    <a:pt x="95" y="219"/>
                  </a:lnTo>
                  <a:lnTo>
                    <a:pt x="104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06" name="Freeform 565"/>
            <p:cNvSpPr>
              <a:spLocks/>
            </p:cNvSpPr>
            <p:nvPr/>
          </p:nvSpPr>
          <p:spPr bwMode="auto">
            <a:xfrm>
              <a:off x="3677" y="2674"/>
              <a:ext cx="115" cy="115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97" y="22"/>
                </a:cxn>
                <a:cxn ang="0">
                  <a:pos x="79" y="45"/>
                </a:cxn>
                <a:cxn ang="0">
                  <a:pos x="59" y="67"/>
                </a:cxn>
                <a:cxn ang="0">
                  <a:pos x="39" y="90"/>
                </a:cxn>
                <a:cxn ang="0">
                  <a:pos x="38" y="107"/>
                </a:cxn>
                <a:cxn ang="0">
                  <a:pos x="55" y="116"/>
                </a:cxn>
                <a:cxn ang="0">
                  <a:pos x="64" y="123"/>
                </a:cxn>
                <a:cxn ang="0">
                  <a:pos x="72" y="130"/>
                </a:cxn>
                <a:cxn ang="0">
                  <a:pos x="73" y="130"/>
                </a:cxn>
                <a:cxn ang="0">
                  <a:pos x="74" y="131"/>
                </a:cxn>
                <a:cxn ang="0">
                  <a:pos x="92" y="143"/>
                </a:cxn>
                <a:cxn ang="0">
                  <a:pos x="106" y="132"/>
                </a:cxn>
                <a:cxn ang="0">
                  <a:pos x="117" y="98"/>
                </a:cxn>
                <a:cxn ang="0">
                  <a:pos x="129" y="64"/>
                </a:cxn>
                <a:cxn ang="0">
                  <a:pos x="141" y="32"/>
                </a:cxn>
                <a:cxn ang="0">
                  <a:pos x="154" y="0"/>
                </a:cxn>
                <a:cxn ang="0">
                  <a:pos x="186" y="24"/>
                </a:cxn>
                <a:cxn ang="0">
                  <a:pos x="187" y="74"/>
                </a:cxn>
                <a:cxn ang="0">
                  <a:pos x="195" y="93"/>
                </a:cxn>
                <a:cxn ang="0">
                  <a:pos x="202" y="94"/>
                </a:cxn>
                <a:cxn ang="0">
                  <a:pos x="208" y="93"/>
                </a:cxn>
                <a:cxn ang="0">
                  <a:pos x="214" y="89"/>
                </a:cxn>
                <a:cxn ang="0">
                  <a:pos x="217" y="69"/>
                </a:cxn>
                <a:cxn ang="0">
                  <a:pos x="224" y="40"/>
                </a:cxn>
                <a:cxn ang="0">
                  <a:pos x="230" y="108"/>
                </a:cxn>
                <a:cxn ang="0">
                  <a:pos x="223" y="110"/>
                </a:cxn>
                <a:cxn ang="0">
                  <a:pos x="216" y="114"/>
                </a:cxn>
                <a:cxn ang="0">
                  <a:pos x="215" y="120"/>
                </a:cxn>
                <a:cxn ang="0">
                  <a:pos x="213" y="125"/>
                </a:cxn>
                <a:cxn ang="0">
                  <a:pos x="220" y="133"/>
                </a:cxn>
                <a:cxn ang="0">
                  <a:pos x="230" y="143"/>
                </a:cxn>
                <a:cxn ang="0">
                  <a:pos x="218" y="197"/>
                </a:cxn>
                <a:cxn ang="0">
                  <a:pos x="194" y="193"/>
                </a:cxn>
                <a:cxn ang="0">
                  <a:pos x="170" y="189"/>
                </a:cxn>
                <a:cxn ang="0">
                  <a:pos x="146" y="184"/>
                </a:cxn>
                <a:cxn ang="0">
                  <a:pos x="126" y="182"/>
                </a:cxn>
                <a:cxn ang="0">
                  <a:pos x="118" y="189"/>
                </a:cxn>
                <a:cxn ang="0">
                  <a:pos x="119" y="198"/>
                </a:cxn>
                <a:cxn ang="0">
                  <a:pos x="123" y="204"/>
                </a:cxn>
                <a:cxn ang="0">
                  <a:pos x="127" y="214"/>
                </a:cxn>
                <a:cxn ang="0">
                  <a:pos x="127" y="223"/>
                </a:cxn>
                <a:cxn ang="0">
                  <a:pos x="0" y="229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115" y="0"/>
                  </a:lnTo>
                  <a:lnTo>
                    <a:pt x="106" y="11"/>
                  </a:lnTo>
                  <a:lnTo>
                    <a:pt x="97" y="22"/>
                  </a:lnTo>
                  <a:lnTo>
                    <a:pt x="88" y="33"/>
                  </a:lnTo>
                  <a:lnTo>
                    <a:pt x="79" y="45"/>
                  </a:lnTo>
                  <a:lnTo>
                    <a:pt x="69" y="56"/>
                  </a:lnTo>
                  <a:lnTo>
                    <a:pt x="59" y="67"/>
                  </a:lnTo>
                  <a:lnTo>
                    <a:pt x="49" y="78"/>
                  </a:lnTo>
                  <a:lnTo>
                    <a:pt x="39" y="90"/>
                  </a:lnTo>
                  <a:lnTo>
                    <a:pt x="35" y="100"/>
                  </a:lnTo>
                  <a:lnTo>
                    <a:pt x="38" y="107"/>
                  </a:lnTo>
                  <a:lnTo>
                    <a:pt x="44" y="112"/>
                  </a:lnTo>
                  <a:lnTo>
                    <a:pt x="55" y="116"/>
                  </a:lnTo>
                  <a:lnTo>
                    <a:pt x="59" y="120"/>
                  </a:lnTo>
                  <a:lnTo>
                    <a:pt x="64" y="123"/>
                  </a:lnTo>
                  <a:lnTo>
                    <a:pt x="68" y="127"/>
                  </a:lnTo>
                  <a:lnTo>
                    <a:pt x="72" y="130"/>
                  </a:lnTo>
                  <a:lnTo>
                    <a:pt x="72" y="130"/>
                  </a:lnTo>
                  <a:lnTo>
                    <a:pt x="73" y="130"/>
                  </a:lnTo>
                  <a:lnTo>
                    <a:pt x="73" y="131"/>
                  </a:lnTo>
                  <a:lnTo>
                    <a:pt x="74" y="131"/>
                  </a:lnTo>
                  <a:lnTo>
                    <a:pt x="84" y="139"/>
                  </a:lnTo>
                  <a:lnTo>
                    <a:pt x="92" y="143"/>
                  </a:lnTo>
                  <a:lnTo>
                    <a:pt x="99" y="140"/>
                  </a:lnTo>
                  <a:lnTo>
                    <a:pt x="106" y="132"/>
                  </a:lnTo>
                  <a:lnTo>
                    <a:pt x="111" y="115"/>
                  </a:lnTo>
                  <a:lnTo>
                    <a:pt x="117" y="98"/>
                  </a:lnTo>
                  <a:lnTo>
                    <a:pt x="123" y="80"/>
                  </a:lnTo>
                  <a:lnTo>
                    <a:pt x="129" y="64"/>
                  </a:lnTo>
                  <a:lnTo>
                    <a:pt x="135" y="48"/>
                  </a:lnTo>
                  <a:lnTo>
                    <a:pt x="141" y="32"/>
                  </a:lnTo>
                  <a:lnTo>
                    <a:pt x="147" y="16"/>
                  </a:lnTo>
                  <a:lnTo>
                    <a:pt x="154" y="0"/>
                  </a:lnTo>
                  <a:lnTo>
                    <a:pt x="185" y="0"/>
                  </a:lnTo>
                  <a:lnTo>
                    <a:pt x="186" y="24"/>
                  </a:lnTo>
                  <a:lnTo>
                    <a:pt x="186" y="49"/>
                  </a:lnTo>
                  <a:lnTo>
                    <a:pt x="187" y="74"/>
                  </a:lnTo>
                  <a:lnTo>
                    <a:pt x="193" y="92"/>
                  </a:lnTo>
                  <a:lnTo>
                    <a:pt x="195" y="93"/>
                  </a:lnTo>
                  <a:lnTo>
                    <a:pt x="199" y="93"/>
                  </a:lnTo>
                  <a:lnTo>
                    <a:pt x="202" y="94"/>
                  </a:lnTo>
                  <a:lnTo>
                    <a:pt x="205" y="95"/>
                  </a:lnTo>
                  <a:lnTo>
                    <a:pt x="208" y="93"/>
                  </a:lnTo>
                  <a:lnTo>
                    <a:pt x="211" y="91"/>
                  </a:lnTo>
                  <a:lnTo>
                    <a:pt x="214" y="89"/>
                  </a:lnTo>
                  <a:lnTo>
                    <a:pt x="217" y="86"/>
                  </a:lnTo>
                  <a:lnTo>
                    <a:pt x="217" y="69"/>
                  </a:lnTo>
                  <a:lnTo>
                    <a:pt x="220" y="53"/>
                  </a:lnTo>
                  <a:lnTo>
                    <a:pt x="224" y="40"/>
                  </a:lnTo>
                  <a:lnTo>
                    <a:pt x="230" y="30"/>
                  </a:lnTo>
                  <a:lnTo>
                    <a:pt x="230" y="108"/>
                  </a:lnTo>
                  <a:lnTo>
                    <a:pt x="226" y="109"/>
                  </a:lnTo>
                  <a:lnTo>
                    <a:pt x="223" y="110"/>
                  </a:lnTo>
                  <a:lnTo>
                    <a:pt x="220" y="113"/>
                  </a:lnTo>
                  <a:lnTo>
                    <a:pt x="216" y="114"/>
                  </a:lnTo>
                  <a:lnTo>
                    <a:pt x="215" y="116"/>
                  </a:lnTo>
                  <a:lnTo>
                    <a:pt x="215" y="120"/>
                  </a:lnTo>
                  <a:lnTo>
                    <a:pt x="214" y="123"/>
                  </a:lnTo>
                  <a:lnTo>
                    <a:pt x="213" y="125"/>
                  </a:lnTo>
                  <a:lnTo>
                    <a:pt x="216" y="130"/>
                  </a:lnTo>
                  <a:lnTo>
                    <a:pt x="220" y="133"/>
                  </a:lnTo>
                  <a:lnTo>
                    <a:pt x="224" y="138"/>
                  </a:lnTo>
                  <a:lnTo>
                    <a:pt x="230" y="143"/>
                  </a:lnTo>
                  <a:lnTo>
                    <a:pt x="230" y="199"/>
                  </a:lnTo>
                  <a:lnTo>
                    <a:pt x="218" y="197"/>
                  </a:lnTo>
                  <a:lnTo>
                    <a:pt x="207" y="196"/>
                  </a:lnTo>
                  <a:lnTo>
                    <a:pt x="194" y="193"/>
                  </a:lnTo>
                  <a:lnTo>
                    <a:pt x="183" y="191"/>
                  </a:lnTo>
                  <a:lnTo>
                    <a:pt x="170" y="189"/>
                  </a:lnTo>
                  <a:lnTo>
                    <a:pt x="158" y="187"/>
                  </a:lnTo>
                  <a:lnTo>
                    <a:pt x="146" y="184"/>
                  </a:lnTo>
                  <a:lnTo>
                    <a:pt x="134" y="181"/>
                  </a:lnTo>
                  <a:lnTo>
                    <a:pt x="126" y="182"/>
                  </a:lnTo>
                  <a:lnTo>
                    <a:pt x="120" y="185"/>
                  </a:lnTo>
                  <a:lnTo>
                    <a:pt x="118" y="189"/>
                  </a:lnTo>
                  <a:lnTo>
                    <a:pt x="117" y="195"/>
                  </a:lnTo>
                  <a:lnTo>
                    <a:pt x="119" y="198"/>
                  </a:lnTo>
                  <a:lnTo>
                    <a:pt x="122" y="200"/>
                  </a:lnTo>
                  <a:lnTo>
                    <a:pt x="123" y="204"/>
                  </a:lnTo>
                  <a:lnTo>
                    <a:pt x="125" y="207"/>
                  </a:lnTo>
                  <a:lnTo>
                    <a:pt x="127" y="214"/>
                  </a:lnTo>
                  <a:lnTo>
                    <a:pt x="127" y="219"/>
                  </a:lnTo>
                  <a:lnTo>
                    <a:pt x="127" y="223"/>
                  </a:lnTo>
                  <a:lnTo>
                    <a:pt x="126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07" name="Freeform 566"/>
            <p:cNvSpPr>
              <a:spLocks/>
            </p:cNvSpPr>
            <p:nvPr/>
          </p:nvSpPr>
          <p:spPr bwMode="auto">
            <a:xfrm>
              <a:off x="3677" y="2559"/>
              <a:ext cx="75" cy="1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0"/>
                </a:cxn>
                <a:cxn ang="0">
                  <a:pos x="82" y="10"/>
                </a:cxn>
                <a:cxn ang="0">
                  <a:pos x="70" y="19"/>
                </a:cxn>
                <a:cxn ang="0">
                  <a:pos x="59" y="29"/>
                </a:cxn>
                <a:cxn ang="0">
                  <a:pos x="50" y="38"/>
                </a:cxn>
                <a:cxn ang="0">
                  <a:pos x="42" y="49"/>
                </a:cxn>
                <a:cxn ang="0">
                  <a:pos x="36" y="58"/>
                </a:cxn>
                <a:cxn ang="0">
                  <a:pos x="33" y="68"/>
                </a:cxn>
                <a:cxn ang="0">
                  <a:pos x="33" y="78"/>
                </a:cxn>
                <a:cxn ang="0">
                  <a:pos x="49" y="94"/>
                </a:cxn>
                <a:cxn ang="0">
                  <a:pos x="61" y="110"/>
                </a:cxn>
                <a:cxn ang="0">
                  <a:pos x="68" y="127"/>
                </a:cxn>
                <a:cxn ang="0">
                  <a:pos x="70" y="143"/>
                </a:cxn>
                <a:cxn ang="0">
                  <a:pos x="66" y="159"/>
                </a:cxn>
                <a:cxn ang="0">
                  <a:pos x="58" y="174"/>
                </a:cxn>
                <a:cxn ang="0">
                  <a:pos x="43" y="188"/>
                </a:cxn>
                <a:cxn ang="0">
                  <a:pos x="24" y="201"/>
                </a:cxn>
                <a:cxn ang="0">
                  <a:pos x="23" y="205"/>
                </a:cxn>
                <a:cxn ang="0">
                  <a:pos x="23" y="209"/>
                </a:cxn>
                <a:cxn ang="0">
                  <a:pos x="23" y="212"/>
                </a:cxn>
                <a:cxn ang="0">
                  <a:pos x="21" y="216"/>
                </a:cxn>
                <a:cxn ang="0">
                  <a:pos x="24" y="218"/>
                </a:cxn>
                <a:cxn ang="0">
                  <a:pos x="26" y="220"/>
                </a:cxn>
                <a:cxn ang="0">
                  <a:pos x="28" y="223"/>
                </a:cxn>
                <a:cxn ang="0">
                  <a:pos x="31" y="225"/>
                </a:cxn>
                <a:cxn ang="0">
                  <a:pos x="46" y="222"/>
                </a:cxn>
                <a:cxn ang="0">
                  <a:pos x="63" y="215"/>
                </a:cxn>
                <a:cxn ang="0">
                  <a:pos x="80" y="204"/>
                </a:cxn>
                <a:cxn ang="0">
                  <a:pos x="99" y="194"/>
                </a:cxn>
                <a:cxn ang="0">
                  <a:pos x="115" y="185"/>
                </a:cxn>
                <a:cxn ang="0">
                  <a:pos x="130" y="179"/>
                </a:cxn>
                <a:cxn ang="0">
                  <a:pos x="142" y="179"/>
                </a:cxn>
                <a:cxn ang="0">
                  <a:pos x="150" y="186"/>
                </a:cxn>
                <a:cxn ang="0">
                  <a:pos x="146" y="192"/>
                </a:cxn>
                <a:cxn ang="0">
                  <a:pos x="141" y="197"/>
                </a:cxn>
                <a:cxn ang="0">
                  <a:pos x="137" y="203"/>
                </a:cxn>
                <a:cxn ang="0">
                  <a:pos x="133" y="208"/>
                </a:cxn>
                <a:cxn ang="0">
                  <a:pos x="129" y="214"/>
                </a:cxn>
                <a:cxn ang="0">
                  <a:pos x="124" y="219"/>
                </a:cxn>
                <a:cxn ang="0">
                  <a:pos x="119" y="225"/>
                </a:cxn>
                <a:cxn ang="0">
                  <a:pos x="115" y="231"/>
                </a:cxn>
                <a:cxn ang="0">
                  <a:pos x="0" y="231"/>
                </a:cxn>
                <a:cxn ang="0">
                  <a:pos x="0" y="217"/>
                </a:cxn>
                <a:cxn ang="0">
                  <a:pos x="1" y="217"/>
                </a:cxn>
                <a:cxn ang="0">
                  <a:pos x="1" y="217"/>
                </a:cxn>
                <a:cxn ang="0">
                  <a:pos x="1" y="217"/>
                </a:cxn>
                <a:cxn ang="0">
                  <a:pos x="1" y="216"/>
                </a:cxn>
                <a:cxn ang="0">
                  <a:pos x="1" y="216"/>
                </a:cxn>
                <a:cxn ang="0">
                  <a:pos x="1" y="215"/>
                </a:cxn>
                <a:cxn ang="0">
                  <a:pos x="1" y="215"/>
                </a:cxn>
                <a:cxn ang="0">
                  <a:pos x="0" y="21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0" h="231">
                  <a:moveTo>
                    <a:pt x="0" y="0"/>
                  </a:moveTo>
                  <a:lnTo>
                    <a:pt x="95" y="0"/>
                  </a:lnTo>
                  <a:lnTo>
                    <a:pt x="82" y="10"/>
                  </a:lnTo>
                  <a:lnTo>
                    <a:pt x="70" y="19"/>
                  </a:lnTo>
                  <a:lnTo>
                    <a:pt x="59" y="29"/>
                  </a:lnTo>
                  <a:lnTo>
                    <a:pt x="50" y="38"/>
                  </a:lnTo>
                  <a:lnTo>
                    <a:pt x="42" y="49"/>
                  </a:lnTo>
                  <a:lnTo>
                    <a:pt x="36" y="58"/>
                  </a:lnTo>
                  <a:lnTo>
                    <a:pt x="33" y="68"/>
                  </a:lnTo>
                  <a:lnTo>
                    <a:pt x="33" y="78"/>
                  </a:lnTo>
                  <a:lnTo>
                    <a:pt x="49" y="94"/>
                  </a:lnTo>
                  <a:lnTo>
                    <a:pt x="61" y="110"/>
                  </a:lnTo>
                  <a:lnTo>
                    <a:pt x="68" y="127"/>
                  </a:lnTo>
                  <a:lnTo>
                    <a:pt x="70" y="143"/>
                  </a:lnTo>
                  <a:lnTo>
                    <a:pt x="66" y="159"/>
                  </a:lnTo>
                  <a:lnTo>
                    <a:pt x="58" y="174"/>
                  </a:lnTo>
                  <a:lnTo>
                    <a:pt x="43" y="188"/>
                  </a:lnTo>
                  <a:lnTo>
                    <a:pt x="24" y="201"/>
                  </a:lnTo>
                  <a:lnTo>
                    <a:pt x="23" y="205"/>
                  </a:lnTo>
                  <a:lnTo>
                    <a:pt x="23" y="209"/>
                  </a:lnTo>
                  <a:lnTo>
                    <a:pt x="23" y="212"/>
                  </a:lnTo>
                  <a:lnTo>
                    <a:pt x="21" y="216"/>
                  </a:lnTo>
                  <a:lnTo>
                    <a:pt x="24" y="218"/>
                  </a:lnTo>
                  <a:lnTo>
                    <a:pt x="26" y="220"/>
                  </a:lnTo>
                  <a:lnTo>
                    <a:pt x="28" y="223"/>
                  </a:lnTo>
                  <a:lnTo>
                    <a:pt x="31" y="225"/>
                  </a:lnTo>
                  <a:lnTo>
                    <a:pt x="46" y="222"/>
                  </a:lnTo>
                  <a:lnTo>
                    <a:pt x="63" y="215"/>
                  </a:lnTo>
                  <a:lnTo>
                    <a:pt x="80" y="204"/>
                  </a:lnTo>
                  <a:lnTo>
                    <a:pt x="99" y="194"/>
                  </a:lnTo>
                  <a:lnTo>
                    <a:pt x="115" y="185"/>
                  </a:lnTo>
                  <a:lnTo>
                    <a:pt x="130" y="179"/>
                  </a:lnTo>
                  <a:lnTo>
                    <a:pt x="142" y="179"/>
                  </a:lnTo>
                  <a:lnTo>
                    <a:pt x="150" y="186"/>
                  </a:lnTo>
                  <a:lnTo>
                    <a:pt x="146" y="192"/>
                  </a:lnTo>
                  <a:lnTo>
                    <a:pt x="141" y="197"/>
                  </a:lnTo>
                  <a:lnTo>
                    <a:pt x="137" y="203"/>
                  </a:lnTo>
                  <a:lnTo>
                    <a:pt x="133" y="208"/>
                  </a:lnTo>
                  <a:lnTo>
                    <a:pt x="129" y="214"/>
                  </a:lnTo>
                  <a:lnTo>
                    <a:pt x="124" y="219"/>
                  </a:lnTo>
                  <a:lnTo>
                    <a:pt x="119" y="225"/>
                  </a:lnTo>
                  <a:lnTo>
                    <a:pt x="115" y="231"/>
                  </a:lnTo>
                  <a:lnTo>
                    <a:pt x="0" y="231"/>
                  </a:lnTo>
                  <a:lnTo>
                    <a:pt x="0" y="217"/>
                  </a:lnTo>
                  <a:lnTo>
                    <a:pt x="1" y="217"/>
                  </a:lnTo>
                  <a:lnTo>
                    <a:pt x="1" y="217"/>
                  </a:lnTo>
                  <a:lnTo>
                    <a:pt x="1" y="217"/>
                  </a:lnTo>
                  <a:lnTo>
                    <a:pt x="1" y="216"/>
                  </a:lnTo>
                  <a:lnTo>
                    <a:pt x="1" y="216"/>
                  </a:lnTo>
                  <a:lnTo>
                    <a:pt x="1" y="215"/>
                  </a:lnTo>
                  <a:lnTo>
                    <a:pt x="1" y="215"/>
                  </a:lnTo>
                  <a:lnTo>
                    <a:pt x="0" y="2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08" name="Freeform 567"/>
            <p:cNvSpPr>
              <a:spLocks/>
            </p:cNvSpPr>
            <p:nvPr/>
          </p:nvSpPr>
          <p:spPr bwMode="auto">
            <a:xfrm>
              <a:off x="3754" y="2658"/>
              <a:ext cx="15" cy="16"/>
            </a:xfrm>
            <a:custGeom>
              <a:avLst/>
              <a:gdLst/>
              <a:ahLst/>
              <a:cxnLst>
                <a:cxn ang="0">
                  <a:pos x="31" y="32"/>
                </a:cxn>
                <a:cxn ang="0">
                  <a:pos x="0" y="32"/>
                </a:cxn>
                <a:cxn ang="0">
                  <a:pos x="2" y="24"/>
                </a:cxn>
                <a:cxn ang="0">
                  <a:pos x="6" y="16"/>
                </a:cxn>
                <a:cxn ang="0">
                  <a:pos x="9" y="8"/>
                </a:cxn>
                <a:cxn ang="0">
                  <a:pos x="13" y="0"/>
                </a:cxn>
                <a:cxn ang="0">
                  <a:pos x="21" y="2"/>
                </a:cxn>
                <a:cxn ang="0">
                  <a:pos x="26" y="9"/>
                </a:cxn>
                <a:cxn ang="0">
                  <a:pos x="30" y="18"/>
                </a:cxn>
                <a:cxn ang="0">
                  <a:pos x="31" y="32"/>
                </a:cxn>
              </a:cxnLst>
              <a:rect l="0" t="0" r="r" b="b"/>
              <a:pathLst>
                <a:path w="31" h="32">
                  <a:moveTo>
                    <a:pt x="31" y="32"/>
                  </a:moveTo>
                  <a:lnTo>
                    <a:pt x="0" y="32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9" y="8"/>
                  </a:lnTo>
                  <a:lnTo>
                    <a:pt x="13" y="0"/>
                  </a:lnTo>
                  <a:lnTo>
                    <a:pt x="21" y="2"/>
                  </a:lnTo>
                  <a:lnTo>
                    <a:pt x="26" y="9"/>
                  </a:lnTo>
                  <a:lnTo>
                    <a:pt x="30" y="18"/>
                  </a:lnTo>
                  <a:lnTo>
                    <a:pt x="31" y="32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09" name="Freeform 568"/>
            <p:cNvSpPr>
              <a:spLocks/>
            </p:cNvSpPr>
            <p:nvPr/>
          </p:nvSpPr>
          <p:spPr bwMode="auto">
            <a:xfrm>
              <a:off x="3677" y="2444"/>
              <a:ext cx="115" cy="1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" y="0"/>
                </a:cxn>
                <a:cxn ang="0">
                  <a:pos x="64" y="7"/>
                </a:cxn>
                <a:cxn ang="0">
                  <a:pos x="71" y="14"/>
                </a:cxn>
                <a:cxn ang="0">
                  <a:pos x="78" y="21"/>
                </a:cxn>
                <a:cxn ang="0">
                  <a:pos x="85" y="26"/>
                </a:cxn>
                <a:cxn ang="0">
                  <a:pos x="92" y="32"/>
                </a:cxn>
                <a:cxn ang="0">
                  <a:pos x="96" y="36"/>
                </a:cxn>
                <a:cxn ang="0">
                  <a:pos x="101" y="40"/>
                </a:cxn>
                <a:cxn ang="0">
                  <a:pos x="104" y="42"/>
                </a:cxn>
                <a:cxn ang="0">
                  <a:pos x="104" y="47"/>
                </a:cxn>
                <a:cxn ang="0">
                  <a:pos x="103" y="52"/>
                </a:cxn>
                <a:cxn ang="0">
                  <a:pos x="101" y="56"/>
                </a:cxn>
                <a:cxn ang="0">
                  <a:pos x="95" y="66"/>
                </a:cxn>
                <a:cxn ang="0">
                  <a:pos x="94" y="66"/>
                </a:cxn>
                <a:cxn ang="0">
                  <a:pos x="93" y="66"/>
                </a:cxn>
                <a:cxn ang="0">
                  <a:pos x="91" y="66"/>
                </a:cxn>
                <a:cxn ang="0">
                  <a:pos x="89" y="66"/>
                </a:cxn>
                <a:cxn ang="0">
                  <a:pos x="88" y="69"/>
                </a:cxn>
                <a:cxn ang="0">
                  <a:pos x="87" y="71"/>
                </a:cxn>
                <a:cxn ang="0">
                  <a:pos x="82" y="78"/>
                </a:cxn>
                <a:cxn ang="0">
                  <a:pos x="74" y="89"/>
                </a:cxn>
                <a:cxn ang="0">
                  <a:pos x="73" y="89"/>
                </a:cxn>
                <a:cxn ang="0">
                  <a:pos x="72" y="89"/>
                </a:cxn>
                <a:cxn ang="0">
                  <a:pos x="71" y="89"/>
                </a:cxn>
                <a:cxn ang="0">
                  <a:pos x="70" y="89"/>
                </a:cxn>
                <a:cxn ang="0">
                  <a:pos x="66" y="94"/>
                </a:cxn>
                <a:cxn ang="0">
                  <a:pos x="62" y="99"/>
                </a:cxn>
                <a:cxn ang="0">
                  <a:pos x="56" y="105"/>
                </a:cxn>
                <a:cxn ang="0">
                  <a:pos x="51" y="110"/>
                </a:cxn>
                <a:cxn ang="0">
                  <a:pos x="48" y="117"/>
                </a:cxn>
                <a:cxn ang="0">
                  <a:pos x="46" y="123"/>
                </a:cxn>
                <a:cxn ang="0">
                  <a:pos x="47" y="130"/>
                </a:cxn>
                <a:cxn ang="0">
                  <a:pos x="51" y="137"/>
                </a:cxn>
                <a:cxn ang="0">
                  <a:pos x="88" y="129"/>
                </a:cxn>
                <a:cxn ang="0">
                  <a:pos x="118" y="122"/>
                </a:cxn>
                <a:cxn ang="0">
                  <a:pos x="145" y="116"/>
                </a:cxn>
                <a:cxn ang="0">
                  <a:pos x="165" y="112"/>
                </a:cxn>
                <a:cxn ang="0">
                  <a:pos x="184" y="107"/>
                </a:cxn>
                <a:cxn ang="0">
                  <a:pos x="200" y="104"/>
                </a:cxn>
                <a:cxn ang="0">
                  <a:pos x="215" y="101"/>
                </a:cxn>
                <a:cxn ang="0">
                  <a:pos x="230" y="98"/>
                </a:cxn>
                <a:cxn ang="0">
                  <a:pos x="230" y="143"/>
                </a:cxn>
                <a:cxn ang="0">
                  <a:pos x="223" y="147"/>
                </a:cxn>
                <a:cxn ang="0">
                  <a:pos x="216" y="152"/>
                </a:cxn>
                <a:cxn ang="0">
                  <a:pos x="208" y="158"/>
                </a:cxn>
                <a:cxn ang="0">
                  <a:pos x="199" y="165"/>
                </a:cxn>
                <a:cxn ang="0">
                  <a:pos x="199" y="166"/>
                </a:cxn>
                <a:cxn ang="0">
                  <a:pos x="199" y="167"/>
                </a:cxn>
                <a:cxn ang="0">
                  <a:pos x="199" y="168"/>
                </a:cxn>
                <a:cxn ang="0">
                  <a:pos x="199" y="169"/>
                </a:cxn>
                <a:cxn ang="0">
                  <a:pos x="190" y="175"/>
                </a:cxn>
                <a:cxn ang="0">
                  <a:pos x="178" y="181"/>
                </a:cxn>
                <a:cxn ang="0">
                  <a:pos x="167" y="188"/>
                </a:cxn>
                <a:cxn ang="0">
                  <a:pos x="153" y="196"/>
                </a:cxn>
                <a:cxn ang="0">
                  <a:pos x="139" y="204"/>
                </a:cxn>
                <a:cxn ang="0">
                  <a:pos x="124" y="212"/>
                </a:cxn>
                <a:cxn ang="0">
                  <a:pos x="109" y="221"/>
                </a:cxn>
                <a:cxn ang="0">
                  <a:pos x="95" y="230"/>
                </a:cxn>
                <a:cxn ang="0">
                  <a:pos x="0" y="230"/>
                </a:cxn>
                <a:cxn ang="0">
                  <a:pos x="0" y="0"/>
                </a:cxn>
              </a:cxnLst>
              <a:rect l="0" t="0" r="r" b="b"/>
              <a:pathLst>
                <a:path w="230" h="230">
                  <a:moveTo>
                    <a:pt x="0" y="0"/>
                  </a:moveTo>
                  <a:lnTo>
                    <a:pt x="57" y="0"/>
                  </a:lnTo>
                  <a:lnTo>
                    <a:pt x="64" y="7"/>
                  </a:lnTo>
                  <a:lnTo>
                    <a:pt x="71" y="14"/>
                  </a:lnTo>
                  <a:lnTo>
                    <a:pt x="78" y="21"/>
                  </a:lnTo>
                  <a:lnTo>
                    <a:pt x="85" y="26"/>
                  </a:lnTo>
                  <a:lnTo>
                    <a:pt x="92" y="32"/>
                  </a:lnTo>
                  <a:lnTo>
                    <a:pt x="96" y="36"/>
                  </a:lnTo>
                  <a:lnTo>
                    <a:pt x="101" y="40"/>
                  </a:lnTo>
                  <a:lnTo>
                    <a:pt x="104" y="42"/>
                  </a:lnTo>
                  <a:lnTo>
                    <a:pt x="104" y="47"/>
                  </a:lnTo>
                  <a:lnTo>
                    <a:pt x="103" y="52"/>
                  </a:lnTo>
                  <a:lnTo>
                    <a:pt x="101" y="56"/>
                  </a:lnTo>
                  <a:lnTo>
                    <a:pt x="95" y="66"/>
                  </a:lnTo>
                  <a:lnTo>
                    <a:pt x="94" y="66"/>
                  </a:lnTo>
                  <a:lnTo>
                    <a:pt x="93" y="66"/>
                  </a:lnTo>
                  <a:lnTo>
                    <a:pt x="91" y="66"/>
                  </a:lnTo>
                  <a:lnTo>
                    <a:pt x="89" y="66"/>
                  </a:lnTo>
                  <a:lnTo>
                    <a:pt x="88" y="69"/>
                  </a:lnTo>
                  <a:lnTo>
                    <a:pt x="87" y="71"/>
                  </a:lnTo>
                  <a:lnTo>
                    <a:pt x="82" y="78"/>
                  </a:lnTo>
                  <a:lnTo>
                    <a:pt x="74" y="89"/>
                  </a:lnTo>
                  <a:lnTo>
                    <a:pt x="73" y="89"/>
                  </a:lnTo>
                  <a:lnTo>
                    <a:pt x="72" y="89"/>
                  </a:lnTo>
                  <a:lnTo>
                    <a:pt x="71" y="89"/>
                  </a:lnTo>
                  <a:lnTo>
                    <a:pt x="70" y="89"/>
                  </a:lnTo>
                  <a:lnTo>
                    <a:pt x="66" y="94"/>
                  </a:lnTo>
                  <a:lnTo>
                    <a:pt x="62" y="99"/>
                  </a:lnTo>
                  <a:lnTo>
                    <a:pt x="56" y="105"/>
                  </a:lnTo>
                  <a:lnTo>
                    <a:pt x="51" y="110"/>
                  </a:lnTo>
                  <a:lnTo>
                    <a:pt x="48" y="117"/>
                  </a:lnTo>
                  <a:lnTo>
                    <a:pt x="46" y="123"/>
                  </a:lnTo>
                  <a:lnTo>
                    <a:pt x="47" y="130"/>
                  </a:lnTo>
                  <a:lnTo>
                    <a:pt x="51" y="137"/>
                  </a:lnTo>
                  <a:lnTo>
                    <a:pt x="88" y="129"/>
                  </a:lnTo>
                  <a:lnTo>
                    <a:pt x="118" y="122"/>
                  </a:lnTo>
                  <a:lnTo>
                    <a:pt x="145" y="116"/>
                  </a:lnTo>
                  <a:lnTo>
                    <a:pt x="165" y="112"/>
                  </a:lnTo>
                  <a:lnTo>
                    <a:pt x="184" y="107"/>
                  </a:lnTo>
                  <a:lnTo>
                    <a:pt x="200" y="104"/>
                  </a:lnTo>
                  <a:lnTo>
                    <a:pt x="215" y="101"/>
                  </a:lnTo>
                  <a:lnTo>
                    <a:pt x="230" y="98"/>
                  </a:lnTo>
                  <a:lnTo>
                    <a:pt x="230" y="143"/>
                  </a:lnTo>
                  <a:lnTo>
                    <a:pt x="223" y="147"/>
                  </a:lnTo>
                  <a:lnTo>
                    <a:pt x="216" y="152"/>
                  </a:lnTo>
                  <a:lnTo>
                    <a:pt x="208" y="158"/>
                  </a:lnTo>
                  <a:lnTo>
                    <a:pt x="199" y="165"/>
                  </a:lnTo>
                  <a:lnTo>
                    <a:pt x="199" y="166"/>
                  </a:lnTo>
                  <a:lnTo>
                    <a:pt x="199" y="167"/>
                  </a:lnTo>
                  <a:lnTo>
                    <a:pt x="199" y="168"/>
                  </a:lnTo>
                  <a:lnTo>
                    <a:pt x="199" y="169"/>
                  </a:lnTo>
                  <a:lnTo>
                    <a:pt x="190" y="175"/>
                  </a:lnTo>
                  <a:lnTo>
                    <a:pt x="178" y="181"/>
                  </a:lnTo>
                  <a:lnTo>
                    <a:pt x="167" y="188"/>
                  </a:lnTo>
                  <a:lnTo>
                    <a:pt x="153" y="196"/>
                  </a:lnTo>
                  <a:lnTo>
                    <a:pt x="139" y="204"/>
                  </a:lnTo>
                  <a:lnTo>
                    <a:pt x="124" y="212"/>
                  </a:lnTo>
                  <a:lnTo>
                    <a:pt x="109" y="221"/>
                  </a:lnTo>
                  <a:lnTo>
                    <a:pt x="95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10" name="Freeform 569"/>
            <p:cNvSpPr>
              <a:spLocks/>
            </p:cNvSpPr>
            <p:nvPr/>
          </p:nvSpPr>
          <p:spPr bwMode="auto">
            <a:xfrm>
              <a:off x="3677" y="2329"/>
              <a:ext cx="96" cy="11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4" y="26"/>
                </a:cxn>
                <a:cxn ang="0">
                  <a:pos x="32" y="49"/>
                </a:cxn>
                <a:cxn ang="0">
                  <a:pos x="66" y="44"/>
                </a:cxn>
                <a:cxn ang="0">
                  <a:pos x="101" y="29"/>
                </a:cxn>
                <a:cxn ang="0">
                  <a:pos x="134" y="13"/>
                </a:cxn>
                <a:cxn ang="0">
                  <a:pos x="167" y="0"/>
                </a:cxn>
                <a:cxn ang="0">
                  <a:pos x="190" y="6"/>
                </a:cxn>
                <a:cxn ang="0">
                  <a:pos x="182" y="19"/>
                </a:cxn>
                <a:cxn ang="0">
                  <a:pos x="172" y="32"/>
                </a:cxn>
                <a:cxn ang="0">
                  <a:pos x="161" y="44"/>
                </a:cxn>
                <a:cxn ang="0">
                  <a:pos x="155" y="51"/>
                </a:cxn>
                <a:cxn ang="0">
                  <a:pos x="153" y="51"/>
                </a:cxn>
                <a:cxn ang="0">
                  <a:pos x="148" y="57"/>
                </a:cxn>
                <a:cxn ang="0">
                  <a:pos x="135" y="72"/>
                </a:cxn>
                <a:cxn ang="0">
                  <a:pos x="119" y="87"/>
                </a:cxn>
                <a:cxn ang="0">
                  <a:pos x="108" y="101"/>
                </a:cxn>
                <a:cxn ang="0">
                  <a:pos x="104" y="107"/>
                </a:cxn>
                <a:cxn ang="0">
                  <a:pos x="101" y="107"/>
                </a:cxn>
                <a:cxn ang="0">
                  <a:pos x="100" y="108"/>
                </a:cxn>
                <a:cxn ang="0">
                  <a:pos x="100" y="111"/>
                </a:cxn>
                <a:cxn ang="0">
                  <a:pos x="95" y="115"/>
                </a:cxn>
                <a:cxn ang="0">
                  <a:pos x="82" y="126"/>
                </a:cxn>
                <a:cxn ang="0">
                  <a:pos x="68" y="141"/>
                </a:cxn>
                <a:cxn ang="0">
                  <a:pos x="54" y="155"/>
                </a:cxn>
                <a:cxn ang="0">
                  <a:pos x="47" y="162"/>
                </a:cxn>
                <a:cxn ang="0">
                  <a:pos x="47" y="164"/>
                </a:cxn>
                <a:cxn ang="0">
                  <a:pos x="38" y="170"/>
                </a:cxn>
                <a:cxn ang="0">
                  <a:pos x="31" y="185"/>
                </a:cxn>
                <a:cxn ang="0">
                  <a:pos x="36" y="202"/>
                </a:cxn>
                <a:cxn ang="0">
                  <a:pos x="49" y="221"/>
                </a:cxn>
                <a:cxn ang="0">
                  <a:pos x="0" y="230"/>
                </a:cxn>
              </a:cxnLst>
              <a:rect l="0" t="0" r="r" b="b"/>
              <a:pathLst>
                <a:path w="192" h="230">
                  <a:moveTo>
                    <a:pt x="0" y="0"/>
                  </a:moveTo>
                  <a:lnTo>
                    <a:pt x="41" y="0"/>
                  </a:lnTo>
                  <a:lnTo>
                    <a:pt x="38" y="13"/>
                  </a:lnTo>
                  <a:lnTo>
                    <a:pt x="34" y="26"/>
                  </a:lnTo>
                  <a:lnTo>
                    <a:pt x="32" y="39"/>
                  </a:lnTo>
                  <a:lnTo>
                    <a:pt x="32" y="49"/>
                  </a:lnTo>
                  <a:lnTo>
                    <a:pt x="49" y="48"/>
                  </a:lnTo>
                  <a:lnTo>
                    <a:pt x="66" y="44"/>
                  </a:lnTo>
                  <a:lnTo>
                    <a:pt x="84" y="37"/>
                  </a:lnTo>
                  <a:lnTo>
                    <a:pt x="101" y="29"/>
                  </a:lnTo>
                  <a:lnTo>
                    <a:pt x="118" y="21"/>
                  </a:lnTo>
                  <a:lnTo>
                    <a:pt x="134" y="13"/>
                  </a:lnTo>
                  <a:lnTo>
                    <a:pt x="152" y="5"/>
                  </a:lnTo>
                  <a:lnTo>
                    <a:pt x="167" y="0"/>
                  </a:lnTo>
                  <a:lnTo>
                    <a:pt x="192" y="0"/>
                  </a:lnTo>
                  <a:lnTo>
                    <a:pt x="190" y="6"/>
                  </a:lnTo>
                  <a:lnTo>
                    <a:pt x="186" y="13"/>
                  </a:lnTo>
                  <a:lnTo>
                    <a:pt x="182" y="19"/>
                  </a:lnTo>
                  <a:lnTo>
                    <a:pt x="177" y="26"/>
                  </a:lnTo>
                  <a:lnTo>
                    <a:pt x="172" y="32"/>
                  </a:lnTo>
                  <a:lnTo>
                    <a:pt x="167" y="39"/>
                  </a:lnTo>
                  <a:lnTo>
                    <a:pt x="161" y="44"/>
                  </a:lnTo>
                  <a:lnTo>
                    <a:pt x="156" y="51"/>
                  </a:lnTo>
                  <a:lnTo>
                    <a:pt x="155" y="51"/>
                  </a:lnTo>
                  <a:lnTo>
                    <a:pt x="154" y="51"/>
                  </a:lnTo>
                  <a:lnTo>
                    <a:pt x="153" y="51"/>
                  </a:lnTo>
                  <a:lnTo>
                    <a:pt x="152" y="51"/>
                  </a:lnTo>
                  <a:lnTo>
                    <a:pt x="148" y="57"/>
                  </a:lnTo>
                  <a:lnTo>
                    <a:pt x="142" y="64"/>
                  </a:lnTo>
                  <a:lnTo>
                    <a:pt x="135" y="72"/>
                  </a:lnTo>
                  <a:lnTo>
                    <a:pt x="127" y="79"/>
                  </a:lnTo>
                  <a:lnTo>
                    <a:pt x="119" y="87"/>
                  </a:lnTo>
                  <a:lnTo>
                    <a:pt x="112" y="94"/>
                  </a:lnTo>
                  <a:lnTo>
                    <a:pt x="108" y="101"/>
                  </a:lnTo>
                  <a:lnTo>
                    <a:pt x="106" y="107"/>
                  </a:lnTo>
                  <a:lnTo>
                    <a:pt x="104" y="107"/>
                  </a:lnTo>
                  <a:lnTo>
                    <a:pt x="103" y="107"/>
                  </a:lnTo>
                  <a:lnTo>
                    <a:pt x="101" y="107"/>
                  </a:lnTo>
                  <a:lnTo>
                    <a:pt x="100" y="107"/>
                  </a:lnTo>
                  <a:lnTo>
                    <a:pt x="100" y="108"/>
                  </a:lnTo>
                  <a:lnTo>
                    <a:pt x="100" y="109"/>
                  </a:lnTo>
                  <a:lnTo>
                    <a:pt x="100" y="111"/>
                  </a:lnTo>
                  <a:lnTo>
                    <a:pt x="100" y="112"/>
                  </a:lnTo>
                  <a:lnTo>
                    <a:pt x="95" y="115"/>
                  </a:lnTo>
                  <a:lnTo>
                    <a:pt x="89" y="119"/>
                  </a:lnTo>
                  <a:lnTo>
                    <a:pt x="82" y="126"/>
                  </a:lnTo>
                  <a:lnTo>
                    <a:pt x="76" y="133"/>
                  </a:lnTo>
                  <a:lnTo>
                    <a:pt x="68" y="141"/>
                  </a:lnTo>
                  <a:lnTo>
                    <a:pt x="61" y="148"/>
                  </a:lnTo>
                  <a:lnTo>
                    <a:pt x="54" y="155"/>
                  </a:lnTo>
                  <a:lnTo>
                    <a:pt x="47" y="161"/>
                  </a:lnTo>
                  <a:lnTo>
                    <a:pt x="47" y="162"/>
                  </a:lnTo>
                  <a:lnTo>
                    <a:pt x="47" y="163"/>
                  </a:lnTo>
                  <a:lnTo>
                    <a:pt x="47" y="164"/>
                  </a:lnTo>
                  <a:lnTo>
                    <a:pt x="47" y="165"/>
                  </a:lnTo>
                  <a:lnTo>
                    <a:pt x="38" y="170"/>
                  </a:lnTo>
                  <a:lnTo>
                    <a:pt x="33" y="177"/>
                  </a:lnTo>
                  <a:lnTo>
                    <a:pt x="31" y="185"/>
                  </a:lnTo>
                  <a:lnTo>
                    <a:pt x="32" y="193"/>
                  </a:lnTo>
                  <a:lnTo>
                    <a:pt x="36" y="202"/>
                  </a:lnTo>
                  <a:lnTo>
                    <a:pt x="42" y="211"/>
                  </a:lnTo>
                  <a:lnTo>
                    <a:pt x="49" y="221"/>
                  </a:lnTo>
                  <a:lnTo>
                    <a:pt x="57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11" name="Freeform 570"/>
            <p:cNvSpPr>
              <a:spLocks/>
            </p:cNvSpPr>
            <p:nvPr/>
          </p:nvSpPr>
          <p:spPr bwMode="auto">
            <a:xfrm>
              <a:off x="3760" y="2328"/>
              <a:ext cx="14" cy="1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0" y="3"/>
                </a:cxn>
                <a:cxn ang="0">
                  <a:pos x="6" y="1"/>
                </a:cxn>
                <a:cxn ang="0">
                  <a:pos x="13" y="0"/>
                </a:cxn>
                <a:cxn ang="0">
                  <a:pos x="20" y="0"/>
                </a:cxn>
                <a:cxn ang="0">
                  <a:pos x="26" y="0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25" y="3"/>
                </a:cxn>
              </a:cxnLst>
              <a:rect l="0" t="0" r="r" b="b"/>
              <a:pathLst>
                <a:path w="26" h="3">
                  <a:moveTo>
                    <a:pt x="25" y="3"/>
                  </a:moveTo>
                  <a:lnTo>
                    <a:pt x="0" y="3"/>
                  </a:lnTo>
                  <a:lnTo>
                    <a:pt x="6" y="1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5" y="2"/>
                  </a:lnTo>
                  <a:lnTo>
                    <a:pt x="25" y="3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12" name="Freeform 571"/>
            <p:cNvSpPr>
              <a:spLocks/>
            </p:cNvSpPr>
            <p:nvPr/>
          </p:nvSpPr>
          <p:spPr bwMode="auto">
            <a:xfrm>
              <a:off x="3677" y="2304"/>
              <a:ext cx="22" cy="25"/>
            </a:xfrm>
            <a:custGeom>
              <a:avLst/>
              <a:gdLst/>
              <a:ahLst/>
              <a:cxnLst>
                <a:cxn ang="0">
                  <a:pos x="41" y="50"/>
                </a:cxn>
                <a:cxn ang="0">
                  <a:pos x="0" y="50"/>
                </a:cxn>
                <a:cxn ang="0">
                  <a:pos x="0" y="2"/>
                </a:cxn>
                <a:cxn ang="0">
                  <a:pos x="2" y="1"/>
                </a:cxn>
                <a:cxn ang="0">
                  <a:pos x="5" y="1"/>
                </a:cxn>
                <a:cxn ang="0">
                  <a:pos x="8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1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4" y="3"/>
                </a:cxn>
                <a:cxn ang="0">
                  <a:pos x="33" y="7"/>
                </a:cxn>
                <a:cxn ang="0">
                  <a:pos x="39" y="12"/>
                </a:cxn>
                <a:cxn ang="0">
                  <a:pos x="42" y="18"/>
                </a:cxn>
                <a:cxn ang="0">
                  <a:pos x="44" y="26"/>
                </a:cxn>
                <a:cxn ang="0">
                  <a:pos x="44" y="33"/>
                </a:cxn>
                <a:cxn ang="0">
                  <a:pos x="43" y="42"/>
                </a:cxn>
                <a:cxn ang="0">
                  <a:pos x="41" y="50"/>
                </a:cxn>
              </a:cxnLst>
              <a:rect l="0" t="0" r="r" b="b"/>
              <a:pathLst>
                <a:path w="44" h="50">
                  <a:moveTo>
                    <a:pt x="41" y="50"/>
                  </a:moveTo>
                  <a:lnTo>
                    <a:pt x="0" y="50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4" y="3"/>
                  </a:lnTo>
                  <a:lnTo>
                    <a:pt x="33" y="7"/>
                  </a:lnTo>
                  <a:lnTo>
                    <a:pt x="39" y="12"/>
                  </a:lnTo>
                  <a:lnTo>
                    <a:pt x="42" y="18"/>
                  </a:lnTo>
                  <a:lnTo>
                    <a:pt x="44" y="26"/>
                  </a:lnTo>
                  <a:lnTo>
                    <a:pt x="44" y="33"/>
                  </a:lnTo>
                  <a:lnTo>
                    <a:pt x="43" y="42"/>
                  </a:lnTo>
                  <a:lnTo>
                    <a:pt x="41" y="5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13" name="Freeform 572"/>
            <p:cNvSpPr>
              <a:spLocks/>
            </p:cNvSpPr>
            <p:nvPr/>
          </p:nvSpPr>
          <p:spPr bwMode="auto">
            <a:xfrm>
              <a:off x="3587" y="3248"/>
              <a:ext cx="20" cy="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9" y="0"/>
                </a:cxn>
                <a:cxn ang="0">
                  <a:pos x="34" y="1"/>
                </a:cxn>
                <a:cxn ang="0">
                  <a:pos x="29" y="3"/>
                </a:cxn>
                <a:cxn ang="0">
                  <a:pos x="24" y="4"/>
                </a:cxn>
                <a:cxn ang="0">
                  <a:pos x="20" y="5"/>
                </a:cxn>
                <a:cxn ang="0">
                  <a:pos x="14" y="7"/>
                </a:cxn>
                <a:cxn ang="0">
                  <a:pos x="9" y="7"/>
                </a:cxn>
                <a:cxn ang="0">
                  <a:pos x="5" y="7"/>
                </a:cxn>
                <a:cxn ang="0">
                  <a:pos x="0" y="7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9" h="7">
                  <a:moveTo>
                    <a:pt x="2" y="0"/>
                  </a:moveTo>
                  <a:lnTo>
                    <a:pt x="39" y="0"/>
                  </a:lnTo>
                  <a:lnTo>
                    <a:pt x="34" y="1"/>
                  </a:lnTo>
                  <a:lnTo>
                    <a:pt x="29" y="3"/>
                  </a:lnTo>
                  <a:lnTo>
                    <a:pt x="24" y="4"/>
                  </a:lnTo>
                  <a:lnTo>
                    <a:pt x="20" y="5"/>
                  </a:lnTo>
                  <a:lnTo>
                    <a:pt x="14" y="7"/>
                  </a:lnTo>
                  <a:lnTo>
                    <a:pt x="9" y="7"/>
                  </a:lnTo>
                  <a:lnTo>
                    <a:pt x="5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14" name="Freeform 573"/>
            <p:cNvSpPr>
              <a:spLocks/>
            </p:cNvSpPr>
            <p:nvPr/>
          </p:nvSpPr>
          <p:spPr bwMode="auto">
            <a:xfrm>
              <a:off x="3661" y="3248"/>
              <a:ext cx="16" cy="2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2" y="0"/>
                </a:cxn>
                <a:cxn ang="0">
                  <a:pos x="32" y="54"/>
                </a:cxn>
                <a:cxn ang="0">
                  <a:pos x="20" y="50"/>
                </a:cxn>
                <a:cxn ang="0">
                  <a:pos x="11" y="46"/>
                </a:cxn>
                <a:cxn ang="0">
                  <a:pos x="5" y="39"/>
                </a:cxn>
                <a:cxn ang="0">
                  <a:pos x="2" y="32"/>
                </a:cxn>
                <a:cxn ang="0">
                  <a:pos x="0" y="25"/>
                </a:cxn>
                <a:cxn ang="0">
                  <a:pos x="2" y="17"/>
                </a:cxn>
                <a:cxn ang="0">
                  <a:pos x="3" y="8"/>
                </a:cxn>
                <a:cxn ang="0">
                  <a:pos x="5" y="0"/>
                </a:cxn>
              </a:cxnLst>
              <a:rect l="0" t="0" r="r" b="b"/>
              <a:pathLst>
                <a:path w="32" h="54">
                  <a:moveTo>
                    <a:pt x="5" y="0"/>
                  </a:moveTo>
                  <a:lnTo>
                    <a:pt x="32" y="0"/>
                  </a:lnTo>
                  <a:lnTo>
                    <a:pt x="32" y="54"/>
                  </a:lnTo>
                  <a:lnTo>
                    <a:pt x="20" y="50"/>
                  </a:lnTo>
                  <a:lnTo>
                    <a:pt x="11" y="46"/>
                  </a:lnTo>
                  <a:lnTo>
                    <a:pt x="5" y="39"/>
                  </a:lnTo>
                  <a:lnTo>
                    <a:pt x="2" y="32"/>
                  </a:lnTo>
                  <a:lnTo>
                    <a:pt x="0" y="25"/>
                  </a:lnTo>
                  <a:lnTo>
                    <a:pt x="2" y="17"/>
                  </a:lnTo>
                  <a:lnTo>
                    <a:pt x="3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15" name="Freeform 574"/>
            <p:cNvSpPr>
              <a:spLocks/>
            </p:cNvSpPr>
            <p:nvPr/>
          </p:nvSpPr>
          <p:spPr bwMode="auto">
            <a:xfrm>
              <a:off x="3588" y="3133"/>
              <a:ext cx="89" cy="115"/>
            </a:xfrm>
            <a:custGeom>
              <a:avLst/>
              <a:gdLst/>
              <a:ahLst/>
              <a:cxnLst>
                <a:cxn ang="0">
                  <a:pos x="178" y="0"/>
                </a:cxn>
                <a:cxn ang="0">
                  <a:pos x="151" y="231"/>
                </a:cxn>
                <a:cxn ang="0">
                  <a:pos x="158" y="206"/>
                </a:cxn>
                <a:cxn ang="0">
                  <a:pos x="161" y="186"/>
                </a:cxn>
                <a:cxn ang="0">
                  <a:pos x="130" y="189"/>
                </a:cxn>
                <a:cxn ang="0">
                  <a:pos x="98" y="202"/>
                </a:cxn>
                <a:cxn ang="0">
                  <a:pos x="67" y="217"/>
                </a:cxn>
                <a:cxn ang="0">
                  <a:pos x="37" y="231"/>
                </a:cxn>
                <a:cxn ang="0">
                  <a:pos x="4" y="225"/>
                </a:cxn>
                <a:cxn ang="0">
                  <a:pos x="11" y="213"/>
                </a:cxn>
                <a:cxn ang="0">
                  <a:pos x="21" y="201"/>
                </a:cxn>
                <a:cxn ang="0">
                  <a:pos x="30" y="189"/>
                </a:cxn>
                <a:cxn ang="0">
                  <a:pos x="36" y="183"/>
                </a:cxn>
                <a:cxn ang="0">
                  <a:pos x="39" y="183"/>
                </a:cxn>
                <a:cxn ang="0">
                  <a:pos x="44" y="178"/>
                </a:cxn>
                <a:cxn ang="0">
                  <a:pos x="57" y="163"/>
                </a:cxn>
                <a:cxn ang="0">
                  <a:pos x="73" y="148"/>
                </a:cxn>
                <a:cxn ang="0">
                  <a:pos x="84" y="134"/>
                </a:cxn>
                <a:cxn ang="0">
                  <a:pos x="88" y="128"/>
                </a:cxn>
                <a:cxn ang="0">
                  <a:pos x="90" y="128"/>
                </a:cxn>
                <a:cxn ang="0">
                  <a:pos x="91" y="127"/>
                </a:cxn>
                <a:cxn ang="0">
                  <a:pos x="91" y="123"/>
                </a:cxn>
                <a:cxn ang="0">
                  <a:pos x="96" y="120"/>
                </a:cxn>
                <a:cxn ang="0">
                  <a:pos x="108" y="109"/>
                </a:cxn>
                <a:cxn ang="0">
                  <a:pos x="123" y="94"/>
                </a:cxn>
                <a:cxn ang="0">
                  <a:pos x="137" y="80"/>
                </a:cxn>
                <a:cxn ang="0">
                  <a:pos x="144" y="73"/>
                </a:cxn>
                <a:cxn ang="0">
                  <a:pos x="144" y="70"/>
                </a:cxn>
                <a:cxn ang="0">
                  <a:pos x="155" y="64"/>
                </a:cxn>
                <a:cxn ang="0">
                  <a:pos x="161" y="49"/>
                </a:cxn>
                <a:cxn ang="0">
                  <a:pos x="155" y="30"/>
                </a:cxn>
                <a:cxn ang="0">
                  <a:pos x="140" y="9"/>
                </a:cxn>
              </a:cxnLst>
              <a:rect l="0" t="0" r="r" b="b"/>
              <a:pathLst>
                <a:path w="178" h="231">
                  <a:moveTo>
                    <a:pt x="130" y="0"/>
                  </a:moveTo>
                  <a:lnTo>
                    <a:pt x="178" y="0"/>
                  </a:lnTo>
                  <a:lnTo>
                    <a:pt x="178" y="231"/>
                  </a:lnTo>
                  <a:lnTo>
                    <a:pt x="151" y="231"/>
                  </a:lnTo>
                  <a:lnTo>
                    <a:pt x="155" y="218"/>
                  </a:lnTo>
                  <a:lnTo>
                    <a:pt x="158" y="206"/>
                  </a:lnTo>
                  <a:lnTo>
                    <a:pt x="161" y="195"/>
                  </a:lnTo>
                  <a:lnTo>
                    <a:pt x="161" y="186"/>
                  </a:lnTo>
                  <a:lnTo>
                    <a:pt x="145" y="187"/>
                  </a:lnTo>
                  <a:lnTo>
                    <a:pt x="130" y="189"/>
                  </a:lnTo>
                  <a:lnTo>
                    <a:pt x="114" y="195"/>
                  </a:lnTo>
                  <a:lnTo>
                    <a:pt x="98" y="202"/>
                  </a:lnTo>
                  <a:lnTo>
                    <a:pt x="82" y="209"/>
                  </a:lnTo>
                  <a:lnTo>
                    <a:pt x="67" y="217"/>
                  </a:lnTo>
                  <a:lnTo>
                    <a:pt x="52" y="225"/>
                  </a:lnTo>
                  <a:lnTo>
                    <a:pt x="37" y="231"/>
                  </a:lnTo>
                  <a:lnTo>
                    <a:pt x="0" y="231"/>
                  </a:lnTo>
                  <a:lnTo>
                    <a:pt x="4" y="225"/>
                  </a:lnTo>
                  <a:lnTo>
                    <a:pt x="7" y="219"/>
                  </a:lnTo>
                  <a:lnTo>
                    <a:pt x="11" y="213"/>
                  </a:lnTo>
                  <a:lnTo>
                    <a:pt x="16" y="206"/>
                  </a:lnTo>
                  <a:lnTo>
                    <a:pt x="21" y="201"/>
                  </a:lnTo>
                  <a:lnTo>
                    <a:pt x="26" y="195"/>
                  </a:lnTo>
                  <a:lnTo>
                    <a:pt x="30" y="189"/>
                  </a:lnTo>
                  <a:lnTo>
                    <a:pt x="35" y="183"/>
                  </a:lnTo>
                  <a:lnTo>
                    <a:pt x="36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41" y="183"/>
                  </a:lnTo>
                  <a:lnTo>
                    <a:pt x="44" y="178"/>
                  </a:lnTo>
                  <a:lnTo>
                    <a:pt x="50" y="171"/>
                  </a:lnTo>
                  <a:lnTo>
                    <a:pt x="57" y="163"/>
                  </a:lnTo>
                  <a:lnTo>
                    <a:pt x="65" y="156"/>
                  </a:lnTo>
                  <a:lnTo>
                    <a:pt x="73" y="148"/>
                  </a:lnTo>
                  <a:lnTo>
                    <a:pt x="80" y="141"/>
                  </a:lnTo>
                  <a:lnTo>
                    <a:pt x="84" y="134"/>
                  </a:lnTo>
                  <a:lnTo>
                    <a:pt x="87" y="128"/>
                  </a:lnTo>
                  <a:lnTo>
                    <a:pt x="88" y="128"/>
                  </a:lnTo>
                  <a:lnTo>
                    <a:pt x="89" y="128"/>
                  </a:lnTo>
                  <a:lnTo>
                    <a:pt x="90" y="128"/>
                  </a:lnTo>
                  <a:lnTo>
                    <a:pt x="91" y="128"/>
                  </a:lnTo>
                  <a:lnTo>
                    <a:pt x="91" y="127"/>
                  </a:lnTo>
                  <a:lnTo>
                    <a:pt x="91" y="125"/>
                  </a:lnTo>
                  <a:lnTo>
                    <a:pt x="91" y="123"/>
                  </a:lnTo>
                  <a:lnTo>
                    <a:pt x="91" y="122"/>
                  </a:lnTo>
                  <a:lnTo>
                    <a:pt x="96" y="120"/>
                  </a:lnTo>
                  <a:lnTo>
                    <a:pt x="102" y="115"/>
                  </a:lnTo>
                  <a:lnTo>
                    <a:pt x="108" y="109"/>
                  </a:lnTo>
                  <a:lnTo>
                    <a:pt x="117" y="102"/>
                  </a:lnTo>
                  <a:lnTo>
                    <a:pt x="123" y="94"/>
                  </a:lnTo>
                  <a:lnTo>
                    <a:pt x="130" y="85"/>
                  </a:lnTo>
                  <a:lnTo>
                    <a:pt x="137" y="80"/>
                  </a:lnTo>
                  <a:lnTo>
                    <a:pt x="144" y="74"/>
                  </a:lnTo>
                  <a:lnTo>
                    <a:pt x="144" y="73"/>
                  </a:lnTo>
                  <a:lnTo>
                    <a:pt x="144" y="72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55" y="64"/>
                  </a:lnTo>
                  <a:lnTo>
                    <a:pt x="159" y="57"/>
                  </a:lnTo>
                  <a:lnTo>
                    <a:pt x="161" y="49"/>
                  </a:lnTo>
                  <a:lnTo>
                    <a:pt x="159" y="39"/>
                  </a:lnTo>
                  <a:lnTo>
                    <a:pt x="155" y="30"/>
                  </a:lnTo>
                  <a:lnTo>
                    <a:pt x="148" y="20"/>
                  </a:lnTo>
                  <a:lnTo>
                    <a:pt x="140" y="9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16" name="Freeform 575"/>
            <p:cNvSpPr>
              <a:spLocks/>
            </p:cNvSpPr>
            <p:nvPr/>
          </p:nvSpPr>
          <p:spPr bwMode="auto">
            <a:xfrm>
              <a:off x="3562" y="3018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83" y="229"/>
                </a:cxn>
                <a:cxn ang="0">
                  <a:pos x="170" y="216"/>
                </a:cxn>
                <a:cxn ang="0">
                  <a:pos x="157" y="206"/>
                </a:cxn>
                <a:cxn ang="0">
                  <a:pos x="148" y="197"/>
                </a:cxn>
                <a:cxn ang="0">
                  <a:pos x="141" y="191"/>
                </a:cxn>
                <a:cxn ang="0">
                  <a:pos x="142" y="183"/>
                </a:cxn>
                <a:cxn ang="0">
                  <a:pos x="149" y="168"/>
                </a:cxn>
                <a:cxn ang="0">
                  <a:pos x="151" y="168"/>
                </a:cxn>
                <a:cxn ang="0">
                  <a:pos x="155" y="168"/>
                </a:cxn>
                <a:cxn ang="0">
                  <a:pos x="157" y="162"/>
                </a:cxn>
                <a:cxn ang="0">
                  <a:pos x="170" y="146"/>
                </a:cxn>
                <a:cxn ang="0">
                  <a:pos x="172" y="146"/>
                </a:cxn>
                <a:cxn ang="0">
                  <a:pos x="174" y="146"/>
                </a:cxn>
                <a:cxn ang="0">
                  <a:pos x="182" y="135"/>
                </a:cxn>
                <a:cxn ang="0">
                  <a:pos x="193" y="123"/>
                </a:cxn>
                <a:cxn ang="0">
                  <a:pos x="198" y="110"/>
                </a:cxn>
                <a:cxn ang="0">
                  <a:pos x="193" y="98"/>
                </a:cxn>
                <a:cxn ang="0">
                  <a:pos x="152" y="107"/>
                </a:cxn>
                <a:cxn ang="0">
                  <a:pos x="120" y="114"/>
                </a:cxn>
                <a:cxn ang="0">
                  <a:pos x="92" y="120"/>
                </a:cxn>
                <a:cxn ang="0">
                  <a:pos x="69" y="125"/>
                </a:cxn>
                <a:cxn ang="0">
                  <a:pos x="51" y="129"/>
                </a:cxn>
                <a:cxn ang="0">
                  <a:pos x="34" y="132"/>
                </a:cxn>
                <a:cxn ang="0">
                  <a:pos x="16" y="136"/>
                </a:cxn>
                <a:cxn ang="0">
                  <a:pos x="0" y="139"/>
                </a:cxn>
                <a:cxn ang="0">
                  <a:pos x="5" y="99"/>
                </a:cxn>
                <a:cxn ang="0">
                  <a:pos x="14" y="92"/>
                </a:cxn>
                <a:cxn ang="0">
                  <a:pos x="24" y="85"/>
                </a:cxn>
                <a:cxn ang="0">
                  <a:pos x="38" y="76"/>
                </a:cxn>
                <a:cxn ang="0">
                  <a:pos x="45" y="69"/>
                </a:cxn>
                <a:cxn ang="0">
                  <a:pos x="45" y="67"/>
                </a:cxn>
                <a:cxn ang="0">
                  <a:pos x="54" y="60"/>
                </a:cxn>
                <a:cxn ang="0">
                  <a:pos x="80" y="46"/>
                </a:cxn>
                <a:cxn ang="0">
                  <a:pos x="110" y="29"/>
                </a:cxn>
                <a:cxn ang="0">
                  <a:pos x="141" y="10"/>
                </a:cxn>
              </a:cxnLst>
              <a:rect l="0" t="0" r="r" b="b"/>
              <a:pathLst>
                <a:path w="231" h="229">
                  <a:moveTo>
                    <a:pt x="156" y="0"/>
                  </a:moveTo>
                  <a:lnTo>
                    <a:pt x="231" y="0"/>
                  </a:lnTo>
                  <a:lnTo>
                    <a:pt x="231" y="229"/>
                  </a:lnTo>
                  <a:lnTo>
                    <a:pt x="183" y="229"/>
                  </a:lnTo>
                  <a:lnTo>
                    <a:pt x="176" y="222"/>
                  </a:lnTo>
                  <a:lnTo>
                    <a:pt x="170" y="216"/>
                  </a:lnTo>
                  <a:lnTo>
                    <a:pt x="164" y="211"/>
                  </a:lnTo>
                  <a:lnTo>
                    <a:pt x="157" y="206"/>
                  </a:lnTo>
                  <a:lnTo>
                    <a:pt x="152" y="202"/>
                  </a:lnTo>
                  <a:lnTo>
                    <a:pt x="148" y="197"/>
                  </a:lnTo>
                  <a:lnTo>
                    <a:pt x="143" y="193"/>
                  </a:lnTo>
                  <a:lnTo>
                    <a:pt x="141" y="191"/>
                  </a:lnTo>
                  <a:lnTo>
                    <a:pt x="141" y="187"/>
                  </a:lnTo>
                  <a:lnTo>
                    <a:pt x="142" y="183"/>
                  </a:lnTo>
                  <a:lnTo>
                    <a:pt x="144" y="177"/>
                  </a:lnTo>
                  <a:lnTo>
                    <a:pt x="149" y="168"/>
                  </a:lnTo>
                  <a:lnTo>
                    <a:pt x="150" y="168"/>
                  </a:lnTo>
                  <a:lnTo>
                    <a:pt x="151" y="168"/>
                  </a:lnTo>
                  <a:lnTo>
                    <a:pt x="153" y="168"/>
                  </a:lnTo>
                  <a:lnTo>
                    <a:pt x="155" y="168"/>
                  </a:lnTo>
                  <a:lnTo>
                    <a:pt x="156" y="165"/>
                  </a:lnTo>
                  <a:lnTo>
                    <a:pt x="157" y="162"/>
                  </a:lnTo>
                  <a:lnTo>
                    <a:pt x="161" y="157"/>
                  </a:lnTo>
                  <a:lnTo>
                    <a:pt x="170" y="146"/>
                  </a:lnTo>
                  <a:lnTo>
                    <a:pt x="171" y="146"/>
                  </a:lnTo>
                  <a:lnTo>
                    <a:pt x="172" y="146"/>
                  </a:lnTo>
                  <a:lnTo>
                    <a:pt x="173" y="146"/>
                  </a:lnTo>
                  <a:lnTo>
                    <a:pt x="174" y="146"/>
                  </a:lnTo>
                  <a:lnTo>
                    <a:pt x="178" y="140"/>
                  </a:lnTo>
                  <a:lnTo>
                    <a:pt x="182" y="135"/>
                  </a:lnTo>
                  <a:lnTo>
                    <a:pt x="188" y="129"/>
                  </a:lnTo>
                  <a:lnTo>
                    <a:pt x="193" y="123"/>
                  </a:lnTo>
                  <a:lnTo>
                    <a:pt x="197" y="117"/>
                  </a:lnTo>
                  <a:lnTo>
                    <a:pt x="198" y="110"/>
                  </a:lnTo>
                  <a:lnTo>
                    <a:pt x="197" y="105"/>
                  </a:lnTo>
                  <a:lnTo>
                    <a:pt x="193" y="98"/>
                  </a:lnTo>
                  <a:lnTo>
                    <a:pt x="172" y="102"/>
                  </a:lnTo>
                  <a:lnTo>
                    <a:pt x="152" y="107"/>
                  </a:lnTo>
                  <a:lnTo>
                    <a:pt x="135" y="110"/>
                  </a:lnTo>
                  <a:lnTo>
                    <a:pt x="120" y="114"/>
                  </a:lnTo>
                  <a:lnTo>
                    <a:pt x="105" y="117"/>
                  </a:lnTo>
                  <a:lnTo>
                    <a:pt x="92" y="120"/>
                  </a:lnTo>
                  <a:lnTo>
                    <a:pt x="81" y="123"/>
                  </a:lnTo>
                  <a:lnTo>
                    <a:pt x="69" y="125"/>
                  </a:lnTo>
                  <a:lnTo>
                    <a:pt x="60" y="127"/>
                  </a:lnTo>
                  <a:lnTo>
                    <a:pt x="51" y="129"/>
                  </a:lnTo>
                  <a:lnTo>
                    <a:pt x="42" y="131"/>
                  </a:lnTo>
                  <a:lnTo>
                    <a:pt x="34" y="132"/>
                  </a:lnTo>
                  <a:lnTo>
                    <a:pt x="26" y="135"/>
                  </a:lnTo>
                  <a:lnTo>
                    <a:pt x="16" y="136"/>
                  </a:lnTo>
                  <a:lnTo>
                    <a:pt x="8" y="138"/>
                  </a:lnTo>
                  <a:lnTo>
                    <a:pt x="0" y="139"/>
                  </a:lnTo>
                  <a:lnTo>
                    <a:pt x="0" y="102"/>
                  </a:lnTo>
                  <a:lnTo>
                    <a:pt x="5" y="99"/>
                  </a:lnTo>
                  <a:lnTo>
                    <a:pt x="8" y="95"/>
                  </a:lnTo>
                  <a:lnTo>
                    <a:pt x="14" y="92"/>
                  </a:lnTo>
                  <a:lnTo>
                    <a:pt x="19" y="89"/>
                  </a:lnTo>
                  <a:lnTo>
                    <a:pt x="24" y="85"/>
                  </a:lnTo>
                  <a:lnTo>
                    <a:pt x="31" y="81"/>
                  </a:lnTo>
                  <a:lnTo>
                    <a:pt x="38" y="76"/>
                  </a:lnTo>
                  <a:lnTo>
                    <a:pt x="45" y="70"/>
                  </a:lnTo>
                  <a:lnTo>
                    <a:pt x="45" y="69"/>
                  </a:lnTo>
                  <a:lnTo>
                    <a:pt x="45" y="68"/>
                  </a:lnTo>
                  <a:lnTo>
                    <a:pt x="45" y="67"/>
                  </a:lnTo>
                  <a:lnTo>
                    <a:pt x="45" y="66"/>
                  </a:lnTo>
                  <a:lnTo>
                    <a:pt x="54" y="60"/>
                  </a:lnTo>
                  <a:lnTo>
                    <a:pt x="67" y="53"/>
                  </a:lnTo>
                  <a:lnTo>
                    <a:pt x="80" y="46"/>
                  </a:lnTo>
                  <a:lnTo>
                    <a:pt x="95" y="38"/>
                  </a:lnTo>
                  <a:lnTo>
                    <a:pt x="110" y="29"/>
                  </a:lnTo>
                  <a:lnTo>
                    <a:pt x="125" y="19"/>
                  </a:lnTo>
                  <a:lnTo>
                    <a:pt x="141" y="1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17" name="Freeform 576"/>
            <p:cNvSpPr>
              <a:spLocks/>
            </p:cNvSpPr>
            <p:nvPr/>
          </p:nvSpPr>
          <p:spPr bwMode="auto">
            <a:xfrm>
              <a:off x="3579" y="2904"/>
              <a:ext cx="1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28" y="7"/>
                </a:cxn>
                <a:cxn ang="0">
                  <a:pos x="24" y="14"/>
                </a:cxn>
                <a:cxn ang="0">
                  <a:pos x="22" y="21"/>
                </a:cxn>
                <a:cxn ang="0">
                  <a:pos x="18" y="28"/>
                </a:cxn>
                <a:cxn ang="0">
                  <a:pos x="10" y="27"/>
                </a:cxn>
                <a:cxn ang="0">
                  <a:pos x="5" y="21"/>
                </a:cxn>
                <a:cxn ang="0">
                  <a:pos x="1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28">
                  <a:moveTo>
                    <a:pt x="0" y="0"/>
                  </a:moveTo>
                  <a:lnTo>
                    <a:pt x="30" y="0"/>
                  </a:lnTo>
                  <a:lnTo>
                    <a:pt x="28" y="7"/>
                  </a:lnTo>
                  <a:lnTo>
                    <a:pt x="24" y="14"/>
                  </a:lnTo>
                  <a:lnTo>
                    <a:pt x="22" y="21"/>
                  </a:lnTo>
                  <a:lnTo>
                    <a:pt x="18" y="28"/>
                  </a:lnTo>
                  <a:lnTo>
                    <a:pt x="10" y="27"/>
                  </a:lnTo>
                  <a:lnTo>
                    <a:pt x="5" y="21"/>
                  </a:lnTo>
                  <a:lnTo>
                    <a:pt x="1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18" name="Freeform 577"/>
            <p:cNvSpPr>
              <a:spLocks/>
            </p:cNvSpPr>
            <p:nvPr/>
          </p:nvSpPr>
          <p:spPr bwMode="auto">
            <a:xfrm>
              <a:off x="3609" y="2904"/>
              <a:ext cx="68" cy="11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136" y="0"/>
                </a:cxn>
                <a:cxn ang="0">
                  <a:pos x="136" y="230"/>
                </a:cxn>
                <a:cxn ang="0">
                  <a:pos x="61" y="230"/>
                </a:cxn>
                <a:cxn ang="0">
                  <a:pos x="72" y="221"/>
                </a:cxn>
                <a:cxn ang="0">
                  <a:pos x="84" y="213"/>
                </a:cxn>
                <a:cxn ang="0">
                  <a:pos x="93" y="203"/>
                </a:cxn>
                <a:cxn ang="0">
                  <a:pos x="102" y="194"/>
                </a:cxn>
                <a:cxn ang="0">
                  <a:pos x="109" y="185"/>
                </a:cxn>
                <a:cxn ang="0">
                  <a:pos x="115" y="176"/>
                </a:cxn>
                <a:cxn ang="0">
                  <a:pos x="117" y="166"/>
                </a:cxn>
                <a:cxn ang="0">
                  <a:pos x="118" y="157"/>
                </a:cxn>
                <a:cxn ang="0">
                  <a:pos x="101" y="141"/>
                </a:cxn>
                <a:cxn ang="0">
                  <a:pos x="90" y="125"/>
                </a:cxn>
                <a:cxn ang="0">
                  <a:pos x="83" y="108"/>
                </a:cxn>
                <a:cxn ang="0">
                  <a:pos x="80" y="92"/>
                </a:cxn>
                <a:cxn ang="0">
                  <a:pos x="83" y="75"/>
                </a:cxn>
                <a:cxn ang="0">
                  <a:pos x="92" y="60"/>
                </a:cxn>
                <a:cxn ang="0">
                  <a:pos x="106" y="47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8" y="26"/>
                </a:cxn>
                <a:cxn ang="0">
                  <a:pos x="128" y="22"/>
                </a:cxn>
                <a:cxn ang="0">
                  <a:pos x="129" y="19"/>
                </a:cxn>
                <a:cxn ang="0">
                  <a:pos x="126" y="17"/>
                </a:cxn>
                <a:cxn ang="0">
                  <a:pos x="125" y="14"/>
                </a:cxn>
                <a:cxn ang="0">
                  <a:pos x="123" y="12"/>
                </a:cxn>
                <a:cxn ang="0">
                  <a:pos x="121" y="10"/>
                </a:cxn>
                <a:cxn ang="0">
                  <a:pos x="104" y="13"/>
                </a:cxn>
                <a:cxn ang="0">
                  <a:pos x="87" y="20"/>
                </a:cxn>
                <a:cxn ang="0">
                  <a:pos x="69" y="30"/>
                </a:cxn>
                <a:cxn ang="0">
                  <a:pos x="52" y="41"/>
                </a:cxn>
                <a:cxn ang="0">
                  <a:pos x="34" y="50"/>
                </a:cxn>
                <a:cxn ang="0">
                  <a:pos x="19" y="56"/>
                </a:cxn>
                <a:cxn ang="0">
                  <a:pos x="8" y="56"/>
                </a:cxn>
                <a:cxn ang="0">
                  <a:pos x="0" y="49"/>
                </a:cxn>
                <a:cxn ang="0">
                  <a:pos x="4" y="43"/>
                </a:cxn>
                <a:cxn ang="0">
                  <a:pos x="9" y="36"/>
                </a:cxn>
                <a:cxn ang="0">
                  <a:pos x="14" y="30"/>
                </a:cxn>
                <a:cxn ang="0">
                  <a:pos x="19" y="25"/>
                </a:cxn>
                <a:cxn ang="0">
                  <a:pos x="24" y="19"/>
                </a:cxn>
                <a:cxn ang="0">
                  <a:pos x="28" y="12"/>
                </a:cxn>
                <a:cxn ang="0">
                  <a:pos x="33" y="6"/>
                </a:cxn>
                <a:cxn ang="0">
                  <a:pos x="38" y="0"/>
                </a:cxn>
              </a:cxnLst>
              <a:rect l="0" t="0" r="r" b="b"/>
              <a:pathLst>
                <a:path w="136" h="230">
                  <a:moveTo>
                    <a:pt x="38" y="0"/>
                  </a:moveTo>
                  <a:lnTo>
                    <a:pt x="136" y="0"/>
                  </a:lnTo>
                  <a:lnTo>
                    <a:pt x="136" y="230"/>
                  </a:lnTo>
                  <a:lnTo>
                    <a:pt x="61" y="230"/>
                  </a:lnTo>
                  <a:lnTo>
                    <a:pt x="72" y="221"/>
                  </a:lnTo>
                  <a:lnTo>
                    <a:pt x="84" y="213"/>
                  </a:lnTo>
                  <a:lnTo>
                    <a:pt x="93" y="203"/>
                  </a:lnTo>
                  <a:lnTo>
                    <a:pt x="102" y="194"/>
                  </a:lnTo>
                  <a:lnTo>
                    <a:pt x="109" y="185"/>
                  </a:lnTo>
                  <a:lnTo>
                    <a:pt x="115" y="176"/>
                  </a:lnTo>
                  <a:lnTo>
                    <a:pt x="117" y="166"/>
                  </a:lnTo>
                  <a:lnTo>
                    <a:pt x="118" y="157"/>
                  </a:lnTo>
                  <a:lnTo>
                    <a:pt x="101" y="141"/>
                  </a:lnTo>
                  <a:lnTo>
                    <a:pt x="90" y="125"/>
                  </a:lnTo>
                  <a:lnTo>
                    <a:pt x="83" y="108"/>
                  </a:lnTo>
                  <a:lnTo>
                    <a:pt x="80" y="92"/>
                  </a:lnTo>
                  <a:lnTo>
                    <a:pt x="83" y="75"/>
                  </a:lnTo>
                  <a:lnTo>
                    <a:pt x="92" y="60"/>
                  </a:lnTo>
                  <a:lnTo>
                    <a:pt x="106" y="47"/>
                  </a:lnTo>
                  <a:lnTo>
                    <a:pt x="126" y="34"/>
                  </a:lnTo>
                  <a:lnTo>
                    <a:pt x="128" y="29"/>
                  </a:lnTo>
                  <a:lnTo>
                    <a:pt x="128" y="26"/>
                  </a:lnTo>
                  <a:lnTo>
                    <a:pt x="128" y="22"/>
                  </a:lnTo>
                  <a:lnTo>
                    <a:pt x="129" y="19"/>
                  </a:lnTo>
                  <a:lnTo>
                    <a:pt x="126" y="17"/>
                  </a:lnTo>
                  <a:lnTo>
                    <a:pt x="125" y="14"/>
                  </a:lnTo>
                  <a:lnTo>
                    <a:pt x="123" y="12"/>
                  </a:lnTo>
                  <a:lnTo>
                    <a:pt x="121" y="10"/>
                  </a:lnTo>
                  <a:lnTo>
                    <a:pt x="104" y="13"/>
                  </a:lnTo>
                  <a:lnTo>
                    <a:pt x="87" y="20"/>
                  </a:lnTo>
                  <a:lnTo>
                    <a:pt x="69" y="30"/>
                  </a:lnTo>
                  <a:lnTo>
                    <a:pt x="52" y="41"/>
                  </a:lnTo>
                  <a:lnTo>
                    <a:pt x="34" y="50"/>
                  </a:lnTo>
                  <a:lnTo>
                    <a:pt x="19" y="56"/>
                  </a:lnTo>
                  <a:lnTo>
                    <a:pt x="8" y="56"/>
                  </a:lnTo>
                  <a:lnTo>
                    <a:pt x="0" y="49"/>
                  </a:lnTo>
                  <a:lnTo>
                    <a:pt x="4" y="43"/>
                  </a:lnTo>
                  <a:lnTo>
                    <a:pt x="9" y="36"/>
                  </a:lnTo>
                  <a:lnTo>
                    <a:pt x="14" y="30"/>
                  </a:lnTo>
                  <a:lnTo>
                    <a:pt x="19" y="25"/>
                  </a:lnTo>
                  <a:lnTo>
                    <a:pt x="24" y="19"/>
                  </a:lnTo>
                  <a:lnTo>
                    <a:pt x="28" y="12"/>
                  </a:lnTo>
                  <a:lnTo>
                    <a:pt x="33" y="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19" name="Freeform 578"/>
            <p:cNvSpPr>
              <a:spLocks/>
            </p:cNvSpPr>
            <p:nvPr/>
          </p:nvSpPr>
          <p:spPr bwMode="auto">
            <a:xfrm>
              <a:off x="3562" y="2789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33" y="229"/>
                </a:cxn>
                <a:cxn ang="0">
                  <a:pos x="150" y="208"/>
                </a:cxn>
                <a:cxn ang="0">
                  <a:pos x="168" y="186"/>
                </a:cxn>
                <a:cxn ang="0">
                  <a:pos x="187" y="165"/>
                </a:cxn>
                <a:cxn ang="0">
                  <a:pos x="206" y="143"/>
                </a:cxn>
                <a:cxn ang="0">
                  <a:pos x="209" y="126"/>
                </a:cxn>
                <a:cxn ang="0">
                  <a:pos x="189" y="117"/>
                </a:cxn>
                <a:cxn ang="0">
                  <a:pos x="182" y="111"/>
                </a:cxn>
                <a:cxn ang="0">
                  <a:pos x="175" y="105"/>
                </a:cxn>
                <a:cxn ang="0">
                  <a:pos x="174" y="105"/>
                </a:cxn>
                <a:cxn ang="0">
                  <a:pos x="174" y="104"/>
                </a:cxn>
                <a:cxn ang="0">
                  <a:pos x="170" y="103"/>
                </a:cxn>
                <a:cxn ang="0">
                  <a:pos x="164" y="102"/>
                </a:cxn>
                <a:cxn ang="0">
                  <a:pos x="164" y="102"/>
                </a:cxn>
                <a:cxn ang="0">
                  <a:pos x="163" y="103"/>
                </a:cxn>
                <a:cxn ang="0">
                  <a:pos x="160" y="100"/>
                </a:cxn>
                <a:cxn ang="0">
                  <a:pos x="158" y="99"/>
                </a:cxn>
                <a:cxn ang="0">
                  <a:pos x="152" y="97"/>
                </a:cxn>
                <a:cxn ang="0">
                  <a:pos x="147" y="94"/>
                </a:cxn>
                <a:cxn ang="0">
                  <a:pos x="129" y="83"/>
                </a:cxn>
                <a:cxn ang="0">
                  <a:pos x="115" y="92"/>
                </a:cxn>
                <a:cxn ang="0">
                  <a:pos x="104" y="128"/>
                </a:cxn>
                <a:cxn ang="0">
                  <a:pos x="91" y="163"/>
                </a:cxn>
                <a:cxn ang="0">
                  <a:pos x="79" y="196"/>
                </a:cxn>
                <a:cxn ang="0">
                  <a:pos x="66" y="229"/>
                </a:cxn>
                <a:cxn ang="0">
                  <a:pos x="36" y="205"/>
                </a:cxn>
                <a:cxn ang="0">
                  <a:pos x="34" y="152"/>
                </a:cxn>
                <a:cxn ang="0">
                  <a:pos x="26" y="133"/>
                </a:cxn>
                <a:cxn ang="0">
                  <a:pos x="19" y="130"/>
                </a:cxn>
                <a:cxn ang="0">
                  <a:pos x="13" y="132"/>
                </a:cxn>
                <a:cxn ang="0">
                  <a:pos x="7" y="137"/>
                </a:cxn>
                <a:cxn ang="0">
                  <a:pos x="4" y="150"/>
                </a:cxn>
                <a:cxn ang="0">
                  <a:pos x="3" y="167"/>
                </a:cxn>
                <a:cxn ang="0">
                  <a:pos x="0" y="113"/>
                </a:cxn>
                <a:cxn ang="0">
                  <a:pos x="4" y="112"/>
                </a:cxn>
                <a:cxn ang="0">
                  <a:pos x="6" y="112"/>
                </a:cxn>
                <a:cxn ang="0">
                  <a:pos x="7" y="105"/>
                </a:cxn>
                <a:cxn ang="0">
                  <a:pos x="8" y="99"/>
                </a:cxn>
                <a:cxn ang="0">
                  <a:pos x="5" y="95"/>
                </a:cxn>
                <a:cxn ang="0">
                  <a:pos x="0" y="90"/>
                </a:cxn>
                <a:cxn ang="0">
                  <a:pos x="11" y="30"/>
                </a:cxn>
                <a:cxn ang="0">
                  <a:pos x="33" y="34"/>
                </a:cxn>
                <a:cxn ang="0">
                  <a:pos x="54" y="38"/>
                </a:cxn>
                <a:cxn ang="0">
                  <a:pos x="76" y="43"/>
                </a:cxn>
                <a:cxn ang="0">
                  <a:pos x="98" y="43"/>
                </a:cxn>
                <a:cxn ang="0">
                  <a:pos x="104" y="30"/>
                </a:cxn>
                <a:cxn ang="0">
                  <a:pos x="103" y="13"/>
                </a:cxn>
                <a:cxn ang="0">
                  <a:pos x="103" y="5"/>
                </a:cxn>
              </a:cxnLst>
              <a:rect l="0" t="0" r="r" b="b"/>
              <a:pathLst>
                <a:path w="231" h="229">
                  <a:moveTo>
                    <a:pt x="104" y="0"/>
                  </a:moveTo>
                  <a:lnTo>
                    <a:pt x="231" y="0"/>
                  </a:lnTo>
                  <a:lnTo>
                    <a:pt x="231" y="229"/>
                  </a:lnTo>
                  <a:lnTo>
                    <a:pt x="133" y="229"/>
                  </a:lnTo>
                  <a:lnTo>
                    <a:pt x="142" y="219"/>
                  </a:lnTo>
                  <a:lnTo>
                    <a:pt x="150" y="208"/>
                  </a:lnTo>
                  <a:lnTo>
                    <a:pt x="159" y="197"/>
                  </a:lnTo>
                  <a:lnTo>
                    <a:pt x="168" y="186"/>
                  </a:lnTo>
                  <a:lnTo>
                    <a:pt x="176" y="175"/>
                  </a:lnTo>
                  <a:lnTo>
                    <a:pt x="187" y="165"/>
                  </a:lnTo>
                  <a:lnTo>
                    <a:pt x="196" y="153"/>
                  </a:lnTo>
                  <a:lnTo>
                    <a:pt x="206" y="143"/>
                  </a:lnTo>
                  <a:lnTo>
                    <a:pt x="210" y="133"/>
                  </a:lnTo>
                  <a:lnTo>
                    <a:pt x="209" y="126"/>
                  </a:lnTo>
                  <a:lnTo>
                    <a:pt x="202" y="121"/>
                  </a:lnTo>
                  <a:lnTo>
                    <a:pt x="189" y="117"/>
                  </a:lnTo>
                  <a:lnTo>
                    <a:pt x="186" y="114"/>
                  </a:lnTo>
                  <a:lnTo>
                    <a:pt x="182" y="111"/>
                  </a:lnTo>
                  <a:lnTo>
                    <a:pt x="179" y="107"/>
                  </a:lnTo>
                  <a:lnTo>
                    <a:pt x="175" y="105"/>
                  </a:lnTo>
                  <a:lnTo>
                    <a:pt x="174" y="105"/>
                  </a:lnTo>
                  <a:lnTo>
                    <a:pt x="174" y="105"/>
                  </a:lnTo>
                  <a:lnTo>
                    <a:pt x="174" y="105"/>
                  </a:lnTo>
                  <a:lnTo>
                    <a:pt x="174" y="104"/>
                  </a:lnTo>
                  <a:lnTo>
                    <a:pt x="172" y="104"/>
                  </a:lnTo>
                  <a:lnTo>
                    <a:pt x="170" y="103"/>
                  </a:lnTo>
                  <a:lnTo>
                    <a:pt x="166" y="103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3" y="103"/>
                  </a:lnTo>
                  <a:lnTo>
                    <a:pt x="161" y="102"/>
                  </a:lnTo>
                  <a:lnTo>
                    <a:pt x="160" y="100"/>
                  </a:lnTo>
                  <a:lnTo>
                    <a:pt x="159" y="100"/>
                  </a:lnTo>
                  <a:lnTo>
                    <a:pt x="158" y="99"/>
                  </a:lnTo>
                  <a:lnTo>
                    <a:pt x="156" y="98"/>
                  </a:lnTo>
                  <a:lnTo>
                    <a:pt x="152" y="97"/>
                  </a:lnTo>
                  <a:lnTo>
                    <a:pt x="149" y="95"/>
                  </a:lnTo>
                  <a:lnTo>
                    <a:pt x="147" y="94"/>
                  </a:lnTo>
                  <a:lnTo>
                    <a:pt x="137" y="87"/>
                  </a:lnTo>
                  <a:lnTo>
                    <a:pt x="129" y="83"/>
                  </a:lnTo>
                  <a:lnTo>
                    <a:pt x="122" y="85"/>
                  </a:lnTo>
                  <a:lnTo>
                    <a:pt x="115" y="92"/>
                  </a:lnTo>
                  <a:lnTo>
                    <a:pt x="110" y="111"/>
                  </a:lnTo>
                  <a:lnTo>
                    <a:pt x="104" y="128"/>
                  </a:lnTo>
                  <a:lnTo>
                    <a:pt x="98" y="147"/>
                  </a:lnTo>
                  <a:lnTo>
                    <a:pt x="91" y="163"/>
                  </a:lnTo>
                  <a:lnTo>
                    <a:pt x="85" y="180"/>
                  </a:lnTo>
                  <a:lnTo>
                    <a:pt x="79" y="196"/>
                  </a:lnTo>
                  <a:lnTo>
                    <a:pt x="73" y="213"/>
                  </a:lnTo>
                  <a:lnTo>
                    <a:pt x="66" y="229"/>
                  </a:lnTo>
                  <a:lnTo>
                    <a:pt x="36" y="229"/>
                  </a:lnTo>
                  <a:lnTo>
                    <a:pt x="36" y="205"/>
                  </a:lnTo>
                  <a:lnTo>
                    <a:pt x="36" y="178"/>
                  </a:lnTo>
                  <a:lnTo>
                    <a:pt x="34" y="152"/>
                  </a:lnTo>
                  <a:lnTo>
                    <a:pt x="28" y="133"/>
                  </a:lnTo>
                  <a:lnTo>
                    <a:pt x="26" y="133"/>
                  </a:lnTo>
                  <a:lnTo>
                    <a:pt x="22" y="132"/>
                  </a:lnTo>
                  <a:lnTo>
                    <a:pt x="19" y="130"/>
                  </a:lnTo>
                  <a:lnTo>
                    <a:pt x="16" y="129"/>
                  </a:lnTo>
                  <a:lnTo>
                    <a:pt x="13" y="132"/>
                  </a:lnTo>
                  <a:lnTo>
                    <a:pt x="11" y="134"/>
                  </a:lnTo>
                  <a:lnTo>
                    <a:pt x="7" y="137"/>
                  </a:lnTo>
                  <a:lnTo>
                    <a:pt x="4" y="140"/>
                  </a:lnTo>
                  <a:lnTo>
                    <a:pt x="4" y="150"/>
                  </a:lnTo>
                  <a:lnTo>
                    <a:pt x="4" y="159"/>
                  </a:lnTo>
                  <a:lnTo>
                    <a:pt x="3" y="167"/>
                  </a:lnTo>
                  <a:lnTo>
                    <a:pt x="0" y="175"/>
                  </a:lnTo>
                  <a:lnTo>
                    <a:pt x="0" y="113"/>
                  </a:lnTo>
                  <a:lnTo>
                    <a:pt x="1" y="113"/>
                  </a:lnTo>
                  <a:lnTo>
                    <a:pt x="4" y="112"/>
                  </a:lnTo>
                  <a:lnTo>
                    <a:pt x="5" y="112"/>
                  </a:lnTo>
                  <a:lnTo>
                    <a:pt x="6" y="112"/>
                  </a:lnTo>
                  <a:lnTo>
                    <a:pt x="6" y="108"/>
                  </a:lnTo>
                  <a:lnTo>
                    <a:pt x="7" y="105"/>
                  </a:lnTo>
                  <a:lnTo>
                    <a:pt x="7" y="103"/>
                  </a:lnTo>
                  <a:lnTo>
                    <a:pt x="8" y="99"/>
                  </a:lnTo>
                  <a:lnTo>
                    <a:pt x="7" y="97"/>
                  </a:lnTo>
                  <a:lnTo>
                    <a:pt x="5" y="95"/>
                  </a:lnTo>
                  <a:lnTo>
                    <a:pt x="3" y="92"/>
                  </a:lnTo>
                  <a:lnTo>
                    <a:pt x="0" y="90"/>
                  </a:lnTo>
                  <a:lnTo>
                    <a:pt x="0" y="28"/>
                  </a:lnTo>
                  <a:lnTo>
                    <a:pt x="11" y="30"/>
                  </a:lnTo>
                  <a:lnTo>
                    <a:pt x="22" y="31"/>
                  </a:lnTo>
                  <a:lnTo>
                    <a:pt x="33" y="34"/>
                  </a:lnTo>
                  <a:lnTo>
                    <a:pt x="44" y="36"/>
                  </a:lnTo>
                  <a:lnTo>
                    <a:pt x="54" y="38"/>
                  </a:lnTo>
                  <a:lnTo>
                    <a:pt x="65" y="40"/>
                  </a:lnTo>
                  <a:lnTo>
                    <a:pt x="76" y="43"/>
                  </a:lnTo>
                  <a:lnTo>
                    <a:pt x="87" y="45"/>
                  </a:lnTo>
                  <a:lnTo>
                    <a:pt x="98" y="43"/>
                  </a:lnTo>
                  <a:lnTo>
                    <a:pt x="103" y="38"/>
                  </a:lnTo>
                  <a:lnTo>
                    <a:pt x="104" y="30"/>
                  </a:lnTo>
                  <a:lnTo>
                    <a:pt x="102" y="17"/>
                  </a:lnTo>
                  <a:lnTo>
                    <a:pt x="103" y="13"/>
                  </a:lnTo>
                  <a:lnTo>
                    <a:pt x="103" y="8"/>
                  </a:lnTo>
                  <a:lnTo>
                    <a:pt x="103" y="5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20" name="Freeform 579"/>
            <p:cNvSpPr>
              <a:spLocks/>
            </p:cNvSpPr>
            <p:nvPr/>
          </p:nvSpPr>
          <p:spPr bwMode="auto">
            <a:xfrm>
              <a:off x="3562" y="2674"/>
              <a:ext cx="115" cy="115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96" y="32"/>
                </a:cxn>
                <a:cxn ang="0">
                  <a:pos x="109" y="64"/>
                </a:cxn>
                <a:cxn ang="0">
                  <a:pos x="120" y="98"/>
                </a:cxn>
                <a:cxn ang="0">
                  <a:pos x="130" y="132"/>
                </a:cxn>
                <a:cxn ang="0">
                  <a:pos x="138" y="140"/>
                </a:cxn>
                <a:cxn ang="0">
                  <a:pos x="147" y="143"/>
                </a:cxn>
                <a:cxn ang="0">
                  <a:pos x="157" y="132"/>
                </a:cxn>
                <a:cxn ang="0">
                  <a:pos x="171" y="123"/>
                </a:cxn>
                <a:cxn ang="0">
                  <a:pos x="173" y="124"/>
                </a:cxn>
                <a:cxn ang="0">
                  <a:pos x="175" y="125"/>
                </a:cxn>
                <a:cxn ang="0">
                  <a:pos x="176" y="124"/>
                </a:cxn>
                <a:cxn ang="0">
                  <a:pos x="178" y="124"/>
                </a:cxn>
                <a:cxn ang="0">
                  <a:pos x="178" y="122"/>
                </a:cxn>
                <a:cxn ang="0">
                  <a:pos x="178" y="121"/>
                </a:cxn>
                <a:cxn ang="0">
                  <a:pos x="188" y="116"/>
                </a:cxn>
                <a:cxn ang="0">
                  <a:pos x="195" y="113"/>
                </a:cxn>
                <a:cxn ang="0">
                  <a:pos x="203" y="110"/>
                </a:cxn>
                <a:cxn ang="0">
                  <a:pos x="216" y="108"/>
                </a:cxn>
                <a:cxn ang="0">
                  <a:pos x="218" y="105"/>
                </a:cxn>
                <a:cxn ang="0">
                  <a:pos x="217" y="95"/>
                </a:cxn>
                <a:cxn ang="0">
                  <a:pos x="204" y="78"/>
                </a:cxn>
                <a:cxn ang="0">
                  <a:pos x="183" y="56"/>
                </a:cxn>
                <a:cxn ang="0">
                  <a:pos x="164" y="33"/>
                </a:cxn>
                <a:cxn ang="0">
                  <a:pos x="145" y="11"/>
                </a:cxn>
                <a:cxn ang="0">
                  <a:pos x="231" y="0"/>
                </a:cxn>
                <a:cxn ang="0">
                  <a:pos x="104" y="229"/>
                </a:cxn>
                <a:cxn ang="0">
                  <a:pos x="110" y="206"/>
                </a:cxn>
                <a:cxn ang="0">
                  <a:pos x="118" y="187"/>
                </a:cxn>
                <a:cxn ang="0">
                  <a:pos x="112" y="183"/>
                </a:cxn>
                <a:cxn ang="0">
                  <a:pos x="103" y="181"/>
                </a:cxn>
                <a:cxn ang="0">
                  <a:pos x="76" y="187"/>
                </a:cxn>
                <a:cxn ang="0">
                  <a:pos x="51" y="192"/>
                </a:cxn>
                <a:cxn ang="0">
                  <a:pos x="26" y="197"/>
                </a:cxn>
                <a:cxn ang="0">
                  <a:pos x="0" y="200"/>
                </a:cxn>
                <a:cxn ang="0">
                  <a:pos x="8" y="142"/>
                </a:cxn>
                <a:cxn ang="0">
                  <a:pos x="20" y="131"/>
                </a:cxn>
                <a:cxn ang="0">
                  <a:pos x="23" y="123"/>
                </a:cxn>
                <a:cxn ang="0">
                  <a:pos x="22" y="116"/>
                </a:cxn>
                <a:cxn ang="0">
                  <a:pos x="18" y="113"/>
                </a:cxn>
                <a:cxn ang="0">
                  <a:pos x="11" y="109"/>
                </a:cxn>
                <a:cxn ang="0">
                  <a:pos x="6" y="109"/>
                </a:cxn>
                <a:cxn ang="0">
                  <a:pos x="3" y="110"/>
                </a:cxn>
                <a:cxn ang="0">
                  <a:pos x="0" y="23"/>
                </a:cxn>
                <a:cxn ang="0">
                  <a:pos x="15" y="48"/>
                </a:cxn>
                <a:cxn ang="0">
                  <a:pos x="20" y="86"/>
                </a:cxn>
                <a:cxn ang="0">
                  <a:pos x="26" y="91"/>
                </a:cxn>
                <a:cxn ang="0">
                  <a:pos x="31" y="95"/>
                </a:cxn>
                <a:cxn ang="0">
                  <a:pos x="37" y="93"/>
                </a:cxn>
                <a:cxn ang="0">
                  <a:pos x="44" y="92"/>
                </a:cxn>
                <a:cxn ang="0">
                  <a:pos x="51" y="49"/>
                </a:cxn>
                <a:cxn ang="0">
                  <a:pos x="51" y="0"/>
                </a:cxn>
              </a:cxnLst>
              <a:rect l="0" t="0" r="r" b="b"/>
              <a:pathLst>
                <a:path w="231" h="229">
                  <a:moveTo>
                    <a:pt x="51" y="0"/>
                  </a:moveTo>
                  <a:lnTo>
                    <a:pt x="83" y="0"/>
                  </a:lnTo>
                  <a:lnTo>
                    <a:pt x="90" y="16"/>
                  </a:lnTo>
                  <a:lnTo>
                    <a:pt x="96" y="32"/>
                  </a:lnTo>
                  <a:lnTo>
                    <a:pt x="102" y="48"/>
                  </a:lnTo>
                  <a:lnTo>
                    <a:pt x="109" y="64"/>
                  </a:lnTo>
                  <a:lnTo>
                    <a:pt x="114" y="80"/>
                  </a:lnTo>
                  <a:lnTo>
                    <a:pt x="120" y="98"/>
                  </a:lnTo>
                  <a:lnTo>
                    <a:pt x="125" y="115"/>
                  </a:lnTo>
                  <a:lnTo>
                    <a:pt x="130" y="132"/>
                  </a:lnTo>
                  <a:lnTo>
                    <a:pt x="135" y="137"/>
                  </a:lnTo>
                  <a:lnTo>
                    <a:pt x="138" y="140"/>
                  </a:lnTo>
                  <a:lnTo>
                    <a:pt x="142" y="143"/>
                  </a:lnTo>
                  <a:lnTo>
                    <a:pt x="147" y="143"/>
                  </a:lnTo>
                  <a:lnTo>
                    <a:pt x="152" y="137"/>
                  </a:lnTo>
                  <a:lnTo>
                    <a:pt x="157" y="132"/>
                  </a:lnTo>
                  <a:lnTo>
                    <a:pt x="163" y="129"/>
                  </a:lnTo>
                  <a:lnTo>
                    <a:pt x="171" y="123"/>
                  </a:lnTo>
                  <a:lnTo>
                    <a:pt x="172" y="124"/>
                  </a:lnTo>
                  <a:lnTo>
                    <a:pt x="173" y="124"/>
                  </a:lnTo>
                  <a:lnTo>
                    <a:pt x="174" y="124"/>
                  </a:lnTo>
                  <a:lnTo>
                    <a:pt x="175" y="125"/>
                  </a:lnTo>
                  <a:lnTo>
                    <a:pt x="176" y="125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78" y="123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8" y="121"/>
                  </a:lnTo>
                  <a:lnTo>
                    <a:pt x="183" y="119"/>
                  </a:lnTo>
                  <a:lnTo>
                    <a:pt x="188" y="116"/>
                  </a:lnTo>
                  <a:lnTo>
                    <a:pt x="191" y="114"/>
                  </a:lnTo>
                  <a:lnTo>
                    <a:pt x="195" y="113"/>
                  </a:lnTo>
                  <a:lnTo>
                    <a:pt x="199" y="112"/>
                  </a:lnTo>
                  <a:lnTo>
                    <a:pt x="203" y="110"/>
                  </a:lnTo>
                  <a:lnTo>
                    <a:pt x="209" y="109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8" y="105"/>
                  </a:lnTo>
                  <a:lnTo>
                    <a:pt x="218" y="100"/>
                  </a:lnTo>
                  <a:lnTo>
                    <a:pt x="217" y="95"/>
                  </a:lnTo>
                  <a:lnTo>
                    <a:pt x="214" y="90"/>
                  </a:lnTo>
                  <a:lnTo>
                    <a:pt x="204" y="78"/>
                  </a:lnTo>
                  <a:lnTo>
                    <a:pt x="194" y="67"/>
                  </a:lnTo>
                  <a:lnTo>
                    <a:pt x="183" y="56"/>
                  </a:lnTo>
                  <a:lnTo>
                    <a:pt x="174" y="45"/>
                  </a:lnTo>
                  <a:lnTo>
                    <a:pt x="164" y="33"/>
                  </a:lnTo>
                  <a:lnTo>
                    <a:pt x="155" y="22"/>
                  </a:lnTo>
                  <a:lnTo>
                    <a:pt x="145" y="11"/>
                  </a:lnTo>
                  <a:lnTo>
                    <a:pt x="136" y="0"/>
                  </a:lnTo>
                  <a:lnTo>
                    <a:pt x="231" y="0"/>
                  </a:lnTo>
                  <a:lnTo>
                    <a:pt x="231" y="229"/>
                  </a:lnTo>
                  <a:lnTo>
                    <a:pt x="104" y="229"/>
                  </a:lnTo>
                  <a:lnTo>
                    <a:pt x="106" y="218"/>
                  </a:lnTo>
                  <a:lnTo>
                    <a:pt x="110" y="206"/>
                  </a:lnTo>
                  <a:lnTo>
                    <a:pt x="113" y="196"/>
                  </a:lnTo>
                  <a:lnTo>
                    <a:pt x="118" y="187"/>
                  </a:lnTo>
                  <a:lnTo>
                    <a:pt x="115" y="184"/>
                  </a:lnTo>
                  <a:lnTo>
                    <a:pt x="112" y="183"/>
                  </a:lnTo>
                  <a:lnTo>
                    <a:pt x="109" y="182"/>
                  </a:lnTo>
                  <a:lnTo>
                    <a:pt x="103" y="181"/>
                  </a:lnTo>
                  <a:lnTo>
                    <a:pt x="89" y="184"/>
                  </a:lnTo>
                  <a:lnTo>
                    <a:pt x="76" y="187"/>
                  </a:lnTo>
                  <a:lnTo>
                    <a:pt x="64" y="190"/>
                  </a:lnTo>
                  <a:lnTo>
                    <a:pt x="51" y="192"/>
                  </a:lnTo>
                  <a:lnTo>
                    <a:pt x="38" y="195"/>
                  </a:lnTo>
                  <a:lnTo>
                    <a:pt x="26" y="197"/>
                  </a:lnTo>
                  <a:lnTo>
                    <a:pt x="13" y="198"/>
                  </a:lnTo>
                  <a:lnTo>
                    <a:pt x="0" y="200"/>
                  </a:lnTo>
                  <a:lnTo>
                    <a:pt x="0" y="147"/>
                  </a:lnTo>
                  <a:lnTo>
                    <a:pt x="8" y="142"/>
                  </a:lnTo>
                  <a:lnTo>
                    <a:pt x="14" y="137"/>
                  </a:lnTo>
                  <a:lnTo>
                    <a:pt x="20" y="131"/>
                  </a:lnTo>
                  <a:lnTo>
                    <a:pt x="24" y="125"/>
                  </a:lnTo>
                  <a:lnTo>
                    <a:pt x="23" y="123"/>
                  </a:lnTo>
                  <a:lnTo>
                    <a:pt x="23" y="120"/>
                  </a:lnTo>
                  <a:lnTo>
                    <a:pt x="22" y="116"/>
                  </a:lnTo>
                  <a:lnTo>
                    <a:pt x="21" y="114"/>
                  </a:lnTo>
                  <a:lnTo>
                    <a:pt x="18" y="113"/>
                  </a:lnTo>
                  <a:lnTo>
                    <a:pt x="14" y="110"/>
                  </a:lnTo>
                  <a:lnTo>
                    <a:pt x="11" y="109"/>
                  </a:lnTo>
                  <a:lnTo>
                    <a:pt x="7" y="108"/>
                  </a:lnTo>
                  <a:lnTo>
                    <a:pt x="6" y="109"/>
                  </a:lnTo>
                  <a:lnTo>
                    <a:pt x="4" y="109"/>
                  </a:lnTo>
                  <a:lnTo>
                    <a:pt x="3" y="110"/>
                  </a:lnTo>
                  <a:lnTo>
                    <a:pt x="0" y="112"/>
                  </a:lnTo>
                  <a:lnTo>
                    <a:pt x="0" y="23"/>
                  </a:lnTo>
                  <a:lnTo>
                    <a:pt x="9" y="34"/>
                  </a:lnTo>
                  <a:lnTo>
                    <a:pt x="15" y="48"/>
                  </a:lnTo>
                  <a:lnTo>
                    <a:pt x="19" y="66"/>
                  </a:lnTo>
                  <a:lnTo>
                    <a:pt x="20" y="86"/>
                  </a:lnTo>
                  <a:lnTo>
                    <a:pt x="22" y="89"/>
                  </a:lnTo>
                  <a:lnTo>
                    <a:pt x="26" y="91"/>
                  </a:lnTo>
                  <a:lnTo>
                    <a:pt x="28" y="93"/>
                  </a:lnTo>
                  <a:lnTo>
                    <a:pt x="31" y="95"/>
                  </a:lnTo>
                  <a:lnTo>
                    <a:pt x="34" y="94"/>
                  </a:lnTo>
                  <a:lnTo>
                    <a:pt x="37" y="93"/>
                  </a:lnTo>
                  <a:lnTo>
                    <a:pt x="41" y="93"/>
                  </a:lnTo>
                  <a:lnTo>
                    <a:pt x="44" y="92"/>
                  </a:lnTo>
                  <a:lnTo>
                    <a:pt x="50" y="74"/>
                  </a:lnTo>
                  <a:lnTo>
                    <a:pt x="51" y="49"/>
                  </a:lnTo>
                  <a:lnTo>
                    <a:pt x="51" y="2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21" name="Freeform 580"/>
            <p:cNvSpPr>
              <a:spLocks/>
            </p:cNvSpPr>
            <p:nvPr/>
          </p:nvSpPr>
          <p:spPr bwMode="auto">
            <a:xfrm>
              <a:off x="3640" y="2559"/>
              <a:ext cx="37" cy="1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4" y="0"/>
                </a:cxn>
                <a:cxn ang="0">
                  <a:pos x="74" y="215"/>
                </a:cxn>
                <a:cxn ang="0">
                  <a:pos x="74" y="211"/>
                </a:cxn>
                <a:cxn ang="0">
                  <a:pos x="74" y="208"/>
                </a:cxn>
                <a:cxn ang="0">
                  <a:pos x="72" y="204"/>
                </a:cxn>
                <a:cxn ang="0">
                  <a:pos x="72" y="201"/>
                </a:cxn>
                <a:cxn ang="0">
                  <a:pos x="52" y="188"/>
                </a:cxn>
                <a:cxn ang="0">
                  <a:pos x="38" y="174"/>
                </a:cxn>
                <a:cxn ang="0">
                  <a:pos x="29" y="159"/>
                </a:cxn>
                <a:cxn ang="0">
                  <a:pos x="25" y="143"/>
                </a:cxn>
                <a:cxn ang="0">
                  <a:pos x="28" y="127"/>
                </a:cxn>
                <a:cxn ang="0">
                  <a:pos x="34" y="110"/>
                </a:cxn>
                <a:cxn ang="0">
                  <a:pos x="46" y="94"/>
                </a:cxn>
                <a:cxn ang="0">
                  <a:pos x="63" y="78"/>
                </a:cxn>
                <a:cxn ang="0">
                  <a:pos x="62" y="68"/>
                </a:cxn>
                <a:cxn ang="0">
                  <a:pos x="60" y="58"/>
                </a:cxn>
                <a:cxn ang="0">
                  <a:pos x="54" y="49"/>
                </a:cxn>
                <a:cxn ang="0">
                  <a:pos x="46" y="38"/>
                </a:cxn>
                <a:cxn ang="0">
                  <a:pos x="37" y="29"/>
                </a:cxn>
                <a:cxn ang="0">
                  <a:pos x="25" y="19"/>
                </a:cxn>
                <a:cxn ang="0">
                  <a:pos x="13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4" h="215">
                  <a:moveTo>
                    <a:pt x="0" y="0"/>
                  </a:moveTo>
                  <a:lnTo>
                    <a:pt x="74" y="0"/>
                  </a:lnTo>
                  <a:lnTo>
                    <a:pt x="74" y="215"/>
                  </a:lnTo>
                  <a:lnTo>
                    <a:pt x="74" y="211"/>
                  </a:lnTo>
                  <a:lnTo>
                    <a:pt x="74" y="208"/>
                  </a:lnTo>
                  <a:lnTo>
                    <a:pt x="72" y="204"/>
                  </a:lnTo>
                  <a:lnTo>
                    <a:pt x="72" y="201"/>
                  </a:lnTo>
                  <a:lnTo>
                    <a:pt x="52" y="188"/>
                  </a:lnTo>
                  <a:lnTo>
                    <a:pt x="38" y="174"/>
                  </a:lnTo>
                  <a:lnTo>
                    <a:pt x="29" y="159"/>
                  </a:lnTo>
                  <a:lnTo>
                    <a:pt x="25" y="143"/>
                  </a:lnTo>
                  <a:lnTo>
                    <a:pt x="28" y="127"/>
                  </a:lnTo>
                  <a:lnTo>
                    <a:pt x="34" y="110"/>
                  </a:lnTo>
                  <a:lnTo>
                    <a:pt x="46" y="94"/>
                  </a:lnTo>
                  <a:lnTo>
                    <a:pt x="63" y="78"/>
                  </a:lnTo>
                  <a:lnTo>
                    <a:pt x="62" y="68"/>
                  </a:lnTo>
                  <a:lnTo>
                    <a:pt x="60" y="58"/>
                  </a:lnTo>
                  <a:lnTo>
                    <a:pt x="54" y="49"/>
                  </a:lnTo>
                  <a:lnTo>
                    <a:pt x="46" y="38"/>
                  </a:lnTo>
                  <a:lnTo>
                    <a:pt x="37" y="29"/>
                  </a:lnTo>
                  <a:lnTo>
                    <a:pt x="25" y="19"/>
                  </a:lnTo>
                  <a:lnTo>
                    <a:pt x="13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22" name="Freeform 581"/>
            <p:cNvSpPr>
              <a:spLocks/>
            </p:cNvSpPr>
            <p:nvPr/>
          </p:nvSpPr>
          <p:spPr bwMode="auto">
            <a:xfrm>
              <a:off x="3612" y="2648"/>
              <a:ext cx="65" cy="26"/>
            </a:xfrm>
            <a:custGeom>
              <a:avLst/>
              <a:gdLst/>
              <a:ahLst/>
              <a:cxnLst>
                <a:cxn ang="0">
                  <a:pos x="129" y="38"/>
                </a:cxn>
                <a:cxn ang="0">
                  <a:pos x="126" y="40"/>
                </a:cxn>
                <a:cxn ang="0">
                  <a:pos x="125" y="41"/>
                </a:cxn>
                <a:cxn ang="0">
                  <a:pos x="123" y="44"/>
                </a:cxn>
                <a:cxn ang="0">
                  <a:pos x="121" y="46"/>
                </a:cxn>
                <a:cxn ang="0">
                  <a:pos x="106" y="43"/>
                </a:cxn>
                <a:cxn ang="0">
                  <a:pos x="88" y="36"/>
                </a:cxn>
                <a:cxn ang="0">
                  <a:pos x="70" y="25"/>
                </a:cxn>
                <a:cxn ang="0">
                  <a:pos x="51" y="15"/>
                </a:cxn>
                <a:cxn ang="0">
                  <a:pos x="35" y="6"/>
                </a:cxn>
                <a:cxn ang="0">
                  <a:pos x="20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4" y="13"/>
                </a:cxn>
                <a:cxn ang="0">
                  <a:pos x="9" y="18"/>
                </a:cxn>
                <a:cxn ang="0">
                  <a:pos x="12" y="24"/>
                </a:cxn>
                <a:cxn ang="0">
                  <a:pos x="17" y="29"/>
                </a:cxn>
                <a:cxn ang="0">
                  <a:pos x="21" y="35"/>
                </a:cxn>
                <a:cxn ang="0">
                  <a:pos x="26" y="40"/>
                </a:cxn>
                <a:cxn ang="0">
                  <a:pos x="30" y="46"/>
                </a:cxn>
                <a:cxn ang="0">
                  <a:pos x="34" y="52"/>
                </a:cxn>
                <a:cxn ang="0">
                  <a:pos x="129" y="52"/>
                </a:cxn>
                <a:cxn ang="0">
                  <a:pos x="129" y="38"/>
                </a:cxn>
                <a:cxn ang="0">
                  <a:pos x="129" y="38"/>
                </a:cxn>
              </a:cxnLst>
              <a:rect l="0" t="0" r="r" b="b"/>
              <a:pathLst>
                <a:path w="129" h="52">
                  <a:moveTo>
                    <a:pt x="129" y="38"/>
                  </a:moveTo>
                  <a:lnTo>
                    <a:pt x="126" y="40"/>
                  </a:lnTo>
                  <a:lnTo>
                    <a:pt x="125" y="41"/>
                  </a:lnTo>
                  <a:lnTo>
                    <a:pt x="123" y="44"/>
                  </a:lnTo>
                  <a:lnTo>
                    <a:pt x="121" y="46"/>
                  </a:lnTo>
                  <a:lnTo>
                    <a:pt x="106" y="43"/>
                  </a:lnTo>
                  <a:lnTo>
                    <a:pt x="88" y="36"/>
                  </a:lnTo>
                  <a:lnTo>
                    <a:pt x="70" y="25"/>
                  </a:lnTo>
                  <a:lnTo>
                    <a:pt x="51" y="15"/>
                  </a:lnTo>
                  <a:lnTo>
                    <a:pt x="35" y="6"/>
                  </a:lnTo>
                  <a:lnTo>
                    <a:pt x="20" y="0"/>
                  </a:lnTo>
                  <a:lnTo>
                    <a:pt x="8" y="0"/>
                  </a:lnTo>
                  <a:lnTo>
                    <a:pt x="0" y="7"/>
                  </a:lnTo>
                  <a:lnTo>
                    <a:pt x="4" y="13"/>
                  </a:lnTo>
                  <a:lnTo>
                    <a:pt x="9" y="18"/>
                  </a:lnTo>
                  <a:lnTo>
                    <a:pt x="12" y="24"/>
                  </a:lnTo>
                  <a:lnTo>
                    <a:pt x="17" y="29"/>
                  </a:lnTo>
                  <a:lnTo>
                    <a:pt x="21" y="35"/>
                  </a:lnTo>
                  <a:lnTo>
                    <a:pt x="26" y="40"/>
                  </a:lnTo>
                  <a:lnTo>
                    <a:pt x="30" y="46"/>
                  </a:lnTo>
                  <a:lnTo>
                    <a:pt x="34" y="52"/>
                  </a:lnTo>
                  <a:lnTo>
                    <a:pt x="129" y="52"/>
                  </a:lnTo>
                  <a:lnTo>
                    <a:pt x="129" y="38"/>
                  </a:lnTo>
                  <a:lnTo>
                    <a:pt x="129" y="3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23" name="Freeform 582"/>
            <p:cNvSpPr>
              <a:spLocks/>
            </p:cNvSpPr>
            <p:nvPr/>
          </p:nvSpPr>
          <p:spPr bwMode="auto">
            <a:xfrm>
              <a:off x="3587" y="2658"/>
              <a:ext cx="16" cy="16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0" y="32"/>
                </a:cxn>
                <a:cxn ang="0">
                  <a:pos x="1" y="18"/>
                </a:cxn>
                <a:cxn ang="0">
                  <a:pos x="5" y="9"/>
                </a:cxn>
                <a:cxn ang="0">
                  <a:pos x="10" y="2"/>
                </a:cxn>
                <a:cxn ang="0">
                  <a:pos x="18" y="0"/>
                </a:cxn>
                <a:cxn ang="0">
                  <a:pos x="22" y="8"/>
                </a:cxn>
                <a:cxn ang="0">
                  <a:pos x="25" y="16"/>
                </a:cxn>
                <a:cxn ang="0">
                  <a:pos x="29" y="24"/>
                </a:cxn>
                <a:cxn ang="0">
                  <a:pos x="32" y="32"/>
                </a:cxn>
              </a:cxnLst>
              <a:rect l="0" t="0" r="r" b="b"/>
              <a:pathLst>
                <a:path w="32" h="32">
                  <a:moveTo>
                    <a:pt x="32" y="32"/>
                  </a:moveTo>
                  <a:lnTo>
                    <a:pt x="0" y="32"/>
                  </a:lnTo>
                  <a:lnTo>
                    <a:pt x="1" y="18"/>
                  </a:lnTo>
                  <a:lnTo>
                    <a:pt x="5" y="9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2" y="8"/>
                  </a:lnTo>
                  <a:lnTo>
                    <a:pt x="25" y="16"/>
                  </a:lnTo>
                  <a:lnTo>
                    <a:pt x="29" y="24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24" name="Freeform 583"/>
            <p:cNvSpPr>
              <a:spLocks/>
            </p:cNvSpPr>
            <p:nvPr/>
          </p:nvSpPr>
          <p:spPr bwMode="auto">
            <a:xfrm>
              <a:off x="3562" y="2444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57" y="230"/>
                </a:cxn>
                <a:cxn ang="0">
                  <a:pos x="128" y="212"/>
                </a:cxn>
                <a:cxn ang="0">
                  <a:pos x="99" y="196"/>
                </a:cxn>
                <a:cxn ang="0">
                  <a:pos x="73" y="181"/>
                </a:cxn>
                <a:cxn ang="0">
                  <a:pos x="52" y="169"/>
                </a:cxn>
                <a:cxn ang="0">
                  <a:pos x="52" y="167"/>
                </a:cxn>
                <a:cxn ang="0">
                  <a:pos x="52" y="165"/>
                </a:cxn>
                <a:cxn ang="0">
                  <a:pos x="35" y="152"/>
                </a:cxn>
                <a:cxn ang="0">
                  <a:pos x="21" y="143"/>
                </a:cxn>
                <a:cxn ang="0">
                  <a:pos x="11" y="135"/>
                </a:cxn>
                <a:cxn ang="0">
                  <a:pos x="0" y="128"/>
                </a:cxn>
                <a:cxn ang="0">
                  <a:pos x="9" y="95"/>
                </a:cxn>
                <a:cxn ang="0">
                  <a:pos x="27" y="99"/>
                </a:cxn>
                <a:cxn ang="0">
                  <a:pos x="44" y="102"/>
                </a:cxn>
                <a:cxn ang="0">
                  <a:pos x="62" y="106"/>
                </a:cxn>
                <a:cxn ang="0">
                  <a:pos x="83" y="110"/>
                </a:cxn>
                <a:cxn ang="0">
                  <a:pos x="109" y="116"/>
                </a:cxn>
                <a:cxn ang="0">
                  <a:pos x="140" y="123"/>
                </a:cxn>
                <a:cxn ang="0">
                  <a:pos x="178" y="132"/>
                </a:cxn>
                <a:cxn ang="0">
                  <a:pos x="204" y="130"/>
                </a:cxn>
                <a:cxn ang="0">
                  <a:pos x="204" y="117"/>
                </a:cxn>
                <a:cxn ang="0">
                  <a:pos x="196" y="105"/>
                </a:cxn>
                <a:cxn ang="0">
                  <a:pos x="186" y="94"/>
                </a:cxn>
                <a:cxn ang="0">
                  <a:pos x="181" y="89"/>
                </a:cxn>
                <a:cxn ang="0">
                  <a:pos x="179" y="89"/>
                </a:cxn>
                <a:cxn ang="0">
                  <a:pos x="168" y="78"/>
                </a:cxn>
                <a:cxn ang="0">
                  <a:pos x="163" y="69"/>
                </a:cxn>
                <a:cxn ang="0">
                  <a:pos x="160" y="66"/>
                </a:cxn>
                <a:cxn ang="0">
                  <a:pos x="158" y="66"/>
                </a:cxn>
                <a:cxn ang="0">
                  <a:pos x="151" y="56"/>
                </a:cxn>
                <a:cxn ang="0">
                  <a:pos x="148" y="47"/>
                </a:cxn>
                <a:cxn ang="0">
                  <a:pos x="151" y="40"/>
                </a:cxn>
                <a:cxn ang="0">
                  <a:pos x="160" y="32"/>
                </a:cxn>
                <a:cxn ang="0">
                  <a:pos x="174" y="21"/>
                </a:cxn>
                <a:cxn ang="0">
                  <a:pos x="188" y="7"/>
                </a:cxn>
              </a:cxnLst>
              <a:rect l="0" t="0" r="r" b="b"/>
              <a:pathLst>
                <a:path w="231" h="230">
                  <a:moveTo>
                    <a:pt x="195" y="0"/>
                  </a:moveTo>
                  <a:lnTo>
                    <a:pt x="231" y="0"/>
                  </a:lnTo>
                  <a:lnTo>
                    <a:pt x="231" y="230"/>
                  </a:lnTo>
                  <a:lnTo>
                    <a:pt x="157" y="230"/>
                  </a:lnTo>
                  <a:lnTo>
                    <a:pt x="142" y="221"/>
                  </a:lnTo>
                  <a:lnTo>
                    <a:pt x="128" y="212"/>
                  </a:lnTo>
                  <a:lnTo>
                    <a:pt x="113" y="204"/>
                  </a:lnTo>
                  <a:lnTo>
                    <a:pt x="99" y="196"/>
                  </a:lnTo>
                  <a:lnTo>
                    <a:pt x="85" y="188"/>
                  </a:lnTo>
                  <a:lnTo>
                    <a:pt x="73" y="181"/>
                  </a:lnTo>
                  <a:lnTo>
                    <a:pt x="61" y="175"/>
                  </a:lnTo>
                  <a:lnTo>
                    <a:pt x="52" y="169"/>
                  </a:lnTo>
                  <a:lnTo>
                    <a:pt x="52" y="168"/>
                  </a:lnTo>
                  <a:lnTo>
                    <a:pt x="52" y="167"/>
                  </a:lnTo>
                  <a:lnTo>
                    <a:pt x="52" y="166"/>
                  </a:lnTo>
                  <a:lnTo>
                    <a:pt x="52" y="165"/>
                  </a:lnTo>
                  <a:lnTo>
                    <a:pt x="43" y="158"/>
                  </a:lnTo>
                  <a:lnTo>
                    <a:pt x="35" y="152"/>
                  </a:lnTo>
                  <a:lnTo>
                    <a:pt x="28" y="147"/>
                  </a:lnTo>
                  <a:lnTo>
                    <a:pt x="21" y="143"/>
                  </a:lnTo>
                  <a:lnTo>
                    <a:pt x="15" y="138"/>
                  </a:lnTo>
                  <a:lnTo>
                    <a:pt x="11" y="135"/>
                  </a:lnTo>
                  <a:lnTo>
                    <a:pt x="5" y="131"/>
                  </a:lnTo>
                  <a:lnTo>
                    <a:pt x="0" y="128"/>
                  </a:lnTo>
                  <a:lnTo>
                    <a:pt x="0" y="93"/>
                  </a:lnTo>
                  <a:lnTo>
                    <a:pt x="9" y="95"/>
                  </a:lnTo>
                  <a:lnTo>
                    <a:pt x="19" y="97"/>
                  </a:lnTo>
                  <a:lnTo>
                    <a:pt x="27" y="99"/>
                  </a:lnTo>
                  <a:lnTo>
                    <a:pt x="36" y="100"/>
                  </a:lnTo>
                  <a:lnTo>
                    <a:pt x="44" y="102"/>
                  </a:lnTo>
                  <a:lnTo>
                    <a:pt x="53" y="105"/>
                  </a:lnTo>
                  <a:lnTo>
                    <a:pt x="62" y="106"/>
                  </a:lnTo>
                  <a:lnTo>
                    <a:pt x="73" y="108"/>
                  </a:lnTo>
                  <a:lnTo>
                    <a:pt x="83" y="110"/>
                  </a:lnTo>
                  <a:lnTo>
                    <a:pt x="96" y="114"/>
                  </a:lnTo>
                  <a:lnTo>
                    <a:pt x="109" y="116"/>
                  </a:lnTo>
                  <a:lnTo>
                    <a:pt x="123" y="120"/>
                  </a:lnTo>
                  <a:lnTo>
                    <a:pt x="140" y="123"/>
                  </a:lnTo>
                  <a:lnTo>
                    <a:pt x="158" y="128"/>
                  </a:lnTo>
                  <a:lnTo>
                    <a:pt x="178" y="132"/>
                  </a:lnTo>
                  <a:lnTo>
                    <a:pt x="199" y="137"/>
                  </a:lnTo>
                  <a:lnTo>
                    <a:pt x="204" y="130"/>
                  </a:lnTo>
                  <a:lnTo>
                    <a:pt x="206" y="123"/>
                  </a:lnTo>
                  <a:lnTo>
                    <a:pt x="204" y="117"/>
                  </a:lnTo>
                  <a:lnTo>
                    <a:pt x="201" y="110"/>
                  </a:lnTo>
                  <a:lnTo>
                    <a:pt x="196" y="105"/>
                  </a:lnTo>
                  <a:lnTo>
                    <a:pt x="190" y="99"/>
                  </a:lnTo>
                  <a:lnTo>
                    <a:pt x="186" y="94"/>
                  </a:lnTo>
                  <a:lnTo>
                    <a:pt x="182" y="89"/>
                  </a:lnTo>
                  <a:lnTo>
                    <a:pt x="181" y="89"/>
                  </a:lnTo>
                  <a:lnTo>
                    <a:pt x="180" y="89"/>
                  </a:lnTo>
                  <a:lnTo>
                    <a:pt x="179" y="89"/>
                  </a:lnTo>
                  <a:lnTo>
                    <a:pt x="178" y="89"/>
                  </a:lnTo>
                  <a:lnTo>
                    <a:pt x="168" y="78"/>
                  </a:lnTo>
                  <a:lnTo>
                    <a:pt x="165" y="71"/>
                  </a:lnTo>
                  <a:lnTo>
                    <a:pt x="163" y="69"/>
                  </a:lnTo>
                  <a:lnTo>
                    <a:pt x="161" y="66"/>
                  </a:lnTo>
                  <a:lnTo>
                    <a:pt x="160" y="66"/>
                  </a:lnTo>
                  <a:lnTo>
                    <a:pt x="159" y="66"/>
                  </a:lnTo>
                  <a:lnTo>
                    <a:pt x="158" y="66"/>
                  </a:lnTo>
                  <a:lnTo>
                    <a:pt x="157" y="66"/>
                  </a:lnTo>
                  <a:lnTo>
                    <a:pt x="151" y="56"/>
                  </a:lnTo>
                  <a:lnTo>
                    <a:pt x="149" y="52"/>
                  </a:lnTo>
                  <a:lnTo>
                    <a:pt x="148" y="47"/>
                  </a:lnTo>
                  <a:lnTo>
                    <a:pt x="148" y="42"/>
                  </a:lnTo>
                  <a:lnTo>
                    <a:pt x="151" y="40"/>
                  </a:lnTo>
                  <a:lnTo>
                    <a:pt x="156" y="36"/>
                  </a:lnTo>
                  <a:lnTo>
                    <a:pt x="160" y="32"/>
                  </a:lnTo>
                  <a:lnTo>
                    <a:pt x="167" y="26"/>
                  </a:lnTo>
                  <a:lnTo>
                    <a:pt x="174" y="21"/>
                  </a:lnTo>
                  <a:lnTo>
                    <a:pt x="181" y="14"/>
                  </a:lnTo>
                  <a:lnTo>
                    <a:pt x="188" y="7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25" name="Freeform 584"/>
            <p:cNvSpPr>
              <a:spLocks/>
            </p:cNvSpPr>
            <p:nvPr/>
          </p:nvSpPr>
          <p:spPr bwMode="auto">
            <a:xfrm>
              <a:off x="3591" y="2329"/>
              <a:ext cx="86" cy="11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58" y="13"/>
                </a:cxn>
                <a:cxn ang="0">
                  <a:pos x="92" y="29"/>
                </a:cxn>
                <a:cxn ang="0">
                  <a:pos x="128" y="44"/>
                </a:cxn>
                <a:cxn ang="0">
                  <a:pos x="162" y="49"/>
                </a:cxn>
                <a:cxn ang="0">
                  <a:pos x="160" y="26"/>
                </a:cxn>
                <a:cxn ang="0">
                  <a:pos x="151" y="0"/>
                </a:cxn>
                <a:cxn ang="0">
                  <a:pos x="172" y="230"/>
                </a:cxn>
                <a:cxn ang="0">
                  <a:pos x="145" y="221"/>
                </a:cxn>
                <a:cxn ang="0">
                  <a:pos x="158" y="202"/>
                </a:cxn>
                <a:cxn ang="0">
                  <a:pos x="164" y="185"/>
                </a:cxn>
                <a:cxn ang="0">
                  <a:pos x="155" y="170"/>
                </a:cxn>
                <a:cxn ang="0">
                  <a:pos x="146" y="164"/>
                </a:cxn>
                <a:cxn ang="0">
                  <a:pos x="146" y="162"/>
                </a:cxn>
                <a:cxn ang="0">
                  <a:pos x="139" y="155"/>
                </a:cxn>
                <a:cxn ang="0">
                  <a:pos x="126" y="141"/>
                </a:cxn>
                <a:cxn ang="0">
                  <a:pos x="111" y="126"/>
                </a:cxn>
                <a:cxn ang="0">
                  <a:pos x="98" y="115"/>
                </a:cxn>
                <a:cxn ang="0">
                  <a:pos x="92" y="111"/>
                </a:cxn>
                <a:cxn ang="0">
                  <a:pos x="92" y="108"/>
                </a:cxn>
                <a:cxn ang="0">
                  <a:pos x="91" y="107"/>
                </a:cxn>
                <a:cxn ang="0">
                  <a:pos x="89" y="107"/>
                </a:cxn>
                <a:cxn ang="0">
                  <a:pos x="85" y="101"/>
                </a:cxn>
                <a:cxn ang="0">
                  <a:pos x="74" y="87"/>
                </a:cxn>
                <a:cxn ang="0">
                  <a:pos x="58" y="72"/>
                </a:cxn>
                <a:cxn ang="0">
                  <a:pos x="45" y="57"/>
                </a:cxn>
                <a:cxn ang="0">
                  <a:pos x="40" y="51"/>
                </a:cxn>
                <a:cxn ang="0">
                  <a:pos x="38" y="51"/>
                </a:cxn>
                <a:cxn ang="0">
                  <a:pos x="31" y="44"/>
                </a:cxn>
                <a:cxn ang="0">
                  <a:pos x="21" y="32"/>
                </a:cxn>
                <a:cxn ang="0">
                  <a:pos x="10" y="19"/>
                </a:cxn>
                <a:cxn ang="0">
                  <a:pos x="2" y="6"/>
                </a:cxn>
              </a:cxnLst>
              <a:rect l="0" t="0" r="r" b="b"/>
              <a:pathLst>
                <a:path w="172" h="230">
                  <a:moveTo>
                    <a:pt x="0" y="0"/>
                  </a:moveTo>
                  <a:lnTo>
                    <a:pt x="25" y="0"/>
                  </a:lnTo>
                  <a:lnTo>
                    <a:pt x="41" y="5"/>
                  </a:lnTo>
                  <a:lnTo>
                    <a:pt x="58" y="13"/>
                  </a:lnTo>
                  <a:lnTo>
                    <a:pt x="75" y="21"/>
                  </a:lnTo>
                  <a:lnTo>
                    <a:pt x="92" y="29"/>
                  </a:lnTo>
                  <a:lnTo>
                    <a:pt x="109" y="37"/>
                  </a:lnTo>
                  <a:lnTo>
                    <a:pt x="128" y="44"/>
                  </a:lnTo>
                  <a:lnTo>
                    <a:pt x="145" y="48"/>
                  </a:lnTo>
                  <a:lnTo>
                    <a:pt x="162" y="49"/>
                  </a:lnTo>
                  <a:lnTo>
                    <a:pt x="162" y="39"/>
                  </a:lnTo>
                  <a:lnTo>
                    <a:pt x="160" y="26"/>
                  </a:lnTo>
                  <a:lnTo>
                    <a:pt x="155" y="13"/>
                  </a:lnTo>
                  <a:lnTo>
                    <a:pt x="151" y="0"/>
                  </a:lnTo>
                  <a:lnTo>
                    <a:pt x="172" y="0"/>
                  </a:lnTo>
                  <a:lnTo>
                    <a:pt x="172" y="230"/>
                  </a:lnTo>
                  <a:lnTo>
                    <a:pt x="136" y="230"/>
                  </a:lnTo>
                  <a:lnTo>
                    <a:pt x="145" y="221"/>
                  </a:lnTo>
                  <a:lnTo>
                    <a:pt x="152" y="211"/>
                  </a:lnTo>
                  <a:lnTo>
                    <a:pt x="158" y="202"/>
                  </a:lnTo>
                  <a:lnTo>
                    <a:pt x="162" y="193"/>
                  </a:lnTo>
                  <a:lnTo>
                    <a:pt x="164" y="185"/>
                  </a:lnTo>
                  <a:lnTo>
                    <a:pt x="161" y="177"/>
                  </a:lnTo>
                  <a:lnTo>
                    <a:pt x="155" y="170"/>
                  </a:lnTo>
                  <a:lnTo>
                    <a:pt x="146" y="165"/>
                  </a:lnTo>
                  <a:lnTo>
                    <a:pt x="146" y="164"/>
                  </a:lnTo>
                  <a:lnTo>
                    <a:pt x="146" y="163"/>
                  </a:lnTo>
                  <a:lnTo>
                    <a:pt x="146" y="162"/>
                  </a:lnTo>
                  <a:lnTo>
                    <a:pt x="146" y="161"/>
                  </a:lnTo>
                  <a:lnTo>
                    <a:pt x="139" y="155"/>
                  </a:lnTo>
                  <a:lnTo>
                    <a:pt x="132" y="148"/>
                  </a:lnTo>
                  <a:lnTo>
                    <a:pt x="126" y="141"/>
                  </a:lnTo>
                  <a:lnTo>
                    <a:pt x="117" y="133"/>
                  </a:lnTo>
                  <a:lnTo>
                    <a:pt x="111" y="126"/>
                  </a:lnTo>
                  <a:lnTo>
                    <a:pt x="104" y="119"/>
                  </a:lnTo>
                  <a:lnTo>
                    <a:pt x="98" y="115"/>
                  </a:lnTo>
                  <a:lnTo>
                    <a:pt x="92" y="112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2" y="108"/>
                  </a:lnTo>
                  <a:lnTo>
                    <a:pt x="92" y="107"/>
                  </a:lnTo>
                  <a:lnTo>
                    <a:pt x="91" y="107"/>
                  </a:lnTo>
                  <a:lnTo>
                    <a:pt x="90" y="107"/>
                  </a:lnTo>
                  <a:lnTo>
                    <a:pt x="89" y="107"/>
                  </a:lnTo>
                  <a:lnTo>
                    <a:pt x="88" y="107"/>
                  </a:lnTo>
                  <a:lnTo>
                    <a:pt x="85" y="101"/>
                  </a:lnTo>
                  <a:lnTo>
                    <a:pt x="81" y="94"/>
                  </a:lnTo>
                  <a:lnTo>
                    <a:pt x="74" y="87"/>
                  </a:lnTo>
                  <a:lnTo>
                    <a:pt x="66" y="79"/>
                  </a:lnTo>
                  <a:lnTo>
                    <a:pt x="58" y="72"/>
                  </a:lnTo>
                  <a:lnTo>
                    <a:pt x="51" y="64"/>
                  </a:lnTo>
                  <a:lnTo>
                    <a:pt x="45" y="57"/>
                  </a:lnTo>
                  <a:lnTo>
                    <a:pt x="41" y="51"/>
                  </a:lnTo>
                  <a:lnTo>
                    <a:pt x="40" y="51"/>
                  </a:lnTo>
                  <a:lnTo>
                    <a:pt x="39" y="51"/>
                  </a:lnTo>
                  <a:lnTo>
                    <a:pt x="38" y="51"/>
                  </a:lnTo>
                  <a:lnTo>
                    <a:pt x="37" y="51"/>
                  </a:lnTo>
                  <a:lnTo>
                    <a:pt x="31" y="44"/>
                  </a:lnTo>
                  <a:lnTo>
                    <a:pt x="26" y="39"/>
                  </a:lnTo>
                  <a:lnTo>
                    <a:pt x="21" y="32"/>
                  </a:lnTo>
                  <a:lnTo>
                    <a:pt x="15" y="26"/>
                  </a:lnTo>
                  <a:lnTo>
                    <a:pt x="10" y="19"/>
                  </a:lnTo>
                  <a:lnTo>
                    <a:pt x="6" y="13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26" name="Freeform 585"/>
            <p:cNvSpPr>
              <a:spLocks/>
            </p:cNvSpPr>
            <p:nvPr/>
          </p:nvSpPr>
          <p:spPr bwMode="auto">
            <a:xfrm>
              <a:off x="3665" y="2305"/>
              <a:ext cx="12" cy="24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48"/>
                </a:cxn>
                <a:cxn ang="0">
                  <a:pos x="4" y="48"/>
                </a:cxn>
                <a:cxn ang="0">
                  <a:pos x="0" y="34"/>
                </a:cxn>
                <a:cxn ang="0">
                  <a:pos x="3" y="20"/>
                </a:cxn>
                <a:cxn ang="0">
                  <a:pos x="10" y="8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25" h="48">
                  <a:moveTo>
                    <a:pt x="25" y="0"/>
                  </a:moveTo>
                  <a:lnTo>
                    <a:pt x="25" y="48"/>
                  </a:lnTo>
                  <a:lnTo>
                    <a:pt x="4" y="48"/>
                  </a:lnTo>
                  <a:lnTo>
                    <a:pt x="0" y="34"/>
                  </a:lnTo>
                  <a:lnTo>
                    <a:pt x="3" y="20"/>
                  </a:lnTo>
                  <a:lnTo>
                    <a:pt x="10" y="8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27" name="Freeform 586"/>
            <p:cNvSpPr>
              <a:spLocks/>
            </p:cNvSpPr>
            <p:nvPr/>
          </p:nvSpPr>
          <p:spPr bwMode="auto">
            <a:xfrm>
              <a:off x="3591" y="2328"/>
              <a:ext cx="13" cy="1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3" y="0"/>
                </a:cxn>
                <a:cxn ang="0">
                  <a:pos x="20" y="1"/>
                </a:cxn>
                <a:cxn ang="0">
                  <a:pos x="25" y="3"/>
                </a:cxn>
              </a:cxnLst>
              <a:rect l="0" t="0" r="r" b="b"/>
              <a:pathLst>
                <a:path w="25" h="3">
                  <a:moveTo>
                    <a:pt x="25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0" y="1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28" name="Freeform 587"/>
            <p:cNvSpPr>
              <a:spLocks/>
            </p:cNvSpPr>
            <p:nvPr/>
          </p:nvSpPr>
          <p:spPr bwMode="auto">
            <a:xfrm>
              <a:off x="3467" y="3018"/>
              <a:ext cx="2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" y="0"/>
                </a:cxn>
                <a:cxn ang="0">
                  <a:pos x="46" y="23"/>
                </a:cxn>
                <a:cxn ang="0">
                  <a:pos x="44" y="42"/>
                </a:cxn>
                <a:cxn ang="0">
                  <a:pos x="42" y="62"/>
                </a:cxn>
                <a:cxn ang="0">
                  <a:pos x="37" y="89"/>
                </a:cxn>
                <a:cxn ang="0">
                  <a:pos x="36" y="90"/>
                </a:cxn>
                <a:cxn ang="0">
                  <a:pos x="34" y="90"/>
                </a:cxn>
                <a:cxn ang="0">
                  <a:pos x="32" y="90"/>
                </a:cxn>
                <a:cxn ang="0">
                  <a:pos x="30" y="91"/>
                </a:cxn>
                <a:cxn ang="0">
                  <a:pos x="21" y="63"/>
                </a:cxn>
                <a:cxn ang="0">
                  <a:pos x="14" y="40"/>
                </a:cxn>
                <a:cxn ang="0">
                  <a:pos x="7" y="2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9" h="91">
                  <a:moveTo>
                    <a:pt x="0" y="0"/>
                  </a:moveTo>
                  <a:lnTo>
                    <a:pt x="49" y="0"/>
                  </a:lnTo>
                  <a:lnTo>
                    <a:pt x="46" y="23"/>
                  </a:lnTo>
                  <a:lnTo>
                    <a:pt x="44" y="42"/>
                  </a:lnTo>
                  <a:lnTo>
                    <a:pt x="42" y="62"/>
                  </a:lnTo>
                  <a:lnTo>
                    <a:pt x="37" y="89"/>
                  </a:lnTo>
                  <a:lnTo>
                    <a:pt x="36" y="90"/>
                  </a:lnTo>
                  <a:lnTo>
                    <a:pt x="34" y="90"/>
                  </a:lnTo>
                  <a:lnTo>
                    <a:pt x="32" y="90"/>
                  </a:lnTo>
                  <a:lnTo>
                    <a:pt x="30" y="91"/>
                  </a:lnTo>
                  <a:lnTo>
                    <a:pt x="21" y="63"/>
                  </a:lnTo>
                  <a:lnTo>
                    <a:pt x="14" y="40"/>
                  </a:lnTo>
                  <a:lnTo>
                    <a:pt x="7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29" name="Freeform 588"/>
            <p:cNvSpPr>
              <a:spLocks/>
            </p:cNvSpPr>
            <p:nvPr/>
          </p:nvSpPr>
          <p:spPr bwMode="auto">
            <a:xfrm>
              <a:off x="3535" y="3070"/>
              <a:ext cx="27" cy="2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53" y="37"/>
                </a:cxn>
                <a:cxn ang="0">
                  <a:pos x="48" y="38"/>
                </a:cxn>
                <a:cxn ang="0">
                  <a:pos x="43" y="40"/>
                </a:cxn>
                <a:cxn ang="0">
                  <a:pos x="36" y="41"/>
                </a:cxn>
                <a:cxn ang="0">
                  <a:pos x="30" y="42"/>
                </a:cxn>
                <a:cxn ang="0">
                  <a:pos x="23" y="43"/>
                </a:cxn>
                <a:cxn ang="0">
                  <a:pos x="16" y="44"/>
                </a:cxn>
                <a:cxn ang="0">
                  <a:pos x="10" y="46"/>
                </a:cxn>
                <a:cxn ang="0">
                  <a:pos x="1" y="48"/>
                </a:cxn>
                <a:cxn ang="0">
                  <a:pos x="0" y="45"/>
                </a:cxn>
                <a:cxn ang="0">
                  <a:pos x="0" y="44"/>
                </a:cxn>
                <a:cxn ang="0">
                  <a:pos x="0" y="42"/>
                </a:cxn>
                <a:cxn ang="0">
                  <a:pos x="0" y="41"/>
                </a:cxn>
                <a:cxn ang="0">
                  <a:pos x="10" y="34"/>
                </a:cxn>
                <a:cxn ang="0">
                  <a:pos x="18" y="28"/>
                </a:cxn>
                <a:cxn ang="0">
                  <a:pos x="24" y="22"/>
                </a:cxn>
                <a:cxn ang="0">
                  <a:pos x="30" y="18"/>
                </a:cxn>
                <a:cxn ang="0">
                  <a:pos x="36" y="13"/>
                </a:cxn>
                <a:cxn ang="0">
                  <a:pos x="42" y="10"/>
                </a:cxn>
                <a:cxn ang="0">
                  <a:pos x="48" y="5"/>
                </a:cxn>
                <a:cxn ang="0">
                  <a:pos x="53" y="0"/>
                </a:cxn>
              </a:cxnLst>
              <a:rect l="0" t="0" r="r" b="b"/>
              <a:pathLst>
                <a:path w="53" h="48">
                  <a:moveTo>
                    <a:pt x="53" y="0"/>
                  </a:moveTo>
                  <a:lnTo>
                    <a:pt x="53" y="37"/>
                  </a:lnTo>
                  <a:lnTo>
                    <a:pt x="48" y="38"/>
                  </a:lnTo>
                  <a:lnTo>
                    <a:pt x="43" y="40"/>
                  </a:lnTo>
                  <a:lnTo>
                    <a:pt x="36" y="41"/>
                  </a:lnTo>
                  <a:lnTo>
                    <a:pt x="30" y="42"/>
                  </a:lnTo>
                  <a:lnTo>
                    <a:pt x="23" y="43"/>
                  </a:lnTo>
                  <a:lnTo>
                    <a:pt x="16" y="44"/>
                  </a:lnTo>
                  <a:lnTo>
                    <a:pt x="10" y="46"/>
                  </a:lnTo>
                  <a:lnTo>
                    <a:pt x="1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10" y="34"/>
                  </a:lnTo>
                  <a:lnTo>
                    <a:pt x="18" y="28"/>
                  </a:lnTo>
                  <a:lnTo>
                    <a:pt x="24" y="22"/>
                  </a:lnTo>
                  <a:lnTo>
                    <a:pt x="30" y="18"/>
                  </a:lnTo>
                  <a:lnTo>
                    <a:pt x="36" y="13"/>
                  </a:lnTo>
                  <a:lnTo>
                    <a:pt x="42" y="10"/>
                  </a:lnTo>
                  <a:lnTo>
                    <a:pt x="48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30" name="Freeform 589"/>
            <p:cNvSpPr>
              <a:spLocks/>
            </p:cNvSpPr>
            <p:nvPr/>
          </p:nvSpPr>
          <p:spPr bwMode="auto">
            <a:xfrm>
              <a:off x="3446" y="2904"/>
              <a:ext cx="57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3" y="0"/>
                </a:cxn>
                <a:cxn ang="0">
                  <a:pos x="100" y="44"/>
                </a:cxn>
                <a:cxn ang="0">
                  <a:pos x="96" y="98"/>
                </a:cxn>
                <a:cxn ang="0">
                  <a:pos x="96" y="153"/>
                </a:cxn>
                <a:cxn ang="0">
                  <a:pos x="96" y="194"/>
                </a:cxn>
                <a:cxn ang="0">
                  <a:pos x="94" y="195"/>
                </a:cxn>
                <a:cxn ang="0">
                  <a:pos x="94" y="195"/>
                </a:cxn>
                <a:cxn ang="0">
                  <a:pos x="93" y="196"/>
                </a:cxn>
                <a:cxn ang="0">
                  <a:pos x="92" y="196"/>
                </a:cxn>
                <a:cxn ang="0">
                  <a:pos x="91" y="207"/>
                </a:cxn>
                <a:cxn ang="0">
                  <a:pos x="90" y="215"/>
                </a:cxn>
                <a:cxn ang="0">
                  <a:pos x="90" y="223"/>
                </a:cxn>
                <a:cxn ang="0">
                  <a:pos x="89" y="230"/>
                </a:cxn>
                <a:cxn ang="0">
                  <a:pos x="40" y="230"/>
                </a:cxn>
                <a:cxn ang="0">
                  <a:pos x="37" y="219"/>
                </a:cxn>
                <a:cxn ang="0">
                  <a:pos x="33" y="208"/>
                </a:cxn>
                <a:cxn ang="0">
                  <a:pos x="29" y="195"/>
                </a:cxn>
                <a:cxn ang="0">
                  <a:pos x="24" y="180"/>
                </a:cxn>
                <a:cxn ang="0">
                  <a:pos x="20" y="164"/>
                </a:cxn>
                <a:cxn ang="0">
                  <a:pos x="14" y="146"/>
                </a:cxn>
                <a:cxn ang="0">
                  <a:pos x="7" y="125"/>
                </a:cxn>
                <a:cxn ang="0">
                  <a:pos x="0" y="101"/>
                </a:cxn>
                <a:cxn ang="0">
                  <a:pos x="0" y="0"/>
                </a:cxn>
              </a:cxnLst>
              <a:rect l="0" t="0" r="r" b="b"/>
              <a:pathLst>
                <a:path w="113" h="230">
                  <a:moveTo>
                    <a:pt x="0" y="0"/>
                  </a:moveTo>
                  <a:lnTo>
                    <a:pt x="113" y="0"/>
                  </a:lnTo>
                  <a:lnTo>
                    <a:pt x="100" y="44"/>
                  </a:lnTo>
                  <a:lnTo>
                    <a:pt x="96" y="98"/>
                  </a:lnTo>
                  <a:lnTo>
                    <a:pt x="96" y="153"/>
                  </a:lnTo>
                  <a:lnTo>
                    <a:pt x="96" y="194"/>
                  </a:lnTo>
                  <a:lnTo>
                    <a:pt x="94" y="195"/>
                  </a:lnTo>
                  <a:lnTo>
                    <a:pt x="94" y="195"/>
                  </a:lnTo>
                  <a:lnTo>
                    <a:pt x="93" y="196"/>
                  </a:lnTo>
                  <a:lnTo>
                    <a:pt x="92" y="196"/>
                  </a:lnTo>
                  <a:lnTo>
                    <a:pt x="91" y="207"/>
                  </a:lnTo>
                  <a:lnTo>
                    <a:pt x="90" y="215"/>
                  </a:lnTo>
                  <a:lnTo>
                    <a:pt x="90" y="223"/>
                  </a:lnTo>
                  <a:lnTo>
                    <a:pt x="89" y="230"/>
                  </a:lnTo>
                  <a:lnTo>
                    <a:pt x="40" y="230"/>
                  </a:lnTo>
                  <a:lnTo>
                    <a:pt x="37" y="219"/>
                  </a:lnTo>
                  <a:lnTo>
                    <a:pt x="33" y="208"/>
                  </a:lnTo>
                  <a:lnTo>
                    <a:pt x="29" y="195"/>
                  </a:lnTo>
                  <a:lnTo>
                    <a:pt x="24" y="180"/>
                  </a:lnTo>
                  <a:lnTo>
                    <a:pt x="20" y="164"/>
                  </a:lnTo>
                  <a:lnTo>
                    <a:pt x="14" y="146"/>
                  </a:lnTo>
                  <a:lnTo>
                    <a:pt x="7" y="125"/>
                  </a:lnTo>
                  <a:lnTo>
                    <a:pt x="0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31" name="Freeform 590"/>
            <p:cNvSpPr>
              <a:spLocks/>
            </p:cNvSpPr>
            <p:nvPr/>
          </p:nvSpPr>
          <p:spPr bwMode="auto">
            <a:xfrm>
              <a:off x="3518" y="2797"/>
              <a:ext cx="44" cy="37"/>
            </a:xfrm>
            <a:custGeom>
              <a:avLst/>
              <a:gdLst/>
              <a:ahLst/>
              <a:cxnLst>
                <a:cxn ang="0">
                  <a:pos x="87" y="13"/>
                </a:cxn>
                <a:cxn ang="0">
                  <a:pos x="87" y="75"/>
                </a:cxn>
                <a:cxn ang="0">
                  <a:pos x="75" y="65"/>
                </a:cxn>
                <a:cxn ang="0">
                  <a:pos x="60" y="55"/>
                </a:cxn>
                <a:cxn ang="0">
                  <a:pos x="42" y="46"/>
                </a:cxn>
                <a:cxn ang="0">
                  <a:pos x="27" y="37"/>
                </a:cxn>
                <a:cxn ang="0">
                  <a:pos x="14" y="28"/>
                </a:cxn>
                <a:cxn ang="0">
                  <a:pos x="3" y="19"/>
                </a:cxn>
                <a:cxn ang="0">
                  <a:pos x="0" y="9"/>
                </a:cxn>
                <a:cxn ang="0">
                  <a:pos x="2" y="0"/>
                </a:cxn>
                <a:cxn ang="0">
                  <a:pos x="12" y="1"/>
                </a:cxn>
                <a:cxn ang="0">
                  <a:pos x="24" y="4"/>
                </a:cxn>
                <a:cxn ang="0">
                  <a:pos x="34" y="5"/>
                </a:cxn>
                <a:cxn ang="0">
                  <a:pos x="45" y="6"/>
                </a:cxn>
                <a:cxn ang="0">
                  <a:pos x="55" y="8"/>
                </a:cxn>
                <a:cxn ang="0">
                  <a:pos x="65" y="9"/>
                </a:cxn>
                <a:cxn ang="0">
                  <a:pos x="77" y="12"/>
                </a:cxn>
                <a:cxn ang="0">
                  <a:pos x="87" y="13"/>
                </a:cxn>
                <a:cxn ang="0">
                  <a:pos x="87" y="13"/>
                </a:cxn>
              </a:cxnLst>
              <a:rect l="0" t="0" r="r" b="b"/>
              <a:pathLst>
                <a:path w="87" h="75">
                  <a:moveTo>
                    <a:pt x="87" y="13"/>
                  </a:moveTo>
                  <a:lnTo>
                    <a:pt x="87" y="75"/>
                  </a:lnTo>
                  <a:lnTo>
                    <a:pt x="75" y="65"/>
                  </a:lnTo>
                  <a:lnTo>
                    <a:pt x="60" y="55"/>
                  </a:lnTo>
                  <a:lnTo>
                    <a:pt x="42" y="46"/>
                  </a:lnTo>
                  <a:lnTo>
                    <a:pt x="27" y="37"/>
                  </a:lnTo>
                  <a:lnTo>
                    <a:pt x="14" y="28"/>
                  </a:lnTo>
                  <a:lnTo>
                    <a:pt x="3" y="19"/>
                  </a:lnTo>
                  <a:lnTo>
                    <a:pt x="0" y="9"/>
                  </a:lnTo>
                  <a:lnTo>
                    <a:pt x="2" y="0"/>
                  </a:lnTo>
                  <a:lnTo>
                    <a:pt x="12" y="1"/>
                  </a:lnTo>
                  <a:lnTo>
                    <a:pt x="24" y="4"/>
                  </a:lnTo>
                  <a:lnTo>
                    <a:pt x="34" y="5"/>
                  </a:lnTo>
                  <a:lnTo>
                    <a:pt x="45" y="6"/>
                  </a:lnTo>
                  <a:lnTo>
                    <a:pt x="55" y="8"/>
                  </a:lnTo>
                  <a:lnTo>
                    <a:pt x="65" y="9"/>
                  </a:lnTo>
                  <a:lnTo>
                    <a:pt x="77" y="12"/>
                  </a:lnTo>
                  <a:lnTo>
                    <a:pt x="87" y="13"/>
                  </a:lnTo>
                  <a:lnTo>
                    <a:pt x="87" y="1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32" name="Freeform 591"/>
            <p:cNvSpPr>
              <a:spLocks/>
            </p:cNvSpPr>
            <p:nvPr/>
          </p:nvSpPr>
          <p:spPr bwMode="auto">
            <a:xfrm>
              <a:off x="3446" y="2839"/>
              <a:ext cx="116" cy="65"/>
            </a:xfrm>
            <a:custGeom>
              <a:avLst/>
              <a:gdLst/>
              <a:ahLst/>
              <a:cxnLst>
                <a:cxn ang="0">
                  <a:pos x="230" y="13"/>
                </a:cxn>
                <a:cxn ang="0">
                  <a:pos x="228" y="14"/>
                </a:cxn>
                <a:cxn ang="0">
                  <a:pos x="226" y="14"/>
                </a:cxn>
                <a:cxn ang="0">
                  <a:pos x="223" y="15"/>
                </a:cxn>
                <a:cxn ang="0">
                  <a:pos x="221" y="17"/>
                </a:cxn>
                <a:cxn ang="0">
                  <a:pos x="200" y="6"/>
                </a:cxn>
                <a:cxn ang="0">
                  <a:pos x="181" y="0"/>
                </a:cxn>
                <a:cxn ang="0">
                  <a:pos x="163" y="0"/>
                </a:cxn>
                <a:cxn ang="0">
                  <a:pos x="148" y="5"/>
                </a:cxn>
                <a:cxn ang="0">
                  <a:pos x="135" y="15"/>
                </a:cxn>
                <a:cxn ang="0">
                  <a:pos x="124" y="30"/>
                </a:cxn>
                <a:cxn ang="0">
                  <a:pos x="116" y="49"/>
                </a:cxn>
                <a:cxn ang="0">
                  <a:pos x="110" y="71"/>
                </a:cxn>
                <a:cxn ang="0">
                  <a:pos x="101" y="75"/>
                </a:cxn>
                <a:cxn ang="0">
                  <a:pos x="90" y="78"/>
                </a:cxn>
                <a:cxn ang="0">
                  <a:pos x="77" y="76"/>
                </a:cxn>
                <a:cxn ang="0">
                  <a:pos x="62" y="74"/>
                </a:cxn>
                <a:cxn ang="0">
                  <a:pos x="47" y="70"/>
                </a:cxn>
                <a:cxn ang="0">
                  <a:pos x="32" y="64"/>
                </a:cxn>
                <a:cxn ang="0">
                  <a:pos x="16" y="57"/>
                </a:cxn>
                <a:cxn ang="0">
                  <a:pos x="0" y="49"/>
                </a:cxn>
                <a:cxn ang="0">
                  <a:pos x="0" y="129"/>
                </a:cxn>
                <a:cxn ang="0">
                  <a:pos x="113" y="129"/>
                </a:cxn>
                <a:cxn ang="0">
                  <a:pos x="116" y="123"/>
                </a:cxn>
                <a:cxn ang="0">
                  <a:pos x="121" y="117"/>
                </a:cxn>
                <a:cxn ang="0">
                  <a:pos x="125" y="112"/>
                </a:cxn>
                <a:cxn ang="0">
                  <a:pos x="131" y="109"/>
                </a:cxn>
                <a:cxn ang="0">
                  <a:pos x="150" y="115"/>
                </a:cxn>
                <a:cxn ang="0">
                  <a:pos x="166" y="117"/>
                </a:cxn>
                <a:cxn ang="0">
                  <a:pos x="181" y="117"/>
                </a:cxn>
                <a:cxn ang="0">
                  <a:pos x="195" y="115"/>
                </a:cxn>
                <a:cxn ang="0">
                  <a:pos x="207" y="109"/>
                </a:cxn>
                <a:cxn ang="0">
                  <a:pos x="216" y="101"/>
                </a:cxn>
                <a:cxn ang="0">
                  <a:pos x="225" y="89"/>
                </a:cxn>
                <a:cxn ang="0">
                  <a:pos x="230" y="75"/>
                </a:cxn>
                <a:cxn ang="0">
                  <a:pos x="230" y="13"/>
                </a:cxn>
              </a:cxnLst>
              <a:rect l="0" t="0" r="r" b="b"/>
              <a:pathLst>
                <a:path w="230" h="129">
                  <a:moveTo>
                    <a:pt x="230" y="13"/>
                  </a:moveTo>
                  <a:lnTo>
                    <a:pt x="228" y="14"/>
                  </a:lnTo>
                  <a:lnTo>
                    <a:pt x="226" y="14"/>
                  </a:lnTo>
                  <a:lnTo>
                    <a:pt x="223" y="15"/>
                  </a:lnTo>
                  <a:lnTo>
                    <a:pt x="221" y="17"/>
                  </a:lnTo>
                  <a:lnTo>
                    <a:pt x="200" y="6"/>
                  </a:lnTo>
                  <a:lnTo>
                    <a:pt x="181" y="0"/>
                  </a:lnTo>
                  <a:lnTo>
                    <a:pt x="163" y="0"/>
                  </a:lnTo>
                  <a:lnTo>
                    <a:pt x="148" y="5"/>
                  </a:lnTo>
                  <a:lnTo>
                    <a:pt x="135" y="15"/>
                  </a:lnTo>
                  <a:lnTo>
                    <a:pt x="124" y="30"/>
                  </a:lnTo>
                  <a:lnTo>
                    <a:pt x="116" y="49"/>
                  </a:lnTo>
                  <a:lnTo>
                    <a:pt x="110" y="71"/>
                  </a:lnTo>
                  <a:lnTo>
                    <a:pt x="101" y="75"/>
                  </a:lnTo>
                  <a:lnTo>
                    <a:pt x="90" y="78"/>
                  </a:lnTo>
                  <a:lnTo>
                    <a:pt x="77" y="76"/>
                  </a:lnTo>
                  <a:lnTo>
                    <a:pt x="62" y="74"/>
                  </a:lnTo>
                  <a:lnTo>
                    <a:pt x="47" y="70"/>
                  </a:lnTo>
                  <a:lnTo>
                    <a:pt x="32" y="64"/>
                  </a:lnTo>
                  <a:lnTo>
                    <a:pt x="16" y="57"/>
                  </a:lnTo>
                  <a:lnTo>
                    <a:pt x="0" y="49"/>
                  </a:lnTo>
                  <a:lnTo>
                    <a:pt x="0" y="129"/>
                  </a:lnTo>
                  <a:lnTo>
                    <a:pt x="113" y="129"/>
                  </a:lnTo>
                  <a:lnTo>
                    <a:pt x="116" y="123"/>
                  </a:lnTo>
                  <a:lnTo>
                    <a:pt x="121" y="117"/>
                  </a:lnTo>
                  <a:lnTo>
                    <a:pt x="125" y="112"/>
                  </a:lnTo>
                  <a:lnTo>
                    <a:pt x="131" y="109"/>
                  </a:lnTo>
                  <a:lnTo>
                    <a:pt x="150" y="115"/>
                  </a:lnTo>
                  <a:lnTo>
                    <a:pt x="166" y="117"/>
                  </a:lnTo>
                  <a:lnTo>
                    <a:pt x="181" y="117"/>
                  </a:lnTo>
                  <a:lnTo>
                    <a:pt x="195" y="115"/>
                  </a:lnTo>
                  <a:lnTo>
                    <a:pt x="207" y="109"/>
                  </a:lnTo>
                  <a:lnTo>
                    <a:pt x="216" y="101"/>
                  </a:lnTo>
                  <a:lnTo>
                    <a:pt x="225" y="89"/>
                  </a:lnTo>
                  <a:lnTo>
                    <a:pt x="230" y="75"/>
                  </a:lnTo>
                  <a:lnTo>
                    <a:pt x="230" y="1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33" name="Freeform 592"/>
            <p:cNvSpPr>
              <a:spLocks/>
            </p:cNvSpPr>
            <p:nvPr/>
          </p:nvSpPr>
          <p:spPr bwMode="auto">
            <a:xfrm>
              <a:off x="3446" y="2674"/>
              <a:ext cx="116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0" y="0"/>
                </a:cxn>
                <a:cxn ang="0">
                  <a:pos x="134" y="4"/>
                </a:cxn>
                <a:cxn ang="0">
                  <a:pos x="138" y="10"/>
                </a:cxn>
                <a:cxn ang="0">
                  <a:pos x="143" y="14"/>
                </a:cxn>
                <a:cxn ang="0">
                  <a:pos x="147" y="17"/>
                </a:cxn>
                <a:cxn ang="0">
                  <a:pos x="160" y="12"/>
                </a:cxn>
                <a:cxn ang="0">
                  <a:pos x="173" y="10"/>
                </a:cxn>
                <a:cxn ang="0">
                  <a:pos x="184" y="8"/>
                </a:cxn>
                <a:cxn ang="0">
                  <a:pos x="196" y="8"/>
                </a:cxn>
                <a:cxn ang="0">
                  <a:pos x="206" y="10"/>
                </a:cxn>
                <a:cxn ang="0">
                  <a:pos x="215" y="12"/>
                </a:cxn>
                <a:cxn ang="0">
                  <a:pos x="223" y="17"/>
                </a:cxn>
                <a:cxn ang="0">
                  <a:pos x="230" y="23"/>
                </a:cxn>
                <a:cxn ang="0">
                  <a:pos x="230" y="112"/>
                </a:cxn>
                <a:cxn ang="0">
                  <a:pos x="211" y="121"/>
                </a:cxn>
                <a:cxn ang="0">
                  <a:pos x="192" y="125"/>
                </a:cxn>
                <a:cxn ang="0">
                  <a:pos x="176" y="124"/>
                </a:cxn>
                <a:cxn ang="0">
                  <a:pos x="161" y="119"/>
                </a:cxn>
                <a:cxn ang="0">
                  <a:pos x="150" y="108"/>
                </a:cxn>
                <a:cxn ang="0">
                  <a:pos x="139" y="94"/>
                </a:cxn>
                <a:cxn ang="0">
                  <a:pos x="131" y="76"/>
                </a:cxn>
                <a:cxn ang="0">
                  <a:pos x="125" y="54"/>
                </a:cxn>
                <a:cxn ang="0">
                  <a:pos x="115" y="49"/>
                </a:cxn>
                <a:cxn ang="0">
                  <a:pos x="101" y="48"/>
                </a:cxn>
                <a:cxn ang="0">
                  <a:pos x="87" y="49"/>
                </a:cxn>
                <a:cxn ang="0">
                  <a:pos x="71" y="53"/>
                </a:cxn>
                <a:cxn ang="0">
                  <a:pos x="54" y="59"/>
                </a:cxn>
                <a:cxn ang="0">
                  <a:pos x="36" y="67"/>
                </a:cxn>
                <a:cxn ang="0">
                  <a:pos x="18" y="75"/>
                </a:cxn>
                <a:cxn ang="0">
                  <a:pos x="0" y="8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30" h="125">
                  <a:moveTo>
                    <a:pt x="0" y="0"/>
                  </a:moveTo>
                  <a:lnTo>
                    <a:pt x="130" y="0"/>
                  </a:lnTo>
                  <a:lnTo>
                    <a:pt x="134" y="4"/>
                  </a:lnTo>
                  <a:lnTo>
                    <a:pt x="138" y="10"/>
                  </a:lnTo>
                  <a:lnTo>
                    <a:pt x="143" y="14"/>
                  </a:lnTo>
                  <a:lnTo>
                    <a:pt x="147" y="17"/>
                  </a:lnTo>
                  <a:lnTo>
                    <a:pt x="160" y="12"/>
                  </a:lnTo>
                  <a:lnTo>
                    <a:pt x="173" y="10"/>
                  </a:lnTo>
                  <a:lnTo>
                    <a:pt x="184" y="8"/>
                  </a:lnTo>
                  <a:lnTo>
                    <a:pt x="196" y="8"/>
                  </a:lnTo>
                  <a:lnTo>
                    <a:pt x="206" y="10"/>
                  </a:lnTo>
                  <a:lnTo>
                    <a:pt x="215" y="12"/>
                  </a:lnTo>
                  <a:lnTo>
                    <a:pt x="223" y="17"/>
                  </a:lnTo>
                  <a:lnTo>
                    <a:pt x="230" y="23"/>
                  </a:lnTo>
                  <a:lnTo>
                    <a:pt x="230" y="112"/>
                  </a:lnTo>
                  <a:lnTo>
                    <a:pt x="211" y="121"/>
                  </a:lnTo>
                  <a:lnTo>
                    <a:pt x="192" y="125"/>
                  </a:lnTo>
                  <a:lnTo>
                    <a:pt x="176" y="124"/>
                  </a:lnTo>
                  <a:lnTo>
                    <a:pt x="161" y="119"/>
                  </a:lnTo>
                  <a:lnTo>
                    <a:pt x="150" y="108"/>
                  </a:lnTo>
                  <a:lnTo>
                    <a:pt x="139" y="94"/>
                  </a:lnTo>
                  <a:lnTo>
                    <a:pt x="131" y="76"/>
                  </a:lnTo>
                  <a:lnTo>
                    <a:pt x="125" y="54"/>
                  </a:lnTo>
                  <a:lnTo>
                    <a:pt x="115" y="49"/>
                  </a:lnTo>
                  <a:lnTo>
                    <a:pt x="101" y="48"/>
                  </a:lnTo>
                  <a:lnTo>
                    <a:pt x="87" y="49"/>
                  </a:lnTo>
                  <a:lnTo>
                    <a:pt x="71" y="53"/>
                  </a:lnTo>
                  <a:lnTo>
                    <a:pt x="54" y="59"/>
                  </a:lnTo>
                  <a:lnTo>
                    <a:pt x="36" y="67"/>
                  </a:lnTo>
                  <a:lnTo>
                    <a:pt x="18" y="75"/>
                  </a:lnTo>
                  <a:lnTo>
                    <a:pt x="0" y="8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34" name="Freeform 593"/>
            <p:cNvSpPr>
              <a:spLocks/>
            </p:cNvSpPr>
            <p:nvPr/>
          </p:nvSpPr>
          <p:spPr bwMode="auto">
            <a:xfrm>
              <a:off x="3525" y="2748"/>
              <a:ext cx="37" cy="32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53"/>
                </a:cxn>
                <a:cxn ang="0">
                  <a:pos x="63" y="54"/>
                </a:cxn>
                <a:cxn ang="0">
                  <a:pos x="55" y="57"/>
                </a:cxn>
                <a:cxn ang="0">
                  <a:pos x="46" y="58"/>
                </a:cxn>
                <a:cxn ang="0">
                  <a:pos x="38" y="59"/>
                </a:cxn>
                <a:cxn ang="0">
                  <a:pos x="29" y="60"/>
                </a:cxn>
                <a:cxn ang="0">
                  <a:pos x="19" y="61"/>
                </a:cxn>
                <a:cxn ang="0">
                  <a:pos x="11" y="63"/>
                </a:cxn>
                <a:cxn ang="0">
                  <a:pos x="2" y="64"/>
                </a:cxn>
                <a:cxn ang="0">
                  <a:pos x="0" y="56"/>
                </a:cxn>
                <a:cxn ang="0">
                  <a:pos x="2" y="48"/>
                </a:cxn>
                <a:cxn ang="0">
                  <a:pos x="9" y="41"/>
                </a:cxn>
                <a:cxn ang="0">
                  <a:pos x="19" y="33"/>
                </a:cxn>
                <a:cxn ang="0">
                  <a:pos x="32" y="25"/>
                </a:cxn>
                <a:cxn ang="0">
                  <a:pos x="45" y="16"/>
                </a:cxn>
                <a:cxn ang="0">
                  <a:pos x="60" y="8"/>
                </a:cxn>
                <a:cxn ang="0">
                  <a:pos x="72" y="0"/>
                </a:cxn>
              </a:cxnLst>
              <a:rect l="0" t="0" r="r" b="b"/>
              <a:pathLst>
                <a:path w="72" h="64">
                  <a:moveTo>
                    <a:pt x="72" y="0"/>
                  </a:moveTo>
                  <a:lnTo>
                    <a:pt x="72" y="53"/>
                  </a:lnTo>
                  <a:lnTo>
                    <a:pt x="63" y="54"/>
                  </a:lnTo>
                  <a:lnTo>
                    <a:pt x="55" y="57"/>
                  </a:lnTo>
                  <a:lnTo>
                    <a:pt x="46" y="58"/>
                  </a:lnTo>
                  <a:lnTo>
                    <a:pt x="38" y="59"/>
                  </a:lnTo>
                  <a:lnTo>
                    <a:pt x="29" y="60"/>
                  </a:lnTo>
                  <a:lnTo>
                    <a:pt x="19" y="61"/>
                  </a:lnTo>
                  <a:lnTo>
                    <a:pt x="11" y="63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2" y="48"/>
                  </a:lnTo>
                  <a:lnTo>
                    <a:pt x="9" y="41"/>
                  </a:lnTo>
                  <a:lnTo>
                    <a:pt x="19" y="33"/>
                  </a:lnTo>
                  <a:lnTo>
                    <a:pt x="32" y="25"/>
                  </a:lnTo>
                  <a:lnTo>
                    <a:pt x="45" y="16"/>
                  </a:lnTo>
                  <a:lnTo>
                    <a:pt x="60" y="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35" name="Freeform 594"/>
            <p:cNvSpPr>
              <a:spLocks/>
            </p:cNvSpPr>
            <p:nvPr/>
          </p:nvSpPr>
          <p:spPr bwMode="auto">
            <a:xfrm>
              <a:off x="3446" y="2559"/>
              <a:ext cx="66" cy="11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104" y="0"/>
                </a:cxn>
                <a:cxn ang="0">
                  <a:pos x="105" y="7"/>
                </a:cxn>
                <a:cxn ang="0">
                  <a:pos x="106" y="14"/>
                </a:cxn>
                <a:cxn ang="0">
                  <a:pos x="106" y="22"/>
                </a:cxn>
                <a:cxn ang="0">
                  <a:pos x="107" y="30"/>
                </a:cxn>
                <a:cxn ang="0">
                  <a:pos x="108" y="31"/>
                </a:cxn>
                <a:cxn ang="0">
                  <a:pos x="109" y="31"/>
                </a:cxn>
                <a:cxn ang="0">
                  <a:pos x="110" y="31"/>
                </a:cxn>
                <a:cxn ang="0">
                  <a:pos x="112" y="33"/>
                </a:cxn>
                <a:cxn ang="0">
                  <a:pos x="110" y="75"/>
                </a:cxn>
                <a:cxn ang="0">
                  <a:pos x="110" y="131"/>
                </a:cxn>
                <a:cxn ang="0">
                  <a:pos x="116" y="187"/>
                </a:cxn>
                <a:cxn ang="0">
                  <a:pos x="130" y="231"/>
                </a:cxn>
                <a:cxn ang="0">
                  <a:pos x="0" y="231"/>
                </a:cxn>
                <a:cxn ang="0">
                  <a:pos x="0" y="146"/>
                </a:cxn>
                <a:cxn ang="0">
                  <a:pos x="2" y="146"/>
                </a:cxn>
                <a:cxn ang="0">
                  <a:pos x="5" y="146"/>
                </a:cxn>
                <a:cxn ang="0">
                  <a:pos x="7" y="146"/>
                </a:cxn>
                <a:cxn ang="0">
                  <a:pos x="10" y="144"/>
                </a:cxn>
                <a:cxn ang="0">
                  <a:pos x="18" y="118"/>
                </a:cxn>
                <a:cxn ang="0">
                  <a:pos x="25" y="94"/>
                </a:cxn>
                <a:cxn ang="0">
                  <a:pos x="32" y="73"/>
                </a:cxn>
                <a:cxn ang="0">
                  <a:pos x="38" y="54"/>
                </a:cxn>
                <a:cxn ang="0">
                  <a:pos x="43" y="40"/>
                </a:cxn>
                <a:cxn ang="0">
                  <a:pos x="47" y="25"/>
                </a:cxn>
                <a:cxn ang="0">
                  <a:pos x="51" y="12"/>
                </a:cxn>
                <a:cxn ang="0">
                  <a:pos x="54" y="0"/>
                </a:cxn>
              </a:cxnLst>
              <a:rect l="0" t="0" r="r" b="b"/>
              <a:pathLst>
                <a:path w="130" h="231">
                  <a:moveTo>
                    <a:pt x="54" y="0"/>
                  </a:moveTo>
                  <a:lnTo>
                    <a:pt x="104" y="0"/>
                  </a:lnTo>
                  <a:lnTo>
                    <a:pt x="105" y="7"/>
                  </a:lnTo>
                  <a:lnTo>
                    <a:pt x="106" y="14"/>
                  </a:lnTo>
                  <a:lnTo>
                    <a:pt x="106" y="22"/>
                  </a:lnTo>
                  <a:lnTo>
                    <a:pt x="107" y="30"/>
                  </a:lnTo>
                  <a:lnTo>
                    <a:pt x="108" y="31"/>
                  </a:lnTo>
                  <a:lnTo>
                    <a:pt x="109" y="31"/>
                  </a:lnTo>
                  <a:lnTo>
                    <a:pt x="110" y="31"/>
                  </a:lnTo>
                  <a:lnTo>
                    <a:pt x="112" y="33"/>
                  </a:lnTo>
                  <a:lnTo>
                    <a:pt x="110" y="75"/>
                  </a:lnTo>
                  <a:lnTo>
                    <a:pt x="110" y="131"/>
                  </a:lnTo>
                  <a:lnTo>
                    <a:pt x="116" y="187"/>
                  </a:lnTo>
                  <a:lnTo>
                    <a:pt x="130" y="231"/>
                  </a:lnTo>
                  <a:lnTo>
                    <a:pt x="0" y="231"/>
                  </a:lnTo>
                  <a:lnTo>
                    <a:pt x="0" y="146"/>
                  </a:lnTo>
                  <a:lnTo>
                    <a:pt x="2" y="146"/>
                  </a:lnTo>
                  <a:lnTo>
                    <a:pt x="5" y="146"/>
                  </a:lnTo>
                  <a:lnTo>
                    <a:pt x="7" y="146"/>
                  </a:lnTo>
                  <a:lnTo>
                    <a:pt x="10" y="144"/>
                  </a:lnTo>
                  <a:lnTo>
                    <a:pt x="18" y="118"/>
                  </a:lnTo>
                  <a:lnTo>
                    <a:pt x="25" y="94"/>
                  </a:lnTo>
                  <a:lnTo>
                    <a:pt x="32" y="73"/>
                  </a:lnTo>
                  <a:lnTo>
                    <a:pt x="38" y="54"/>
                  </a:lnTo>
                  <a:lnTo>
                    <a:pt x="43" y="40"/>
                  </a:lnTo>
                  <a:lnTo>
                    <a:pt x="47" y="25"/>
                  </a:lnTo>
                  <a:lnTo>
                    <a:pt x="51" y="12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36" name="Freeform 595"/>
            <p:cNvSpPr>
              <a:spLocks/>
            </p:cNvSpPr>
            <p:nvPr/>
          </p:nvSpPr>
          <p:spPr bwMode="auto">
            <a:xfrm>
              <a:off x="3539" y="2486"/>
              <a:ext cx="23" cy="22"/>
            </a:xfrm>
            <a:custGeom>
              <a:avLst/>
              <a:gdLst/>
              <a:ahLst/>
              <a:cxnLst>
                <a:cxn ang="0">
                  <a:pos x="46" y="9"/>
                </a:cxn>
                <a:cxn ang="0">
                  <a:pos x="46" y="44"/>
                </a:cxn>
                <a:cxn ang="0">
                  <a:pos x="42" y="40"/>
                </a:cxn>
                <a:cxn ang="0">
                  <a:pos x="37" y="36"/>
                </a:cxn>
                <a:cxn ang="0">
                  <a:pos x="32" y="32"/>
                </a:cxn>
                <a:cxn ang="0">
                  <a:pos x="27" y="29"/>
                </a:cxn>
                <a:cxn ang="0">
                  <a:pos x="22" y="24"/>
                </a:cxn>
                <a:cxn ang="0">
                  <a:pos x="15" y="18"/>
                </a:cxn>
                <a:cxn ang="0">
                  <a:pos x="8" y="14"/>
                </a:cxn>
                <a:cxn ang="0">
                  <a:pos x="0" y="7"/>
                </a:cxn>
                <a:cxn ang="0">
                  <a:pos x="1" y="5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8" y="1"/>
                </a:cxn>
                <a:cxn ang="0">
                  <a:pos x="15" y="2"/>
                </a:cxn>
                <a:cxn ang="0">
                  <a:pos x="21" y="3"/>
                </a:cxn>
                <a:cxn ang="0">
                  <a:pos x="27" y="5"/>
                </a:cxn>
                <a:cxn ang="0">
                  <a:pos x="31" y="6"/>
                </a:cxn>
                <a:cxn ang="0">
                  <a:pos x="37" y="7"/>
                </a:cxn>
                <a:cxn ang="0">
                  <a:pos x="42" y="8"/>
                </a:cxn>
                <a:cxn ang="0">
                  <a:pos x="46" y="9"/>
                </a:cxn>
                <a:cxn ang="0">
                  <a:pos x="46" y="9"/>
                </a:cxn>
              </a:cxnLst>
              <a:rect l="0" t="0" r="r" b="b"/>
              <a:pathLst>
                <a:path w="46" h="44">
                  <a:moveTo>
                    <a:pt x="46" y="9"/>
                  </a:moveTo>
                  <a:lnTo>
                    <a:pt x="46" y="44"/>
                  </a:lnTo>
                  <a:lnTo>
                    <a:pt x="42" y="40"/>
                  </a:lnTo>
                  <a:lnTo>
                    <a:pt x="37" y="36"/>
                  </a:lnTo>
                  <a:lnTo>
                    <a:pt x="32" y="32"/>
                  </a:lnTo>
                  <a:lnTo>
                    <a:pt x="27" y="29"/>
                  </a:lnTo>
                  <a:lnTo>
                    <a:pt x="22" y="24"/>
                  </a:lnTo>
                  <a:lnTo>
                    <a:pt x="15" y="18"/>
                  </a:lnTo>
                  <a:lnTo>
                    <a:pt x="8" y="14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15" y="2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6"/>
                  </a:lnTo>
                  <a:lnTo>
                    <a:pt x="37" y="7"/>
                  </a:lnTo>
                  <a:lnTo>
                    <a:pt x="42" y="8"/>
                  </a:lnTo>
                  <a:lnTo>
                    <a:pt x="46" y="9"/>
                  </a:lnTo>
                  <a:lnTo>
                    <a:pt x="46" y="9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37" name="Freeform 596"/>
            <p:cNvSpPr>
              <a:spLocks/>
            </p:cNvSpPr>
            <p:nvPr/>
          </p:nvSpPr>
          <p:spPr bwMode="auto">
            <a:xfrm>
              <a:off x="3474" y="2512"/>
              <a:ext cx="24" cy="47"/>
            </a:xfrm>
            <a:custGeom>
              <a:avLst/>
              <a:gdLst/>
              <a:ahLst/>
              <a:cxnLst>
                <a:cxn ang="0">
                  <a:pos x="50" y="93"/>
                </a:cxn>
                <a:cxn ang="0">
                  <a:pos x="0" y="93"/>
                </a:cxn>
                <a:cxn ang="0">
                  <a:pos x="7" y="73"/>
                </a:cxn>
                <a:cxn ang="0">
                  <a:pos x="15" y="52"/>
                </a:cxn>
                <a:cxn ang="0">
                  <a:pos x="22" y="29"/>
                </a:cxn>
                <a:cxn ang="0">
                  <a:pos x="32" y="0"/>
                </a:cxn>
                <a:cxn ang="0">
                  <a:pos x="33" y="0"/>
                </a:cxn>
                <a:cxn ang="0">
                  <a:pos x="35" y="0"/>
                </a:cxn>
                <a:cxn ang="0">
                  <a:pos x="37" y="1"/>
                </a:cxn>
                <a:cxn ang="0">
                  <a:pos x="38" y="1"/>
                </a:cxn>
                <a:cxn ang="0">
                  <a:pos x="43" y="29"/>
                </a:cxn>
                <a:cxn ang="0">
                  <a:pos x="45" y="50"/>
                </a:cxn>
                <a:cxn ang="0">
                  <a:pos x="47" y="69"/>
                </a:cxn>
                <a:cxn ang="0">
                  <a:pos x="50" y="93"/>
                </a:cxn>
              </a:cxnLst>
              <a:rect l="0" t="0" r="r" b="b"/>
              <a:pathLst>
                <a:path w="50" h="93">
                  <a:moveTo>
                    <a:pt x="50" y="93"/>
                  </a:moveTo>
                  <a:lnTo>
                    <a:pt x="0" y="93"/>
                  </a:lnTo>
                  <a:lnTo>
                    <a:pt x="7" y="73"/>
                  </a:lnTo>
                  <a:lnTo>
                    <a:pt x="15" y="52"/>
                  </a:lnTo>
                  <a:lnTo>
                    <a:pt x="22" y="29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3" y="29"/>
                  </a:lnTo>
                  <a:lnTo>
                    <a:pt x="45" y="50"/>
                  </a:lnTo>
                  <a:lnTo>
                    <a:pt x="47" y="69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38" name="Freeform 597"/>
            <p:cNvSpPr>
              <a:spLocks/>
            </p:cNvSpPr>
            <p:nvPr/>
          </p:nvSpPr>
          <p:spPr bwMode="auto">
            <a:xfrm>
              <a:off x="3331" y="3018"/>
              <a:ext cx="16" cy="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30" y="7"/>
                </a:cxn>
                <a:cxn ang="0">
                  <a:pos x="27" y="14"/>
                </a:cxn>
                <a:cxn ang="0">
                  <a:pos x="27" y="18"/>
                </a:cxn>
                <a:cxn ang="0">
                  <a:pos x="27" y="22"/>
                </a:cxn>
                <a:cxn ang="0">
                  <a:pos x="26" y="23"/>
                </a:cxn>
                <a:cxn ang="0">
                  <a:pos x="26" y="23"/>
                </a:cxn>
                <a:cxn ang="0">
                  <a:pos x="25" y="24"/>
                </a:cxn>
                <a:cxn ang="0">
                  <a:pos x="24" y="24"/>
                </a:cxn>
                <a:cxn ang="0">
                  <a:pos x="24" y="25"/>
                </a:cxn>
                <a:cxn ang="0">
                  <a:pos x="25" y="26"/>
                </a:cxn>
                <a:cxn ang="0">
                  <a:pos x="25" y="27"/>
                </a:cxn>
                <a:cxn ang="0">
                  <a:pos x="26" y="29"/>
                </a:cxn>
                <a:cxn ang="0">
                  <a:pos x="18" y="40"/>
                </a:cxn>
                <a:cxn ang="0">
                  <a:pos x="13" y="61"/>
                </a:cxn>
                <a:cxn ang="0">
                  <a:pos x="8" y="83"/>
                </a:cxn>
                <a:cxn ang="0">
                  <a:pos x="1" y="97"/>
                </a:cxn>
                <a:cxn ang="0">
                  <a:pos x="2" y="98"/>
                </a:cxn>
                <a:cxn ang="0">
                  <a:pos x="2" y="99"/>
                </a:cxn>
                <a:cxn ang="0">
                  <a:pos x="2" y="100"/>
                </a:cxn>
                <a:cxn ang="0">
                  <a:pos x="3" y="101"/>
                </a:cxn>
                <a:cxn ang="0">
                  <a:pos x="2" y="104"/>
                </a:cxn>
                <a:cxn ang="0">
                  <a:pos x="2" y="105"/>
                </a:cxn>
                <a:cxn ang="0">
                  <a:pos x="1" y="107"/>
                </a:cxn>
                <a:cxn ang="0">
                  <a:pos x="0" y="109"/>
                </a:cxn>
                <a:cxn ang="0">
                  <a:pos x="0" y="0"/>
                </a:cxn>
              </a:cxnLst>
              <a:rect l="0" t="0" r="r" b="b"/>
              <a:pathLst>
                <a:path w="31" h="109">
                  <a:moveTo>
                    <a:pt x="0" y="0"/>
                  </a:moveTo>
                  <a:lnTo>
                    <a:pt x="31" y="0"/>
                  </a:lnTo>
                  <a:lnTo>
                    <a:pt x="30" y="7"/>
                  </a:lnTo>
                  <a:lnTo>
                    <a:pt x="27" y="14"/>
                  </a:lnTo>
                  <a:lnTo>
                    <a:pt x="27" y="18"/>
                  </a:lnTo>
                  <a:lnTo>
                    <a:pt x="27" y="22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5" y="24"/>
                  </a:lnTo>
                  <a:lnTo>
                    <a:pt x="24" y="24"/>
                  </a:lnTo>
                  <a:lnTo>
                    <a:pt x="24" y="25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6" y="29"/>
                  </a:lnTo>
                  <a:lnTo>
                    <a:pt x="18" y="40"/>
                  </a:lnTo>
                  <a:lnTo>
                    <a:pt x="13" y="61"/>
                  </a:lnTo>
                  <a:lnTo>
                    <a:pt x="8" y="83"/>
                  </a:lnTo>
                  <a:lnTo>
                    <a:pt x="1" y="97"/>
                  </a:lnTo>
                  <a:lnTo>
                    <a:pt x="2" y="98"/>
                  </a:lnTo>
                  <a:lnTo>
                    <a:pt x="2" y="99"/>
                  </a:lnTo>
                  <a:lnTo>
                    <a:pt x="2" y="100"/>
                  </a:lnTo>
                  <a:lnTo>
                    <a:pt x="3" y="101"/>
                  </a:lnTo>
                  <a:lnTo>
                    <a:pt x="2" y="104"/>
                  </a:lnTo>
                  <a:lnTo>
                    <a:pt x="2" y="105"/>
                  </a:lnTo>
                  <a:lnTo>
                    <a:pt x="1" y="107"/>
                  </a:lnTo>
                  <a:lnTo>
                    <a:pt x="0" y="1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39" name="Freeform 598"/>
            <p:cNvSpPr>
              <a:spLocks/>
            </p:cNvSpPr>
            <p:nvPr/>
          </p:nvSpPr>
          <p:spPr bwMode="auto">
            <a:xfrm>
              <a:off x="3331" y="2904"/>
              <a:ext cx="115" cy="114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29" y="96"/>
                </a:cxn>
                <a:cxn ang="0">
                  <a:pos x="225" y="87"/>
                </a:cxn>
                <a:cxn ang="0">
                  <a:pos x="209" y="83"/>
                </a:cxn>
                <a:cxn ang="0">
                  <a:pos x="197" y="110"/>
                </a:cxn>
                <a:cxn ang="0">
                  <a:pos x="192" y="124"/>
                </a:cxn>
                <a:cxn ang="0">
                  <a:pos x="192" y="126"/>
                </a:cxn>
                <a:cxn ang="0">
                  <a:pos x="188" y="139"/>
                </a:cxn>
                <a:cxn ang="0">
                  <a:pos x="184" y="149"/>
                </a:cxn>
                <a:cxn ang="0">
                  <a:pos x="182" y="153"/>
                </a:cxn>
                <a:cxn ang="0">
                  <a:pos x="183" y="155"/>
                </a:cxn>
                <a:cxn ang="0">
                  <a:pos x="178" y="165"/>
                </a:cxn>
                <a:cxn ang="0">
                  <a:pos x="172" y="172"/>
                </a:cxn>
                <a:cxn ang="0">
                  <a:pos x="157" y="172"/>
                </a:cxn>
                <a:cxn ang="0">
                  <a:pos x="118" y="158"/>
                </a:cxn>
                <a:cxn ang="0">
                  <a:pos x="76" y="150"/>
                </a:cxn>
                <a:cxn ang="0">
                  <a:pos x="49" y="162"/>
                </a:cxn>
                <a:cxn ang="0">
                  <a:pos x="46" y="180"/>
                </a:cxn>
                <a:cxn ang="0">
                  <a:pos x="43" y="180"/>
                </a:cxn>
                <a:cxn ang="0">
                  <a:pos x="41" y="192"/>
                </a:cxn>
                <a:cxn ang="0">
                  <a:pos x="34" y="217"/>
                </a:cxn>
                <a:cxn ang="0">
                  <a:pos x="0" y="230"/>
                </a:cxn>
                <a:cxn ang="0">
                  <a:pos x="1" y="116"/>
                </a:cxn>
                <a:cxn ang="0">
                  <a:pos x="4" y="117"/>
                </a:cxn>
                <a:cxn ang="0">
                  <a:pos x="7" y="117"/>
                </a:cxn>
                <a:cxn ang="0">
                  <a:pos x="9" y="116"/>
                </a:cxn>
                <a:cxn ang="0">
                  <a:pos x="26" y="121"/>
                </a:cxn>
                <a:cxn ang="0">
                  <a:pos x="49" y="104"/>
                </a:cxn>
                <a:cxn ang="0">
                  <a:pos x="64" y="63"/>
                </a:cxn>
                <a:cxn ang="0">
                  <a:pos x="72" y="24"/>
                </a:cxn>
                <a:cxn ang="0">
                  <a:pos x="78" y="10"/>
                </a:cxn>
                <a:cxn ang="0">
                  <a:pos x="88" y="9"/>
                </a:cxn>
                <a:cxn ang="0">
                  <a:pos x="99" y="10"/>
                </a:cxn>
                <a:cxn ang="0">
                  <a:pos x="100" y="12"/>
                </a:cxn>
                <a:cxn ang="0">
                  <a:pos x="104" y="12"/>
                </a:cxn>
                <a:cxn ang="0">
                  <a:pos x="115" y="12"/>
                </a:cxn>
                <a:cxn ang="0">
                  <a:pos x="129" y="15"/>
                </a:cxn>
                <a:cxn ang="0">
                  <a:pos x="130" y="18"/>
                </a:cxn>
                <a:cxn ang="0">
                  <a:pos x="138" y="19"/>
                </a:cxn>
                <a:cxn ang="0">
                  <a:pos x="153" y="22"/>
                </a:cxn>
                <a:cxn ang="0">
                  <a:pos x="168" y="24"/>
                </a:cxn>
                <a:cxn ang="0">
                  <a:pos x="179" y="18"/>
                </a:cxn>
                <a:cxn ang="0">
                  <a:pos x="180" y="7"/>
                </a:cxn>
                <a:cxn ang="0">
                  <a:pos x="176" y="3"/>
                </a:cxn>
              </a:cxnLst>
              <a:rect l="0" t="0" r="r" b="b"/>
              <a:pathLst>
                <a:path w="230" h="230">
                  <a:moveTo>
                    <a:pt x="174" y="0"/>
                  </a:moveTo>
                  <a:lnTo>
                    <a:pt x="230" y="0"/>
                  </a:lnTo>
                  <a:lnTo>
                    <a:pt x="230" y="101"/>
                  </a:lnTo>
                  <a:lnTo>
                    <a:pt x="229" y="96"/>
                  </a:lnTo>
                  <a:lnTo>
                    <a:pt x="228" y="92"/>
                  </a:lnTo>
                  <a:lnTo>
                    <a:pt x="225" y="87"/>
                  </a:lnTo>
                  <a:lnTo>
                    <a:pt x="224" y="82"/>
                  </a:lnTo>
                  <a:lnTo>
                    <a:pt x="209" y="83"/>
                  </a:lnTo>
                  <a:lnTo>
                    <a:pt x="201" y="95"/>
                  </a:lnTo>
                  <a:lnTo>
                    <a:pt x="197" y="110"/>
                  </a:lnTo>
                  <a:lnTo>
                    <a:pt x="191" y="123"/>
                  </a:lnTo>
                  <a:lnTo>
                    <a:pt x="192" y="124"/>
                  </a:lnTo>
                  <a:lnTo>
                    <a:pt x="192" y="125"/>
                  </a:lnTo>
                  <a:lnTo>
                    <a:pt x="192" y="126"/>
                  </a:lnTo>
                  <a:lnTo>
                    <a:pt x="193" y="127"/>
                  </a:lnTo>
                  <a:lnTo>
                    <a:pt x="188" y="139"/>
                  </a:lnTo>
                  <a:lnTo>
                    <a:pt x="186" y="146"/>
                  </a:lnTo>
                  <a:lnTo>
                    <a:pt x="184" y="149"/>
                  </a:lnTo>
                  <a:lnTo>
                    <a:pt x="182" y="151"/>
                  </a:lnTo>
                  <a:lnTo>
                    <a:pt x="182" y="153"/>
                  </a:lnTo>
                  <a:lnTo>
                    <a:pt x="183" y="154"/>
                  </a:lnTo>
                  <a:lnTo>
                    <a:pt x="183" y="155"/>
                  </a:lnTo>
                  <a:lnTo>
                    <a:pt x="184" y="156"/>
                  </a:lnTo>
                  <a:lnTo>
                    <a:pt x="178" y="165"/>
                  </a:lnTo>
                  <a:lnTo>
                    <a:pt x="175" y="170"/>
                  </a:lnTo>
                  <a:lnTo>
                    <a:pt x="172" y="172"/>
                  </a:lnTo>
                  <a:lnTo>
                    <a:pt x="169" y="176"/>
                  </a:lnTo>
                  <a:lnTo>
                    <a:pt x="157" y="172"/>
                  </a:lnTo>
                  <a:lnTo>
                    <a:pt x="140" y="165"/>
                  </a:lnTo>
                  <a:lnTo>
                    <a:pt x="118" y="158"/>
                  </a:lnTo>
                  <a:lnTo>
                    <a:pt x="96" y="153"/>
                  </a:lnTo>
                  <a:lnTo>
                    <a:pt x="76" y="150"/>
                  </a:lnTo>
                  <a:lnTo>
                    <a:pt x="60" y="153"/>
                  </a:lnTo>
                  <a:lnTo>
                    <a:pt x="49" y="162"/>
                  </a:lnTo>
                  <a:lnTo>
                    <a:pt x="47" y="179"/>
                  </a:lnTo>
                  <a:lnTo>
                    <a:pt x="46" y="180"/>
                  </a:lnTo>
                  <a:lnTo>
                    <a:pt x="45" y="180"/>
                  </a:lnTo>
                  <a:lnTo>
                    <a:pt x="43" y="180"/>
                  </a:lnTo>
                  <a:lnTo>
                    <a:pt x="42" y="181"/>
                  </a:lnTo>
                  <a:lnTo>
                    <a:pt x="41" y="192"/>
                  </a:lnTo>
                  <a:lnTo>
                    <a:pt x="38" y="204"/>
                  </a:lnTo>
                  <a:lnTo>
                    <a:pt x="34" y="217"/>
                  </a:lnTo>
                  <a:lnTo>
                    <a:pt x="31" y="230"/>
                  </a:lnTo>
                  <a:lnTo>
                    <a:pt x="0" y="230"/>
                  </a:lnTo>
                  <a:lnTo>
                    <a:pt x="0" y="116"/>
                  </a:lnTo>
                  <a:lnTo>
                    <a:pt x="1" y="116"/>
                  </a:lnTo>
                  <a:lnTo>
                    <a:pt x="3" y="117"/>
                  </a:lnTo>
                  <a:lnTo>
                    <a:pt x="4" y="117"/>
                  </a:lnTo>
                  <a:lnTo>
                    <a:pt x="5" y="118"/>
                  </a:lnTo>
                  <a:lnTo>
                    <a:pt x="7" y="117"/>
                  </a:lnTo>
                  <a:lnTo>
                    <a:pt x="8" y="116"/>
                  </a:lnTo>
                  <a:lnTo>
                    <a:pt x="9" y="116"/>
                  </a:lnTo>
                  <a:lnTo>
                    <a:pt x="10" y="115"/>
                  </a:lnTo>
                  <a:lnTo>
                    <a:pt x="26" y="121"/>
                  </a:lnTo>
                  <a:lnTo>
                    <a:pt x="39" y="117"/>
                  </a:lnTo>
                  <a:lnTo>
                    <a:pt x="49" y="104"/>
                  </a:lnTo>
                  <a:lnTo>
                    <a:pt x="57" y="85"/>
                  </a:lnTo>
                  <a:lnTo>
                    <a:pt x="64" y="63"/>
                  </a:lnTo>
                  <a:lnTo>
                    <a:pt x="69" y="42"/>
                  </a:lnTo>
                  <a:lnTo>
                    <a:pt x="72" y="24"/>
                  </a:lnTo>
                  <a:lnTo>
                    <a:pt x="74" y="12"/>
                  </a:lnTo>
                  <a:lnTo>
                    <a:pt x="78" y="10"/>
                  </a:lnTo>
                  <a:lnTo>
                    <a:pt x="81" y="9"/>
                  </a:lnTo>
                  <a:lnTo>
                    <a:pt x="88" y="9"/>
                  </a:lnTo>
                  <a:lnTo>
                    <a:pt x="99" y="9"/>
                  </a:lnTo>
                  <a:lnTo>
                    <a:pt x="99" y="10"/>
                  </a:lnTo>
                  <a:lnTo>
                    <a:pt x="100" y="11"/>
                  </a:lnTo>
                  <a:lnTo>
                    <a:pt x="100" y="12"/>
                  </a:lnTo>
                  <a:lnTo>
                    <a:pt x="101" y="13"/>
                  </a:lnTo>
                  <a:lnTo>
                    <a:pt x="104" y="12"/>
                  </a:lnTo>
                  <a:lnTo>
                    <a:pt x="108" y="12"/>
                  </a:lnTo>
                  <a:lnTo>
                    <a:pt x="115" y="12"/>
                  </a:lnTo>
                  <a:lnTo>
                    <a:pt x="129" y="14"/>
                  </a:lnTo>
                  <a:lnTo>
                    <a:pt x="129" y="15"/>
                  </a:lnTo>
                  <a:lnTo>
                    <a:pt x="130" y="17"/>
                  </a:lnTo>
                  <a:lnTo>
                    <a:pt x="130" y="18"/>
                  </a:lnTo>
                  <a:lnTo>
                    <a:pt x="131" y="19"/>
                  </a:lnTo>
                  <a:lnTo>
                    <a:pt x="138" y="19"/>
                  </a:lnTo>
                  <a:lnTo>
                    <a:pt x="145" y="20"/>
                  </a:lnTo>
                  <a:lnTo>
                    <a:pt x="153" y="22"/>
                  </a:lnTo>
                  <a:lnTo>
                    <a:pt x="161" y="24"/>
                  </a:lnTo>
                  <a:lnTo>
                    <a:pt x="168" y="24"/>
                  </a:lnTo>
                  <a:lnTo>
                    <a:pt x="174" y="21"/>
                  </a:lnTo>
                  <a:lnTo>
                    <a:pt x="179" y="18"/>
                  </a:lnTo>
                  <a:lnTo>
                    <a:pt x="183" y="10"/>
                  </a:lnTo>
                  <a:lnTo>
                    <a:pt x="180" y="7"/>
                  </a:lnTo>
                  <a:lnTo>
                    <a:pt x="178" y="5"/>
                  </a:lnTo>
                  <a:lnTo>
                    <a:pt x="176" y="3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40" name="Freeform 599"/>
            <p:cNvSpPr>
              <a:spLocks/>
            </p:cNvSpPr>
            <p:nvPr/>
          </p:nvSpPr>
          <p:spPr bwMode="auto">
            <a:xfrm>
              <a:off x="3339" y="2814"/>
              <a:ext cx="107" cy="90"/>
            </a:xfrm>
            <a:custGeom>
              <a:avLst/>
              <a:gdLst/>
              <a:ahLst/>
              <a:cxnLst>
                <a:cxn ang="0">
                  <a:pos x="215" y="98"/>
                </a:cxn>
                <a:cxn ang="0">
                  <a:pos x="215" y="178"/>
                </a:cxn>
                <a:cxn ang="0">
                  <a:pos x="159" y="178"/>
                </a:cxn>
                <a:cxn ang="0">
                  <a:pos x="125" y="143"/>
                </a:cxn>
                <a:cxn ang="0">
                  <a:pos x="100" y="115"/>
                </a:cxn>
                <a:cxn ang="0">
                  <a:pos x="80" y="93"/>
                </a:cxn>
                <a:cxn ang="0">
                  <a:pos x="64" y="76"/>
                </a:cxn>
                <a:cxn ang="0">
                  <a:pos x="49" y="60"/>
                </a:cxn>
                <a:cxn ang="0">
                  <a:pos x="35" y="44"/>
                </a:cxn>
                <a:cxn ang="0">
                  <a:pos x="19" y="26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21" y="7"/>
                </a:cxn>
                <a:cxn ang="0">
                  <a:pos x="34" y="11"/>
                </a:cxn>
                <a:cxn ang="0">
                  <a:pos x="46" y="16"/>
                </a:cxn>
                <a:cxn ang="0">
                  <a:pos x="56" y="21"/>
                </a:cxn>
                <a:cxn ang="0">
                  <a:pos x="68" y="25"/>
                </a:cxn>
                <a:cxn ang="0">
                  <a:pos x="80" y="30"/>
                </a:cxn>
                <a:cxn ang="0">
                  <a:pos x="96" y="37"/>
                </a:cxn>
                <a:cxn ang="0">
                  <a:pos x="117" y="46"/>
                </a:cxn>
                <a:cxn ang="0">
                  <a:pos x="118" y="46"/>
                </a:cxn>
                <a:cxn ang="0">
                  <a:pos x="119" y="45"/>
                </a:cxn>
                <a:cxn ang="0">
                  <a:pos x="121" y="45"/>
                </a:cxn>
                <a:cxn ang="0">
                  <a:pos x="122" y="44"/>
                </a:cxn>
                <a:cxn ang="0">
                  <a:pos x="130" y="48"/>
                </a:cxn>
                <a:cxn ang="0">
                  <a:pos x="140" y="54"/>
                </a:cxn>
                <a:cxn ang="0">
                  <a:pos x="150" y="61"/>
                </a:cxn>
                <a:cxn ang="0">
                  <a:pos x="162" y="68"/>
                </a:cxn>
                <a:cxn ang="0">
                  <a:pos x="175" y="76"/>
                </a:cxn>
                <a:cxn ang="0">
                  <a:pos x="187" y="83"/>
                </a:cxn>
                <a:cxn ang="0">
                  <a:pos x="201" y="91"/>
                </a:cxn>
                <a:cxn ang="0">
                  <a:pos x="215" y="98"/>
                </a:cxn>
              </a:cxnLst>
              <a:rect l="0" t="0" r="r" b="b"/>
              <a:pathLst>
                <a:path w="215" h="178">
                  <a:moveTo>
                    <a:pt x="215" y="98"/>
                  </a:moveTo>
                  <a:lnTo>
                    <a:pt x="215" y="178"/>
                  </a:lnTo>
                  <a:lnTo>
                    <a:pt x="159" y="178"/>
                  </a:lnTo>
                  <a:lnTo>
                    <a:pt x="125" y="143"/>
                  </a:lnTo>
                  <a:lnTo>
                    <a:pt x="100" y="115"/>
                  </a:lnTo>
                  <a:lnTo>
                    <a:pt x="80" y="93"/>
                  </a:lnTo>
                  <a:lnTo>
                    <a:pt x="64" y="76"/>
                  </a:lnTo>
                  <a:lnTo>
                    <a:pt x="49" y="60"/>
                  </a:lnTo>
                  <a:lnTo>
                    <a:pt x="35" y="44"/>
                  </a:lnTo>
                  <a:lnTo>
                    <a:pt x="19" y="26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21" y="7"/>
                  </a:lnTo>
                  <a:lnTo>
                    <a:pt x="34" y="11"/>
                  </a:lnTo>
                  <a:lnTo>
                    <a:pt x="46" y="16"/>
                  </a:lnTo>
                  <a:lnTo>
                    <a:pt x="56" y="21"/>
                  </a:lnTo>
                  <a:lnTo>
                    <a:pt x="68" y="25"/>
                  </a:lnTo>
                  <a:lnTo>
                    <a:pt x="80" y="30"/>
                  </a:lnTo>
                  <a:lnTo>
                    <a:pt x="96" y="37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9" y="45"/>
                  </a:lnTo>
                  <a:lnTo>
                    <a:pt x="121" y="45"/>
                  </a:lnTo>
                  <a:lnTo>
                    <a:pt x="122" y="44"/>
                  </a:lnTo>
                  <a:lnTo>
                    <a:pt x="130" y="48"/>
                  </a:lnTo>
                  <a:lnTo>
                    <a:pt x="140" y="54"/>
                  </a:lnTo>
                  <a:lnTo>
                    <a:pt x="150" y="61"/>
                  </a:lnTo>
                  <a:lnTo>
                    <a:pt x="162" y="68"/>
                  </a:lnTo>
                  <a:lnTo>
                    <a:pt x="175" y="76"/>
                  </a:lnTo>
                  <a:lnTo>
                    <a:pt x="187" y="83"/>
                  </a:lnTo>
                  <a:lnTo>
                    <a:pt x="201" y="91"/>
                  </a:lnTo>
                  <a:lnTo>
                    <a:pt x="215" y="9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41" name="Freeform 600"/>
            <p:cNvSpPr>
              <a:spLocks/>
            </p:cNvSpPr>
            <p:nvPr/>
          </p:nvSpPr>
          <p:spPr bwMode="auto">
            <a:xfrm>
              <a:off x="2554" y="2071"/>
              <a:ext cx="100" cy="89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200" y="0"/>
                </a:cxn>
                <a:cxn ang="0">
                  <a:pos x="200" y="84"/>
                </a:cxn>
                <a:cxn ang="0">
                  <a:pos x="188" y="91"/>
                </a:cxn>
                <a:cxn ang="0">
                  <a:pos x="177" y="97"/>
                </a:cxn>
                <a:cxn ang="0">
                  <a:pos x="167" y="104"/>
                </a:cxn>
                <a:cxn ang="0">
                  <a:pos x="156" y="110"/>
                </a:cxn>
                <a:cxn ang="0">
                  <a:pos x="146" y="116"/>
                </a:cxn>
                <a:cxn ang="0">
                  <a:pos x="138" y="121"/>
                </a:cxn>
                <a:cxn ang="0">
                  <a:pos x="129" y="127"/>
                </a:cxn>
                <a:cxn ang="0">
                  <a:pos x="122" y="130"/>
                </a:cxn>
                <a:cxn ang="0">
                  <a:pos x="120" y="129"/>
                </a:cxn>
                <a:cxn ang="0">
                  <a:pos x="119" y="129"/>
                </a:cxn>
                <a:cxn ang="0">
                  <a:pos x="118" y="129"/>
                </a:cxn>
                <a:cxn ang="0">
                  <a:pos x="117" y="128"/>
                </a:cxn>
                <a:cxn ang="0">
                  <a:pos x="96" y="137"/>
                </a:cxn>
                <a:cxn ang="0">
                  <a:pos x="80" y="145"/>
                </a:cxn>
                <a:cxn ang="0">
                  <a:pos x="68" y="151"/>
                </a:cxn>
                <a:cxn ang="0">
                  <a:pos x="56" y="155"/>
                </a:cxn>
                <a:cxn ang="0">
                  <a:pos x="46" y="160"/>
                </a:cxn>
                <a:cxn ang="0">
                  <a:pos x="34" y="165"/>
                </a:cxn>
                <a:cxn ang="0">
                  <a:pos x="21" y="169"/>
                </a:cxn>
                <a:cxn ang="0">
                  <a:pos x="4" y="176"/>
                </a:cxn>
                <a:cxn ang="0">
                  <a:pos x="3" y="175"/>
                </a:cxn>
                <a:cxn ang="0">
                  <a:pos x="2" y="174"/>
                </a:cxn>
                <a:cxn ang="0">
                  <a:pos x="1" y="173"/>
                </a:cxn>
                <a:cxn ang="0">
                  <a:pos x="0" y="172"/>
                </a:cxn>
                <a:cxn ang="0">
                  <a:pos x="19" y="150"/>
                </a:cxn>
                <a:cxn ang="0">
                  <a:pos x="35" y="131"/>
                </a:cxn>
                <a:cxn ang="0">
                  <a:pos x="49" y="116"/>
                </a:cxn>
                <a:cxn ang="0">
                  <a:pos x="63" y="100"/>
                </a:cxn>
                <a:cxn ang="0">
                  <a:pos x="79" y="83"/>
                </a:cxn>
                <a:cxn ang="0">
                  <a:pos x="99" y="61"/>
                </a:cxn>
                <a:cxn ang="0">
                  <a:pos x="124" y="34"/>
                </a:cxn>
                <a:cxn ang="0">
                  <a:pos x="156" y="0"/>
                </a:cxn>
              </a:cxnLst>
              <a:rect l="0" t="0" r="r" b="b"/>
              <a:pathLst>
                <a:path w="200" h="176">
                  <a:moveTo>
                    <a:pt x="156" y="0"/>
                  </a:moveTo>
                  <a:lnTo>
                    <a:pt x="200" y="0"/>
                  </a:lnTo>
                  <a:lnTo>
                    <a:pt x="200" y="84"/>
                  </a:lnTo>
                  <a:lnTo>
                    <a:pt x="188" y="91"/>
                  </a:lnTo>
                  <a:lnTo>
                    <a:pt x="177" y="97"/>
                  </a:lnTo>
                  <a:lnTo>
                    <a:pt x="167" y="104"/>
                  </a:lnTo>
                  <a:lnTo>
                    <a:pt x="156" y="110"/>
                  </a:lnTo>
                  <a:lnTo>
                    <a:pt x="146" y="116"/>
                  </a:lnTo>
                  <a:lnTo>
                    <a:pt x="138" y="121"/>
                  </a:lnTo>
                  <a:lnTo>
                    <a:pt x="129" y="127"/>
                  </a:lnTo>
                  <a:lnTo>
                    <a:pt x="122" y="130"/>
                  </a:lnTo>
                  <a:lnTo>
                    <a:pt x="120" y="129"/>
                  </a:lnTo>
                  <a:lnTo>
                    <a:pt x="119" y="129"/>
                  </a:lnTo>
                  <a:lnTo>
                    <a:pt x="118" y="129"/>
                  </a:lnTo>
                  <a:lnTo>
                    <a:pt x="117" y="128"/>
                  </a:lnTo>
                  <a:lnTo>
                    <a:pt x="96" y="137"/>
                  </a:lnTo>
                  <a:lnTo>
                    <a:pt x="80" y="145"/>
                  </a:lnTo>
                  <a:lnTo>
                    <a:pt x="68" y="151"/>
                  </a:lnTo>
                  <a:lnTo>
                    <a:pt x="56" y="155"/>
                  </a:lnTo>
                  <a:lnTo>
                    <a:pt x="46" y="160"/>
                  </a:lnTo>
                  <a:lnTo>
                    <a:pt x="34" y="165"/>
                  </a:lnTo>
                  <a:lnTo>
                    <a:pt x="21" y="169"/>
                  </a:lnTo>
                  <a:lnTo>
                    <a:pt x="4" y="176"/>
                  </a:lnTo>
                  <a:lnTo>
                    <a:pt x="3" y="175"/>
                  </a:lnTo>
                  <a:lnTo>
                    <a:pt x="2" y="174"/>
                  </a:lnTo>
                  <a:lnTo>
                    <a:pt x="1" y="173"/>
                  </a:lnTo>
                  <a:lnTo>
                    <a:pt x="0" y="172"/>
                  </a:lnTo>
                  <a:lnTo>
                    <a:pt x="19" y="150"/>
                  </a:lnTo>
                  <a:lnTo>
                    <a:pt x="35" y="131"/>
                  </a:lnTo>
                  <a:lnTo>
                    <a:pt x="49" y="116"/>
                  </a:lnTo>
                  <a:lnTo>
                    <a:pt x="63" y="100"/>
                  </a:lnTo>
                  <a:lnTo>
                    <a:pt x="79" y="83"/>
                  </a:lnTo>
                  <a:lnTo>
                    <a:pt x="99" y="61"/>
                  </a:lnTo>
                  <a:lnTo>
                    <a:pt x="124" y="34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42" name="Freeform 601"/>
            <p:cNvSpPr>
              <a:spLocks/>
            </p:cNvSpPr>
            <p:nvPr/>
          </p:nvSpPr>
          <p:spPr bwMode="auto">
            <a:xfrm>
              <a:off x="3331" y="2559"/>
              <a:ext cx="115" cy="115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54" y="25"/>
                </a:cxn>
                <a:cxn ang="0">
                  <a:pos x="58" y="45"/>
                </a:cxn>
                <a:cxn ang="0">
                  <a:pos x="61" y="46"/>
                </a:cxn>
                <a:cxn ang="0">
                  <a:pos x="63" y="49"/>
                </a:cxn>
                <a:cxn ang="0">
                  <a:pos x="74" y="74"/>
                </a:cxn>
                <a:cxn ang="0">
                  <a:pos x="112" y="74"/>
                </a:cxn>
                <a:cxn ang="0">
                  <a:pos x="155" y="63"/>
                </a:cxn>
                <a:cxn ang="0">
                  <a:pos x="184" y="52"/>
                </a:cxn>
                <a:cxn ang="0">
                  <a:pos x="191" y="57"/>
                </a:cxn>
                <a:cxn ang="0">
                  <a:pos x="199" y="71"/>
                </a:cxn>
                <a:cxn ang="0">
                  <a:pos x="198" y="73"/>
                </a:cxn>
                <a:cxn ang="0">
                  <a:pos x="197" y="75"/>
                </a:cxn>
                <a:cxn ang="0">
                  <a:pos x="201" y="81"/>
                </a:cxn>
                <a:cxn ang="0">
                  <a:pos x="208" y="101"/>
                </a:cxn>
                <a:cxn ang="0">
                  <a:pos x="207" y="102"/>
                </a:cxn>
                <a:cxn ang="0">
                  <a:pos x="206" y="104"/>
                </a:cxn>
                <a:cxn ang="0">
                  <a:pos x="215" y="128"/>
                </a:cxn>
                <a:cxn ang="0">
                  <a:pos x="230" y="146"/>
                </a:cxn>
                <a:cxn ang="0">
                  <a:pos x="186" y="231"/>
                </a:cxn>
                <a:cxn ang="0">
                  <a:pos x="192" y="224"/>
                </a:cxn>
                <a:cxn ang="0">
                  <a:pos x="198" y="218"/>
                </a:cxn>
                <a:cxn ang="0">
                  <a:pos x="188" y="205"/>
                </a:cxn>
                <a:cxn ang="0">
                  <a:pos x="176" y="204"/>
                </a:cxn>
                <a:cxn ang="0">
                  <a:pos x="160" y="207"/>
                </a:cxn>
                <a:cxn ang="0">
                  <a:pos x="146" y="209"/>
                </a:cxn>
                <a:cxn ang="0">
                  <a:pos x="145" y="210"/>
                </a:cxn>
                <a:cxn ang="0">
                  <a:pos x="144" y="212"/>
                </a:cxn>
                <a:cxn ang="0">
                  <a:pos x="124" y="215"/>
                </a:cxn>
                <a:cxn ang="0">
                  <a:pos x="116" y="215"/>
                </a:cxn>
                <a:cxn ang="0">
                  <a:pos x="115" y="217"/>
                </a:cxn>
                <a:cxn ang="0">
                  <a:pos x="114" y="219"/>
                </a:cxn>
                <a:cxn ang="0">
                  <a:pos x="98" y="219"/>
                </a:cxn>
                <a:cxn ang="0">
                  <a:pos x="89" y="216"/>
                </a:cxn>
                <a:cxn ang="0">
                  <a:pos x="84" y="186"/>
                </a:cxn>
                <a:cxn ang="0">
                  <a:pos x="73" y="142"/>
                </a:cxn>
                <a:cxn ang="0">
                  <a:pos x="54" y="110"/>
                </a:cxn>
                <a:cxn ang="0">
                  <a:pos x="26" y="112"/>
                </a:cxn>
                <a:cxn ang="0">
                  <a:pos x="24" y="111"/>
                </a:cxn>
                <a:cxn ang="0">
                  <a:pos x="22" y="110"/>
                </a:cxn>
                <a:cxn ang="0">
                  <a:pos x="11" y="113"/>
                </a:cxn>
                <a:cxn ang="0">
                  <a:pos x="0" y="117"/>
                </a:cxn>
              </a:cxnLst>
              <a:rect l="0" t="0" r="r" b="b"/>
              <a:pathLst>
                <a:path w="230" h="231">
                  <a:moveTo>
                    <a:pt x="0" y="0"/>
                  </a:moveTo>
                  <a:lnTo>
                    <a:pt x="47" y="0"/>
                  </a:lnTo>
                  <a:lnTo>
                    <a:pt x="50" y="12"/>
                  </a:lnTo>
                  <a:lnTo>
                    <a:pt x="54" y="25"/>
                  </a:lnTo>
                  <a:lnTo>
                    <a:pt x="57" y="36"/>
                  </a:lnTo>
                  <a:lnTo>
                    <a:pt x="58" y="45"/>
                  </a:lnTo>
                  <a:lnTo>
                    <a:pt x="60" y="46"/>
                  </a:lnTo>
                  <a:lnTo>
                    <a:pt x="61" y="46"/>
                  </a:lnTo>
                  <a:lnTo>
                    <a:pt x="62" y="48"/>
                  </a:lnTo>
                  <a:lnTo>
                    <a:pt x="63" y="49"/>
                  </a:lnTo>
                  <a:lnTo>
                    <a:pt x="64" y="66"/>
                  </a:lnTo>
                  <a:lnTo>
                    <a:pt x="74" y="74"/>
                  </a:lnTo>
                  <a:lnTo>
                    <a:pt x="92" y="76"/>
                  </a:lnTo>
                  <a:lnTo>
                    <a:pt x="112" y="74"/>
                  </a:lnTo>
                  <a:lnTo>
                    <a:pt x="134" y="68"/>
                  </a:lnTo>
                  <a:lnTo>
                    <a:pt x="155" y="63"/>
                  </a:lnTo>
                  <a:lnTo>
                    <a:pt x="172" y="56"/>
                  </a:lnTo>
                  <a:lnTo>
                    <a:pt x="184" y="52"/>
                  </a:lnTo>
                  <a:lnTo>
                    <a:pt x="188" y="54"/>
                  </a:lnTo>
                  <a:lnTo>
                    <a:pt x="191" y="57"/>
                  </a:lnTo>
                  <a:lnTo>
                    <a:pt x="194" y="61"/>
                  </a:lnTo>
                  <a:lnTo>
                    <a:pt x="199" y="71"/>
                  </a:lnTo>
                  <a:lnTo>
                    <a:pt x="199" y="72"/>
                  </a:lnTo>
                  <a:lnTo>
                    <a:pt x="198" y="73"/>
                  </a:lnTo>
                  <a:lnTo>
                    <a:pt x="198" y="74"/>
                  </a:lnTo>
                  <a:lnTo>
                    <a:pt x="197" y="75"/>
                  </a:lnTo>
                  <a:lnTo>
                    <a:pt x="199" y="78"/>
                  </a:lnTo>
                  <a:lnTo>
                    <a:pt x="201" y="81"/>
                  </a:lnTo>
                  <a:lnTo>
                    <a:pt x="203" y="88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4"/>
                  </a:lnTo>
                  <a:lnTo>
                    <a:pt x="210" y="114"/>
                  </a:lnTo>
                  <a:lnTo>
                    <a:pt x="215" y="128"/>
                  </a:lnTo>
                  <a:lnTo>
                    <a:pt x="221" y="140"/>
                  </a:lnTo>
                  <a:lnTo>
                    <a:pt x="230" y="146"/>
                  </a:lnTo>
                  <a:lnTo>
                    <a:pt x="230" y="231"/>
                  </a:lnTo>
                  <a:lnTo>
                    <a:pt x="186" y="231"/>
                  </a:lnTo>
                  <a:lnTo>
                    <a:pt x="188" y="227"/>
                  </a:lnTo>
                  <a:lnTo>
                    <a:pt x="192" y="224"/>
                  </a:lnTo>
                  <a:lnTo>
                    <a:pt x="194" y="220"/>
                  </a:lnTo>
                  <a:lnTo>
                    <a:pt x="198" y="218"/>
                  </a:lnTo>
                  <a:lnTo>
                    <a:pt x="194" y="210"/>
                  </a:lnTo>
                  <a:lnTo>
                    <a:pt x="188" y="205"/>
                  </a:lnTo>
                  <a:lnTo>
                    <a:pt x="183" y="204"/>
                  </a:lnTo>
                  <a:lnTo>
                    <a:pt x="176" y="204"/>
                  </a:lnTo>
                  <a:lnTo>
                    <a:pt x="168" y="205"/>
                  </a:lnTo>
                  <a:lnTo>
                    <a:pt x="160" y="207"/>
                  </a:lnTo>
                  <a:lnTo>
                    <a:pt x="153" y="209"/>
                  </a:lnTo>
                  <a:lnTo>
                    <a:pt x="146" y="209"/>
                  </a:lnTo>
                  <a:lnTo>
                    <a:pt x="145" y="210"/>
                  </a:lnTo>
                  <a:lnTo>
                    <a:pt x="145" y="210"/>
                  </a:lnTo>
                  <a:lnTo>
                    <a:pt x="145" y="211"/>
                  </a:lnTo>
                  <a:lnTo>
                    <a:pt x="144" y="212"/>
                  </a:lnTo>
                  <a:lnTo>
                    <a:pt x="131" y="215"/>
                  </a:lnTo>
                  <a:lnTo>
                    <a:pt x="124" y="215"/>
                  </a:lnTo>
                  <a:lnTo>
                    <a:pt x="119" y="216"/>
                  </a:lnTo>
                  <a:lnTo>
                    <a:pt x="116" y="215"/>
                  </a:lnTo>
                  <a:lnTo>
                    <a:pt x="115" y="216"/>
                  </a:lnTo>
                  <a:lnTo>
                    <a:pt x="115" y="217"/>
                  </a:lnTo>
                  <a:lnTo>
                    <a:pt x="115" y="218"/>
                  </a:lnTo>
                  <a:lnTo>
                    <a:pt x="114" y="219"/>
                  </a:lnTo>
                  <a:lnTo>
                    <a:pt x="103" y="219"/>
                  </a:lnTo>
                  <a:lnTo>
                    <a:pt x="98" y="219"/>
                  </a:lnTo>
                  <a:lnTo>
                    <a:pt x="94" y="218"/>
                  </a:lnTo>
                  <a:lnTo>
                    <a:pt x="89" y="216"/>
                  </a:lnTo>
                  <a:lnTo>
                    <a:pt x="87" y="204"/>
                  </a:lnTo>
                  <a:lnTo>
                    <a:pt x="84" y="186"/>
                  </a:lnTo>
                  <a:lnTo>
                    <a:pt x="79" y="164"/>
                  </a:lnTo>
                  <a:lnTo>
                    <a:pt x="73" y="142"/>
                  </a:lnTo>
                  <a:lnTo>
                    <a:pt x="64" y="124"/>
                  </a:lnTo>
                  <a:lnTo>
                    <a:pt x="54" y="110"/>
                  </a:lnTo>
                  <a:lnTo>
                    <a:pt x="41" y="105"/>
                  </a:lnTo>
                  <a:lnTo>
                    <a:pt x="26" y="112"/>
                  </a:lnTo>
                  <a:lnTo>
                    <a:pt x="25" y="111"/>
                  </a:lnTo>
                  <a:lnTo>
                    <a:pt x="24" y="111"/>
                  </a:lnTo>
                  <a:lnTo>
                    <a:pt x="23" y="110"/>
                  </a:lnTo>
                  <a:lnTo>
                    <a:pt x="22" y="110"/>
                  </a:lnTo>
                  <a:lnTo>
                    <a:pt x="17" y="111"/>
                  </a:lnTo>
                  <a:lnTo>
                    <a:pt x="11" y="113"/>
                  </a:lnTo>
                  <a:lnTo>
                    <a:pt x="5" y="114"/>
                  </a:lnTo>
                  <a:lnTo>
                    <a:pt x="0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43" name="Freeform 602"/>
            <p:cNvSpPr>
              <a:spLocks/>
            </p:cNvSpPr>
            <p:nvPr/>
          </p:nvSpPr>
          <p:spPr bwMode="auto">
            <a:xfrm>
              <a:off x="3331" y="2484"/>
              <a:ext cx="24" cy="75"/>
            </a:xfrm>
            <a:custGeom>
              <a:avLst/>
              <a:gdLst/>
              <a:ahLst/>
              <a:cxnLst>
                <a:cxn ang="0">
                  <a:pos x="47" y="149"/>
                </a:cxn>
                <a:cxn ang="0">
                  <a:pos x="0" y="149"/>
                </a:cxn>
                <a:cxn ang="0">
                  <a:pos x="0" y="0"/>
                </a:cxn>
                <a:cxn ang="0">
                  <a:pos x="5" y="10"/>
                </a:cxn>
                <a:cxn ang="0">
                  <a:pos x="10" y="21"/>
                </a:cxn>
                <a:cxn ang="0">
                  <a:pos x="13" y="33"/>
                </a:cxn>
                <a:cxn ang="0">
                  <a:pos x="18" y="46"/>
                </a:cxn>
                <a:cxn ang="0">
                  <a:pos x="17" y="47"/>
                </a:cxn>
                <a:cxn ang="0">
                  <a:pos x="17" y="48"/>
                </a:cxn>
                <a:cxn ang="0">
                  <a:pos x="17" y="49"/>
                </a:cxn>
                <a:cxn ang="0">
                  <a:pos x="16" y="50"/>
                </a:cxn>
                <a:cxn ang="0">
                  <a:pos x="23" y="64"/>
                </a:cxn>
                <a:cxn ang="0">
                  <a:pos x="28" y="85"/>
                </a:cxn>
                <a:cxn ang="0">
                  <a:pos x="33" y="106"/>
                </a:cxn>
                <a:cxn ang="0">
                  <a:pos x="41" y="117"/>
                </a:cxn>
                <a:cxn ang="0">
                  <a:pos x="40" y="118"/>
                </a:cxn>
                <a:cxn ang="0">
                  <a:pos x="40" y="119"/>
                </a:cxn>
                <a:cxn ang="0">
                  <a:pos x="40" y="121"/>
                </a:cxn>
                <a:cxn ang="0">
                  <a:pos x="39" y="122"/>
                </a:cxn>
                <a:cxn ang="0">
                  <a:pos x="40" y="123"/>
                </a:cxn>
                <a:cxn ang="0">
                  <a:pos x="41" y="123"/>
                </a:cxn>
                <a:cxn ang="0">
                  <a:pos x="42" y="123"/>
                </a:cxn>
                <a:cxn ang="0">
                  <a:pos x="43" y="124"/>
                </a:cxn>
                <a:cxn ang="0">
                  <a:pos x="42" y="129"/>
                </a:cxn>
                <a:cxn ang="0">
                  <a:pos x="43" y="134"/>
                </a:cxn>
                <a:cxn ang="0">
                  <a:pos x="45" y="141"/>
                </a:cxn>
                <a:cxn ang="0">
                  <a:pos x="47" y="149"/>
                </a:cxn>
              </a:cxnLst>
              <a:rect l="0" t="0" r="r" b="b"/>
              <a:pathLst>
                <a:path w="47" h="149">
                  <a:moveTo>
                    <a:pt x="47" y="149"/>
                  </a:moveTo>
                  <a:lnTo>
                    <a:pt x="0" y="149"/>
                  </a:lnTo>
                  <a:lnTo>
                    <a:pt x="0" y="0"/>
                  </a:lnTo>
                  <a:lnTo>
                    <a:pt x="5" y="10"/>
                  </a:lnTo>
                  <a:lnTo>
                    <a:pt x="10" y="21"/>
                  </a:lnTo>
                  <a:lnTo>
                    <a:pt x="13" y="33"/>
                  </a:lnTo>
                  <a:lnTo>
                    <a:pt x="18" y="46"/>
                  </a:lnTo>
                  <a:lnTo>
                    <a:pt x="17" y="47"/>
                  </a:lnTo>
                  <a:lnTo>
                    <a:pt x="17" y="48"/>
                  </a:lnTo>
                  <a:lnTo>
                    <a:pt x="17" y="49"/>
                  </a:lnTo>
                  <a:lnTo>
                    <a:pt x="16" y="50"/>
                  </a:lnTo>
                  <a:lnTo>
                    <a:pt x="23" y="64"/>
                  </a:lnTo>
                  <a:lnTo>
                    <a:pt x="28" y="85"/>
                  </a:lnTo>
                  <a:lnTo>
                    <a:pt x="33" y="106"/>
                  </a:lnTo>
                  <a:lnTo>
                    <a:pt x="41" y="117"/>
                  </a:lnTo>
                  <a:lnTo>
                    <a:pt x="40" y="118"/>
                  </a:lnTo>
                  <a:lnTo>
                    <a:pt x="40" y="119"/>
                  </a:lnTo>
                  <a:lnTo>
                    <a:pt x="40" y="121"/>
                  </a:lnTo>
                  <a:lnTo>
                    <a:pt x="39" y="122"/>
                  </a:lnTo>
                  <a:lnTo>
                    <a:pt x="40" y="123"/>
                  </a:lnTo>
                  <a:lnTo>
                    <a:pt x="41" y="123"/>
                  </a:lnTo>
                  <a:lnTo>
                    <a:pt x="42" y="123"/>
                  </a:lnTo>
                  <a:lnTo>
                    <a:pt x="43" y="124"/>
                  </a:lnTo>
                  <a:lnTo>
                    <a:pt x="42" y="129"/>
                  </a:lnTo>
                  <a:lnTo>
                    <a:pt x="43" y="134"/>
                  </a:lnTo>
                  <a:lnTo>
                    <a:pt x="45" y="141"/>
                  </a:lnTo>
                  <a:lnTo>
                    <a:pt x="47" y="149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44" name="Freeform 603"/>
            <p:cNvSpPr>
              <a:spLocks/>
            </p:cNvSpPr>
            <p:nvPr/>
          </p:nvSpPr>
          <p:spPr bwMode="auto">
            <a:xfrm>
              <a:off x="3250" y="3018"/>
              <a:ext cx="45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0"/>
                </a:cxn>
                <a:cxn ang="0">
                  <a:pos x="81" y="9"/>
                </a:cxn>
                <a:cxn ang="0">
                  <a:pos x="72" y="19"/>
                </a:cxn>
                <a:cxn ang="0">
                  <a:pos x="62" y="29"/>
                </a:cxn>
                <a:cxn ang="0">
                  <a:pos x="53" y="37"/>
                </a:cxn>
                <a:cxn ang="0">
                  <a:pos x="43" y="42"/>
                </a:cxn>
                <a:cxn ang="0">
                  <a:pos x="31" y="44"/>
                </a:cxn>
                <a:cxn ang="0">
                  <a:pos x="19" y="39"/>
                </a:cxn>
                <a:cxn ang="0">
                  <a:pos x="6" y="26"/>
                </a:cxn>
                <a:cxn ang="0">
                  <a:pos x="5" y="26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4"/>
                </a:cxn>
                <a:cxn ang="0">
                  <a:pos x="5" y="24"/>
                </a:cxn>
                <a:cxn ang="0">
                  <a:pos x="4" y="24"/>
                </a:cxn>
                <a:cxn ang="0">
                  <a:pos x="5" y="24"/>
                </a:cxn>
                <a:cxn ang="0">
                  <a:pos x="3" y="17"/>
                </a:cxn>
                <a:cxn ang="0">
                  <a:pos x="1" y="11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0" h="44">
                  <a:moveTo>
                    <a:pt x="0" y="0"/>
                  </a:moveTo>
                  <a:lnTo>
                    <a:pt x="90" y="0"/>
                  </a:lnTo>
                  <a:lnTo>
                    <a:pt x="81" y="9"/>
                  </a:lnTo>
                  <a:lnTo>
                    <a:pt x="72" y="19"/>
                  </a:lnTo>
                  <a:lnTo>
                    <a:pt x="62" y="29"/>
                  </a:lnTo>
                  <a:lnTo>
                    <a:pt x="53" y="37"/>
                  </a:lnTo>
                  <a:lnTo>
                    <a:pt x="43" y="42"/>
                  </a:lnTo>
                  <a:lnTo>
                    <a:pt x="31" y="44"/>
                  </a:lnTo>
                  <a:lnTo>
                    <a:pt x="19" y="39"/>
                  </a:lnTo>
                  <a:lnTo>
                    <a:pt x="6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4" y="24"/>
                  </a:lnTo>
                  <a:lnTo>
                    <a:pt x="5" y="24"/>
                  </a:lnTo>
                  <a:lnTo>
                    <a:pt x="3" y="17"/>
                  </a:lnTo>
                  <a:lnTo>
                    <a:pt x="1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45" name="Freeform 604"/>
            <p:cNvSpPr>
              <a:spLocks/>
            </p:cNvSpPr>
            <p:nvPr/>
          </p:nvSpPr>
          <p:spPr bwMode="auto">
            <a:xfrm>
              <a:off x="3303" y="3018"/>
              <a:ext cx="28" cy="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8" y="0"/>
                </a:cxn>
                <a:cxn ang="0">
                  <a:pos x="58" y="109"/>
                </a:cxn>
                <a:cxn ang="0">
                  <a:pos x="53" y="123"/>
                </a:cxn>
                <a:cxn ang="0">
                  <a:pos x="47" y="136"/>
                </a:cxn>
                <a:cxn ang="0">
                  <a:pos x="42" y="148"/>
                </a:cxn>
                <a:cxn ang="0">
                  <a:pos x="33" y="159"/>
                </a:cxn>
                <a:cxn ang="0">
                  <a:pos x="21" y="127"/>
                </a:cxn>
                <a:cxn ang="0">
                  <a:pos x="16" y="85"/>
                </a:cxn>
                <a:cxn ang="0">
                  <a:pos x="13" y="40"/>
                </a:cxn>
                <a:cxn ang="0">
                  <a:pos x="0" y="0"/>
                </a:cxn>
              </a:cxnLst>
              <a:rect l="0" t="0" r="r" b="b"/>
              <a:pathLst>
                <a:path w="58" h="159">
                  <a:moveTo>
                    <a:pt x="0" y="0"/>
                  </a:moveTo>
                  <a:lnTo>
                    <a:pt x="58" y="0"/>
                  </a:lnTo>
                  <a:lnTo>
                    <a:pt x="58" y="109"/>
                  </a:lnTo>
                  <a:lnTo>
                    <a:pt x="53" y="123"/>
                  </a:lnTo>
                  <a:lnTo>
                    <a:pt x="47" y="136"/>
                  </a:lnTo>
                  <a:lnTo>
                    <a:pt x="42" y="148"/>
                  </a:lnTo>
                  <a:lnTo>
                    <a:pt x="33" y="159"/>
                  </a:lnTo>
                  <a:lnTo>
                    <a:pt x="21" y="127"/>
                  </a:lnTo>
                  <a:lnTo>
                    <a:pt x="16" y="85"/>
                  </a:lnTo>
                  <a:lnTo>
                    <a:pt x="13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46" name="Freeform 605"/>
            <p:cNvSpPr>
              <a:spLocks/>
            </p:cNvSpPr>
            <p:nvPr/>
          </p:nvSpPr>
          <p:spPr bwMode="auto">
            <a:xfrm>
              <a:off x="3228" y="2938"/>
              <a:ext cx="103" cy="80"/>
            </a:xfrm>
            <a:custGeom>
              <a:avLst/>
              <a:gdLst/>
              <a:ahLst/>
              <a:cxnLst>
                <a:cxn ang="0">
                  <a:pos x="208" y="160"/>
                </a:cxn>
                <a:cxn ang="0">
                  <a:pos x="149" y="158"/>
                </a:cxn>
                <a:cxn ang="0">
                  <a:pos x="147" y="154"/>
                </a:cxn>
                <a:cxn ang="0">
                  <a:pos x="143" y="154"/>
                </a:cxn>
                <a:cxn ang="0">
                  <a:pos x="137" y="158"/>
                </a:cxn>
                <a:cxn ang="0">
                  <a:pos x="45" y="160"/>
                </a:cxn>
                <a:cxn ang="0">
                  <a:pos x="57" y="141"/>
                </a:cxn>
                <a:cxn ang="0">
                  <a:pos x="80" y="132"/>
                </a:cxn>
                <a:cxn ang="0">
                  <a:pos x="105" y="126"/>
                </a:cxn>
                <a:cxn ang="0">
                  <a:pos x="125" y="118"/>
                </a:cxn>
                <a:cxn ang="0">
                  <a:pos x="97" y="85"/>
                </a:cxn>
                <a:cxn ang="0">
                  <a:pos x="59" y="56"/>
                </a:cxn>
                <a:cxn ang="0">
                  <a:pos x="23" y="31"/>
                </a:cxn>
                <a:cxn ang="0">
                  <a:pos x="0" y="2"/>
                </a:cxn>
                <a:cxn ang="0">
                  <a:pos x="14" y="0"/>
                </a:cxn>
                <a:cxn ang="0">
                  <a:pos x="30" y="1"/>
                </a:cxn>
                <a:cxn ang="0">
                  <a:pos x="48" y="4"/>
                </a:cxn>
                <a:cxn ang="0">
                  <a:pos x="65" y="8"/>
                </a:cxn>
                <a:cxn ang="0">
                  <a:pos x="66" y="10"/>
                </a:cxn>
                <a:cxn ang="0">
                  <a:pos x="67" y="12"/>
                </a:cxn>
                <a:cxn ang="0">
                  <a:pos x="83" y="13"/>
                </a:cxn>
                <a:cxn ang="0">
                  <a:pos x="104" y="19"/>
                </a:cxn>
                <a:cxn ang="0">
                  <a:pos x="125" y="24"/>
                </a:cxn>
                <a:cxn ang="0">
                  <a:pos x="139" y="24"/>
                </a:cxn>
                <a:cxn ang="0">
                  <a:pos x="140" y="26"/>
                </a:cxn>
                <a:cxn ang="0">
                  <a:pos x="141" y="28"/>
                </a:cxn>
                <a:cxn ang="0">
                  <a:pos x="143" y="26"/>
                </a:cxn>
                <a:cxn ang="0">
                  <a:pos x="145" y="25"/>
                </a:cxn>
                <a:cxn ang="0">
                  <a:pos x="156" y="31"/>
                </a:cxn>
                <a:cxn ang="0">
                  <a:pos x="172" y="35"/>
                </a:cxn>
                <a:cxn ang="0">
                  <a:pos x="190" y="40"/>
                </a:cxn>
                <a:cxn ang="0">
                  <a:pos x="208" y="46"/>
                </a:cxn>
              </a:cxnLst>
              <a:rect l="0" t="0" r="r" b="b"/>
              <a:pathLst>
                <a:path w="208" h="160">
                  <a:moveTo>
                    <a:pt x="208" y="46"/>
                  </a:moveTo>
                  <a:lnTo>
                    <a:pt x="208" y="160"/>
                  </a:lnTo>
                  <a:lnTo>
                    <a:pt x="150" y="160"/>
                  </a:lnTo>
                  <a:lnTo>
                    <a:pt x="149" y="158"/>
                  </a:lnTo>
                  <a:lnTo>
                    <a:pt x="148" y="156"/>
                  </a:lnTo>
                  <a:lnTo>
                    <a:pt x="147" y="154"/>
                  </a:lnTo>
                  <a:lnTo>
                    <a:pt x="145" y="153"/>
                  </a:lnTo>
                  <a:lnTo>
                    <a:pt x="143" y="154"/>
                  </a:lnTo>
                  <a:lnTo>
                    <a:pt x="141" y="156"/>
                  </a:lnTo>
                  <a:lnTo>
                    <a:pt x="137" y="158"/>
                  </a:lnTo>
                  <a:lnTo>
                    <a:pt x="135" y="160"/>
                  </a:lnTo>
                  <a:lnTo>
                    <a:pt x="45" y="160"/>
                  </a:lnTo>
                  <a:lnTo>
                    <a:pt x="49" y="148"/>
                  </a:lnTo>
                  <a:lnTo>
                    <a:pt x="57" y="141"/>
                  </a:lnTo>
                  <a:lnTo>
                    <a:pt x="67" y="136"/>
                  </a:lnTo>
                  <a:lnTo>
                    <a:pt x="80" y="132"/>
                  </a:lnTo>
                  <a:lnTo>
                    <a:pt x="92" y="130"/>
                  </a:lnTo>
                  <a:lnTo>
                    <a:pt x="105" y="126"/>
                  </a:lnTo>
                  <a:lnTo>
                    <a:pt x="117" y="123"/>
                  </a:lnTo>
                  <a:lnTo>
                    <a:pt x="125" y="118"/>
                  </a:lnTo>
                  <a:lnTo>
                    <a:pt x="113" y="101"/>
                  </a:lnTo>
                  <a:lnTo>
                    <a:pt x="97" y="85"/>
                  </a:lnTo>
                  <a:lnTo>
                    <a:pt x="79" y="70"/>
                  </a:lnTo>
                  <a:lnTo>
                    <a:pt x="59" y="56"/>
                  </a:lnTo>
                  <a:lnTo>
                    <a:pt x="41" y="43"/>
                  </a:lnTo>
                  <a:lnTo>
                    <a:pt x="23" y="31"/>
                  </a:lnTo>
                  <a:lnTo>
                    <a:pt x="10" y="17"/>
                  </a:lnTo>
                  <a:lnTo>
                    <a:pt x="0" y="2"/>
                  </a:lnTo>
                  <a:lnTo>
                    <a:pt x="7" y="1"/>
                  </a:lnTo>
                  <a:lnTo>
                    <a:pt x="14" y="0"/>
                  </a:lnTo>
                  <a:lnTo>
                    <a:pt x="22" y="1"/>
                  </a:lnTo>
                  <a:lnTo>
                    <a:pt x="30" y="1"/>
                  </a:lnTo>
                  <a:lnTo>
                    <a:pt x="38" y="3"/>
                  </a:lnTo>
                  <a:lnTo>
                    <a:pt x="48" y="4"/>
                  </a:lnTo>
                  <a:lnTo>
                    <a:pt x="56" y="7"/>
                  </a:lnTo>
                  <a:lnTo>
                    <a:pt x="65" y="8"/>
                  </a:lnTo>
                  <a:lnTo>
                    <a:pt x="66" y="9"/>
                  </a:lnTo>
                  <a:lnTo>
                    <a:pt x="66" y="10"/>
                  </a:lnTo>
                  <a:lnTo>
                    <a:pt x="66" y="11"/>
                  </a:lnTo>
                  <a:lnTo>
                    <a:pt x="67" y="12"/>
                  </a:lnTo>
                  <a:lnTo>
                    <a:pt x="74" y="12"/>
                  </a:lnTo>
                  <a:lnTo>
                    <a:pt x="83" y="13"/>
                  </a:lnTo>
                  <a:lnTo>
                    <a:pt x="92" y="16"/>
                  </a:lnTo>
                  <a:lnTo>
                    <a:pt x="104" y="19"/>
                  </a:lnTo>
                  <a:lnTo>
                    <a:pt x="114" y="22"/>
                  </a:lnTo>
                  <a:lnTo>
                    <a:pt x="125" y="24"/>
                  </a:lnTo>
                  <a:lnTo>
                    <a:pt x="133" y="25"/>
                  </a:lnTo>
                  <a:lnTo>
                    <a:pt x="139" y="24"/>
                  </a:lnTo>
                  <a:lnTo>
                    <a:pt x="140" y="25"/>
                  </a:lnTo>
                  <a:lnTo>
                    <a:pt x="140" y="26"/>
                  </a:lnTo>
                  <a:lnTo>
                    <a:pt x="140" y="27"/>
                  </a:lnTo>
                  <a:lnTo>
                    <a:pt x="141" y="28"/>
                  </a:lnTo>
                  <a:lnTo>
                    <a:pt x="142" y="27"/>
                  </a:lnTo>
                  <a:lnTo>
                    <a:pt x="143" y="26"/>
                  </a:lnTo>
                  <a:lnTo>
                    <a:pt x="144" y="26"/>
                  </a:lnTo>
                  <a:lnTo>
                    <a:pt x="145" y="25"/>
                  </a:lnTo>
                  <a:lnTo>
                    <a:pt x="149" y="27"/>
                  </a:lnTo>
                  <a:lnTo>
                    <a:pt x="156" y="31"/>
                  </a:lnTo>
                  <a:lnTo>
                    <a:pt x="163" y="33"/>
                  </a:lnTo>
                  <a:lnTo>
                    <a:pt x="172" y="35"/>
                  </a:lnTo>
                  <a:lnTo>
                    <a:pt x="181" y="38"/>
                  </a:lnTo>
                  <a:lnTo>
                    <a:pt x="190" y="40"/>
                  </a:lnTo>
                  <a:lnTo>
                    <a:pt x="200" y="43"/>
                  </a:lnTo>
                  <a:lnTo>
                    <a:pt x="208" y="46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47" name="Freeform 606"/>
            <p:cNvSpPr>
              <a:spLocks/>
            </p:cNvSpPr>
            <p:nvPr/>
          </p:nvSpPr>
          <p:spPr bwMode="auto">
            <a:xfrm>
              <a:off x="3235" y="2559"/>
              <a:ext cx="96" cy="79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43" y="1"/>
                </a:cxn>
                <a:cxn ang="0">
                  <a:pos x="147" y="4"/>
                </a:cxn>
                <a:cxn ang="0">
                  <a:pos x="148" y="1"/>
                </a:cxn>
                <a:cxn ang="0">
                  <a:pos x="149" y="0"/>
                </a:cxn>
                <a:cxn ang="0">
                  <a:pos x="193" y="117"/>
                </a:cxn>
                <a:cxn ang="0">
                  <a:pos x="179" y="120"/>
                </a:cxn>
                <a:cxn ang="0">
                  <a:pos x="164" y="124"/>
                </a:cxn>
                <a:cxn ang="0">
                  <a:pos x="152" y="127"/>
                </a:cxn>
                <a:cxn ang="0">
                  <a:pos x="145" y="132"/>
                </a:cxn>
                <a:cxn ang="0">
                  <a:pos x="143" y="131"/>
                </a:cxn>
                <a:cxn ang="0">
                  <a:pos x="141" y="129"/>
                </a:cxn>
                <a:cxn ang="0">
                  <a:pos x="140" y="132"/>
                </a:cxn>
                <a:cxn ang="0">
                  <a:pos x="139" y="134"/>
                </a:cxn>
                <a:cxn ang="0">
                  <a:pos x="125" y="134"/>
                </a:cxn>
                <a:cxn ang="0">
                  <a:pos x="104" y="139"/>
                </a:cxn>
                <a:cxn ang="0">
                  <a:pos x="83" y="144"/>
                </a:cxn>
                <a:cxn ang="0">
                  <a:pos x="67" y="146"/>
                </a:cxn>
                <a:cxn ang="0">
                  <a:pos x="66" y="148"/>
                </a:cxn>
                <a:cxn ang="0">
                  <a:pos x="65" y="150"/>
                </a:cxn>
                <a:cxn ang="0">
                  <a:pos x="48" y="152"/>
                </a:cxn>
                <a:cxn ang="0">
                  <a:pos x="31" y="156"/>
                </a:cxn>
                <a:cxn ang="0">
                  <a:pos x="14" y="157"/>
                </a:cxn>
                <a:cxn ang="0">
                  <a:pos x="0" y="155"/>
                </a:cxn>
                <a:cxn ang="0">
                  <a:pos x="23" y="126"/>
                </a:cxn>
                <a:cxn ang="0">
                  <a:pos x="60" y="101"/>
                </a:cxn>
                <a:cxn ang="0">
                  <a:pos x="98" y="73"/>
                </a:cxn>
                <a:cxn ang="0">
                  <a:pos x="126" y="40"/>
                </a:cxn>
                <a:cxn ang="0">
                  <a:pos x="106" y="31"/>
                </a:cxn>
                <a:cxn ang="0">
                  <a:pos x="81" y="26"/>
                </a:cxn>
                <a:cxn ang="0">
                  <a:pos x="59" y="18"/>
                </a:cxn>
                <a:cxn ang="0">
                  <a:pos x="46" y="0"/>
                </a:cxn>
              </a:cxnLst>
              <a:rect l="0" t="0" r="r" b="b"/>
              <a:pathLst>
                <a:path w="193" h="157">
                  <a:moveTo>
                    <a:pt x="46" y="0"/>
                  </a:moveTo>
                  <a:lnTo>
                    <a:pt x="140" y="0"/>
                  </a:lnTo>
                  <a:lnTo>
                    <a:pt x="142" y="1"/>
                  </a:lnTo>
                  <a:lnTo>
                    <a:pt x="143" y="1"/>
                  </a:lnTo>
                  <a:lnTo>
                    <a:pt x="145" y="3"/>
                  </a:lnTo>
                  <a:lnTo>
                    <a:pt x="147" y="4"/>
                  </a:lnTo>
                  <a:lnTo>
                    <a:pt x="147" y="3"/>
                  </a:lnTo>
                  <a:lnTo>
                    <a:pt x="148" y="1"/>
                  </a:lnTo>
                  <a:lnTo>
                    <a:pt x="148" y="1"/>
                  </a:lnTo>
                  <a:lnTo>
                    <a:pt x="149" y="0"/>
                  </a:lnTo>
                  <a:lnTo>
                    <a:pt x="193" y="0"/>
                  </a:lnTo>
                  <a:lnTo>
                    <a:pt x="193" y="117"/>
                  </a:lnTo>
                  <a:lnTo>
                    <a:pt x="186" y="119"/>
                  </a:lnTo>
                  <a:lnTo>
                    <a:pt x="179" y="120"/>
                  </a:lnTo>
                  <a:lnTo>
                    <a:pt x="171" y="122"/>
                  </a:lnTo>
                  <a:lnTo>
                    <a:pt x="164" y="124"/>
                  </a:lnTo>
                  <a:lnTo>
                    <a:pt x="158" y="126"/>
                  </a:lnTo>
                  <a:lnTo>
                    <a:pt x="152" y="127"/>
                  </a:lnTo>
                  <a:lnTo>
                    <a:pt x="149" y="129"/>
                  </a:lnTo>
                  <a:lnTo>
                    <a:pt x="145" y="132"/>
                  </a:lnTo>
                  <a:lnTo>
                    <a:pt x="144" y="131"/>
                  </a:lnTo>
                  <a:lnTo>
                    <a:pt x="143" y="131"/>
                  </a:lnTo>
                  <a:lnTo>
                    <a:pt x="142" y="131"/>
                  </a:lnTo>
                  <a:lnTo>
                    <a:pt x="141" y="129"/>
                  </a:lnTo>
                  <a:lnTo>
                    <a:pt x="141" y="131"/>
                  </a:lnTo>
                  <a:lnTo>
                    <a:pt x="140" y="132"/>
                  </a:lnTo>
                  <a:lnTo>
                    <a:pt x="140" y="133"/>
                  </a:lnTo>
                  <a:lnTo>
                    <a:pt x="139" y="134"/>
                  </a:lnTo>
                  <a:lnTo>
                    <a:pt x="133" y="133"/>
                  </a:lnTo>
                  <a:lnTo>
                    <a:pt x="125" y="134"/>
                  </a:lnTo>
                  <a:lnTo>
                    <a:pt x="114" y="136"/>
                  </a:lnTo>
                  <a:lnTo>
                    <a:pt x="104" y="139"/>
                  </a:lnTo>
                  <a:lnTo>
                    <a:pt x="94" y="142"/>
                  </a:lnTo>
                  <a:lnTo>
                    <a:pt x="83" y="144"/>
                  </a:lnTo>
                  <a:lnTo>
                    <a:pt x="74" y="146"/>
                  </a:lnTo>
                  <a:lnTo>
                    <a:pt x="67" y="146"/>
                  </a:lnTo>
                  <a:lnTo>
                    <a:pt x="67" y="147"/>
                  </a:lnTo>
                  <a:lnTo>
                    <a:pt x="66" y="148"/>
                  </a:lnTo>
                  <a:lnTo>
                    <a:pt x="66" y="149"/>
                  </a:lnTo>
                  <a:lnTo>
                    <a:pt x="65" y="150"/>
                  </a:lnTo>
                  <a:lnTo>
                    <a:pt x="57" y="151"/>
                  </a:lnTo>
                  <a:lnTo>
                    <a:pt x="48" y="152"/>
                  </a:lnTo>
                  <a:lnTo>
                    <a:pt x="39" y="154"/>
                  </a:lnTo>
                  <a:lnTo>
                    <a:pt x="31" y="156"/>
                  </a:lnTo>
                  <a:lnTo>
                    <a:pt x="22" y="156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0" y="155"/>
                  </a:lnTo>
                  <a:lnTo>
                    <a:pt x="10" y="140"/>
                  </a:lnTo>
                  <a:lnTo>
                    <a:pt x="23" y="126"/>
                  </a:lnTo>
                  <a:lnTo>
                    <a:pt x="41" y="113"/>
                  </a:lnTo>
                  <a:lnTo>
                    <a:pt x="60" y="101"/>
                  </a:lnTo>
                  <a:lnTo>
                    <a:pt x="80" y="87"/>
                  </a:lnTo>
                  <a:lnTo>
                    <a:pt x="98" y="73"/>
                  </a:lnTo>
                  <a:lnTo>
                    <a:pt x="114" y="57"/>
                  </a:lnTo>
                  <a:lnTo>
                    <a:pt x="126" y="40"/>
                  </a:lnTo>
                  <a:lnTo>
                    <a:pt x="118" y="35"/>
                  </a:lnTo>
                  <a:lnTo>
                    <a:pt x="106" y="31"/>
                  </a:lnTo>
                  <a:lnTo>
                    <a:pt x="94" y="28"/>
                  </a:lnTo>
                  <a:lnTo>
                    <a:pt x="81" y="26"/>
                  </a:lnTo>
                  <a:lnTo>
                    <a:pt x="69" y="22"/>
                  </a:lnTo>
                  <a:lnTo>
                    <a:pt x="59" y="18"/>
                  </a:lnTo>
                  <a:lnTo>
                    <a:pt x="51" y="1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48" name="Freeform 607"/>
            <p:cNvSpPr>
              <a:spLocks/>
            </p:cNvSpPr>
            <p:nvPr/>
          </p:nvSpPr>
          <p:spPr bwMode="auto">
            <a:xfrm>
              <a:off x="3309" y="2478"/>
              <a:ext cx="22" cy="81"/>
            </a:xfrm>
            <a:custGeom>
              <a:avLst/>
              <a:gdLst/>
              <a:ahLst/>
              <a:cxnLst>
                <a:cxn ang="0">
                  <a:pos x="44" y="13"/>
                </a:cxn>
                <a:cxn ang="0">
                  <a:pos x="44" y="162"/>
                </a:cxn>
                <a:cxn ang="0">
                  <a:pos x="0" y="162"/>
                </a:cxn>
                <a:cxn ang="0">
                  <a:pos x="8" y="143"/>
                </a:cxn>
                <a:cxn ang="0">
                  <a:pos x="14" y="122"/>
                </a:cxn>
                <a:cxn ang="0">
                  <a:pos x="16" y="99"/>
                </a:cxn>
                <a:cxn ang="0">
                  <a:pos x="17" y="76"/>
                </a:cxn>
                <a:cxn ang="0">
                  <a:pos x="19" y="54"/>
                </a:cxn>
                <a:cxn ang="0">
                  <a:pos x="22" y="33"/>
                </a:cxn>
                <a:cxn ang="0">
                  <a:pos x="26" y="15"/>
                </a:cxn>
                <a:cxn ang="0">
                  <a:pos x="34" y="0"/>
                </a:cxn>
                <a:cxn ang="0">
                  <a:pos x="37" y="2"/>
                </a:cxn>
                <a:cxn ang="0">
                  <a:pos x="39" y="6"/>
                </a:cxn>
                <a:cxn ang="0">
                  <a:pos x="41" y="9"/>
                </a:cxn>
                <a:cxn ang="0">
                  <a:pos x="44" y="13"/>
                </a:cxn>
                <a:cxn ang="0">
                  <a:pos x="44" y="13"/>
                </a:cxn>
              </a:cxnLst>
              <a:rect l="0" t="0" r="r" b="b"/>
              <a:pathLst>
                <a:path w="44" h="162">
                  <a:moveTo>
                    <a:pt x="44" y="13"/>
                  </a:moveTo>
                  <a:lnTo>
                    <a:pt x="44" y="162"/>
                  </a:lnTo>
                  <a:lnTo>
                    <a:pt x="0" y="162"/>
                  </a:lnTo>
                  <a:lnTo>
                    <a:pt x="8" y="143"/>
                  </a:lnTo>
                  <a:lnTo>
                    <a:pt x="14" y="122"/>
                  </a:lnTo>
                  <a:lnTo>
                    <a:pt x="16" y="99"/>
                  </a:lnTo>
                  <a:lnTo>
                    <a:pt x="17" y="76"/>
                  </a:lnTo>
                  <a:lnTo>
                    <a:pt x="19" y="54"/>
                  </a:lnTo>
                  <a:lnTo>
                    <a:pt x="22" y="33"/>
                  </a:lnTo>
                  <a:lnTo>
                    <a:pt x="26" y="15"/>
                  </a:lnTo>
                  <a:lnTo>
                    <a:pt x="34" y="0"/>
                  </a:lnTo>
                  <a:lnTo>
                    <a:pt x="37" y="2"/>
                  </a:lnTo>
                  <a:lnTo>
                    <a:pt x="39" y="6"/>
                  </a:lnTo>
                  <a:lnTo>
                    <a:pt x="41" y="9"/>
                  </a:lnTo>
                  <a:lnTo>
                    <a:pt x="44" y="13"/>
                  </a:lnTo>
                  <a:lnTo>
                    <a:pt x="44" y="13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49" name="Freeform 608"/>
            <p:cNvSpPr>
              <a:spLocks/>
            </p:cNvSpPr>
            <p:nvPr/>
          </p:nvSpPr>
          <p:spPr bwMode="auto">
            <a:xfrm>
              <a:off x="3258" y="2536"/>
              <a:ext cx="47" cy="23"/>
            </a:xfrm>
            <a:custGeom>
              <a:avLst/>
              <a:gdLst/>
              <a:ahLst/>
              <a:cxnLst>
                <a:cxn ang="0">
                  <a:pos x="95" y="47"/>
                </a:cxn>
                <a:cxn ang="0">
                  <a:pos x="1" y="47"/>
                </a:cxn>
                <a:cxn ang="0">
                  <a:pos x="0" y="42"/>
                </a:cxn>
                <a:cxn ang="0">
                  <a:pos x="1" y="36"/>
                </a:cxn>
                <a:cxn ang="0">
                  <a:pos x="3" y="29"/>
                </a:cxn>
                <a:cxn ang="0">
                  <a:pos x="5" y="21"/>
                </a:cxn>
                <a:cxn ang="0">
                  <a:pos x="5" y="20"/>
                </a:cxn>
                <a:cxn ang="0">
                  <a:pos x="5" y="20"/>
                </a:cxn>
                <a:cxn ang="0">
                  <a:pos x="5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20" y="6"/>
                </a:cxn>
                <a:cxn ang="0">
                  <a:pos x="32" y="0"/>
                </a:cxn>
                <a:cxn ang="0">
                  <a:pos x="45" y="2"/>
                </a:cxn>
                <a:cxn ang="0">
                  <a:pos x="56" y="8"/>
                </a:cxn>
                <a:cxn ang="0">
                  <a:pos x="66" y="19"/>
                </a:cxn>
                <a:cxn ang="0">
                  <a:pos x="75" y="29"/>
                </a:cxn>
                <a:cxn ang="0">
                  <a:pos x="85" y="39"/>
                </a:cxn>
                <a:cxn ang="0">
                  <a:pos x="95" y="47"/>
                </a:cxn>
              </a:cxnLst>
              <a:rect l="0" t="0" r="r" b="b"/>
              <a:pathLst>
                <a:path w="95" h="47">
                  <a:moveTo>
                    <a:pt x="95" y="47"/>
                  </a:moveTo>
                  <a:lnTo>
                    <a:pt x="1" y="47"/>
                  </a:lnTo>
                  <a:lnTo>
                    <a:pt x="0" y="42"/>
                  </a:lnTo>
                  <a:lnTo>
                    <a:pt x="1" y="36"/>
                  </a:lnTo>
                  <a:lnTo>
                    <a:pt x="3" y="29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20" y="6"/>
                  </a:lnTo>
                  <a:lnTo>
                    <a:pt x="32" y="0"/>
                  </a:lnTo>
                  <a:lnTo>
                    <a:pt x="45" y="2"/>
                  </a:lnTo>
                  <a:lnTo>
                    <a:pt x="56" y="8"/>
                  </a:lnTo>
                  <a:lnTo>
                    <a:pt x="66" y="19"/>
                  </a:lnTo>
                  <a:lnTo>
                    <a:pt x="75" y="29"/>
                  </a:lnTo>
                  <a:lnTo>
                    <a:pt x="85" y="39"/>
                  </a:lnTo>
                  <a:lnTo>
                    <a:pt x="95" y="47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</p:grpSp>
      <p:grpSp>
        <p:nvGrpSpPr>
          <p:cNvPr id="150" name="Group 535"/>
          <p:cNvGrpSpPr>
            <a:grpSpLocks/>
          </p:cNvGrpSpPr>
          <p:nvPr/>
        </p:nvGrpSpPr>
        <p:grpSpPr bwMode="auto">
          <a:xfrm>
            <a:off x="500034" y="3714752"/>
            <a:ext cx="1709731" cy="1714512"/>
            <a:chOff x="3228" y="2304"/>
            <a:chExt cx="897" cy="971"/>
          </a:xfrm>
        </p:grpSpPr>
        <p:sp>
          <p:nvSpPr>
            <p:cNvPr id="151" name="Freeform 536"/>
            <p:cNvSpPr>
              <a:spLocks/>
            </p:cNvSpPr>
            <p:nvPr/>
          </p:nvSpPr>
          <p:spPr bwMode="auto">
            <a:xfrm>
              <a:off x="4022" y="3018"/>
              <a:ext cx="28" cy="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" y="0"/>
                </a:cxn>
                <a:cxn ang="0">
                  <a:pos x="43" y="40"/>
                </a:cxn>
                <a:cxn ang="0">
                  <a:pos x="40" y="85"/>
                </a:cxn>
                <a:cxn ang="0">
                  <a:pos x="35" y="127"/>
                </a:cxn>
                <a:cxn ang="0">
                  <a:pos x="23" y="159"/>
                </a:cxn>
                <a:cxn ang="0">
                  <a:pos x="16" y="150"/>
                </a:cxn>
                <a:cxn ang="0">
                  <a:pos x="10" y="138"/>
                </a:cxn>
                <a:cxn ang="0">
                  <a:pos x="4" y="125"/>
                </a:cxn>
                <a:cxn ang="0">
                  <a:pos x="0" y="11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" h="159">
                  <a:moveTo>
                    <a:pt x="0" y="0"/>
                  </a:moveTo>
                  <a:lnTo>
                    <a:pt x="56" y="0"/>
                  </a:lnTo>
                  <a:lnTo>
                    <a:pt x="43" y="40"/>
                  </a:lnTo>
                  <a:lnTo>
                    <a:pt x="40" y="85"/>
                  </a:lnTo>
                  <a:lnTo>
                    <a:pt x="35" y="127"/>
                  </a:lnTo>
                  <a:lnTo>
                    <a:pt x="23" y="159"/>
                  </a:lnTo>
                  <a:lnTo>
                    <a:pt x="16" y="150"/>
                  </a:lnTo>
                  <a:lnTo>
                    <a:pt x="10" y="138"/>
                  </a:lnTo>
                  <a:lnTo>
                    <a:pt x="4" y="125"/>
                  </a:lnTo>
                  <a:lnTo>
                    <a:pt x="0" y="11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52" name="Freeform 537"/>
            <p:cNvSpPr>
              <a:spLocks/>
            </p:cNvSpPr>
            <p:nvPr/>
          </p:nvSpPr>
          <p:spPr bwMode="auto">
            <a:xfrm>
              <a:off x="4058" y="3018"/>
              <a:ext cx="45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0"/>
                </a:cxn>
                <a:cxn ang="0">
                  <a:pos x="90" y="6"/>
                </a:cxn>
                <a:cxn ang="0">
                  <a:pos x="89" y="11"/>
                </a:cxn>
                <a:cxn ang="0">
                  <a:pos x="87" y="17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6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71" y="39"/>
                </a:cxn>
                <a:cxn ang="0">
                  <a:pos x="59" y="44"/>
                </a:cxn>
                <a:cxn ang="0">
                  <a:pos x="47" y="42"/>
                </a:cxn>
                <a:cxn ang="0">
                  <a:pos x="37" y="37"/>
                </a:cxn>
                <a:cxn ang="0">
                  <a:pos x="28" y="29"/>
                </a:cxn>
                <a:cxn ang="0">
                  <a:pos x="18" y="19"/>
                </a:cxn>
                <a:cxn ang="0">
                  <a:pos x="9" y="9"/>
                </a:cxn>
                <a:cxn ang="0">
                  <a:pos x="0" y="0"/>
                </a:cxn>
              </a:cxnLst>
              <a:rect l="0" t="0" r="r" b="b"/>
              <a:pathLst>
                <a:path w="90" h="44">
                  <a:moveTo>
                    <a:pt x="0" y="0"/>
                  </a:moveTo>
                  <a:lnTo>
                    <a:pt x="90" y="0"/>
                  </a:lnTo>
                  <a:lnTo>
                    <a:pt x="90" y="6"/>
                  </a:lnTo>
                  <a:lnTo>
                    <a:pt x="89" y="11"/>
                  </a:lnTo>
                  <a:lnTo>
                    <a:pt x="87" y="17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6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1" y="39"/>
                  </a:lnTo>
                  <a:lnTo>
                    <a:pt x="59" y="44"/>
                  </a:lnTo>
                  <a:lnTo>
                    <a:pt x="47" y="42"/>
                  </a:lnTo>
                  <a:lnTo>
                    <a:pt x="37" y="37"/>
                  </a:lnTo>
                  <a:lnTo>
                    <a:pt x="28" y="29"/>
                  </a:lnTo>
                  <a:lnTo>
                    <a:pt x="18" y="1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53" name="Freeform 538"/>
            <p:cNvSpPr>
              <a:spLocks/>
            </p:cNvSpPr>
            <p:nvPr/>
          </p:nvSpPr>
          <p:spPr bwMode="auto">
            <a:xfrm>
              <a:off x="4022" y="2938"/>
              <a:ext cx="103" cy="80"/>
            </a:xfrm>
            <a:custGeom>
              <a:avLst/>
              <a:gdLst/>
              <a:ahLst/>
              <a:cxnLst>
                <a:cxn ang="0">
                  <a:pos x="71" y="160"/>
                </a:cxn>
                <a:cxn ang="0">
                  <a:pos x="66" y="156"/>
                </a:cxn>
                <a:cxn ang="0">
                  <a:pos x="61" y="153"/>
                </a:cxn>
                <a:cxn ang="0">
                  <a:pos x="58" y="156"/>
                </a:cxn>
                <a:cxn ang="0">
                  <a:pos x="56" y="160"/>
                </a:cxn>
                <a:cxn ang="0">
                  <a:pos x="0" y="45"/>
                </a:cxn>
                <a:cxn ang="0">
                  <a:pos x="17" y="40"/>
                </a:cxn>
                <a:cxn ang="0">
                  <a:pos x="35" y="35"/>
                </a:cxn>
                <a:cxn ang="0">
                  <a:pos x="51" y="31"/>
                </a:cxn>
                <a:cxn ang="0">
                  <a:pos x="61" y="25"/>
                </a:cxn>
                <a:cxn ang="0">
                  <a:pos x="63" y="26"/>
                </a:cxn>
                <a:cxn ang="0">
                  <a:pos x="65" y="27"/>
                </a:cxn>
                <a:cxn ang="0">
                  <a:pos x="66" y="25"/>
                </a:cxn>
                <a:cxn ang="0">
                  <a:pos x="67" y="24"/>
                </a:cxn>
                <a:cxn ang="0">
                  <a:pos x="82" y="24"/>
                </a:cxn>
                <a:cxn ang="0">
                  <a:pos x="102" y="18"/>
                </a:cxn>
                <a:cxn ang="0">
                  <a:pos x="123" y="12"/>
                </a:cxn>
                <a:cxn ang="0">
                  <a:pos x="139" y="11"/>
                </a:cxn>
                <a:cxn ang="0">
                  <a:pos x="140" y="9"/>
                </a:cxn>
                <a:cxn ang="0">
                  <a:pos x="141" y="8"/>
                </a:cxn>
                <a:cxn ang="0">
                  <a:pos x="158" y="4"/>
                </a:cxn>
                <a:cxn ang="0">
                  <a:pos x="176" y="1"/>
                </a:cxn>
                <a:cxn ang="0">
                  <a:pos x="192" y="0"/>
                </a:cxn>
                <a:cxn ang="0">
                  <a:pos x="206" y="2"/>
                </a:cxn>
                <a:cxn ang="0">
                  <a:pos x="183" y="31"/>
                </a:cxn>
                <a:cxn ang="0">
                  <a:pos x="147" y="56"/>
                </a:cxn>
                <a:cxn ang="0">
                  <a:pos x="108" y="84"/>
                </a:cxn>
                <a:cxn ang="0">
                  <a:pos x="80" y="117"/>
                </a:cxn>
                <a:cxn ang="0">
                  <a:pos x="101" y="125"/>
                </a:cxn>
                <a:cxn ang="0">
                  <a:pos x="127" y="131"/>
                </a:cxn>
                <a:cxn ang="0">
                  <a:pos x="150" y="141"/>
                </a:cxn>
                <a:cxn ang="0">
                  <a:pos x="161" y="160"/>
                </a:cxn>
              </a:cxnLst>
              <a:rect l="0" t="0" r="r" b="b"/>
              <a:pathLst>
                <a:path w="206" h="160">
                  <a:moveTo>
                    <a:pt x="161" y="160"/>
                  </a:moveTo>
                  <a:lnTo>
                    <a:pt x="71" y="160"/>
                  </a:lnTo>
                  <a:lnTo>
                    <a:pt x="69" y="158"/>
                  </a:lnTo>
                  <a:lnTo>
                    <a:pt x="66" y="156"/>
                  </a:lnTo>
                  <a:lnTo>
                    <a:pt x="63" y="154"/>
                  </a:lnTo>
                  <a:lnTo>
                    <a:pt x="61" y="153"/>
                  </a:lnTo>
                  <a:lnTo>
                    <a:pt x="59" y="154"/>
                  </a:lnTo>
                  <a:lnTo>
                    <a:pt x="58" y="156"/>
                  </a:lnTo>
                  <a:lnTo>
                    <a:pt x="57" y="158"/>
                  </a:lnTo>
                  <a:lnTo>
                    <a:pt x="56" y="160"/>
                  </a:lnTo>
                  <a:lnTo>
                    <a:pt x="0" y="160"/>
                  </a:lnTo>
                  <a:lnTo>
                    <a:pt x="0" y="45"/>
                  </a:lnTo>
                  <a:lnTo>
                    <a:pt x="8" y="42"/>
                  </a:lnTo>
                  <a:lnTo>
                    <a:pt x="17" y="40"/>
                  </a:lnTo>
                  <a:lnTo>
                    <a:pt x="26" y="38"/>
                  </a:lnTo>
                  <a:lnTo>
                    <a:pt x="35" y="35"/>
                  </a:lnTo>
                  <a:lnTo>
                    <a:pt x="43" y="33"/>
                  </a:lnTo>
                  <a:lnTo>
                    <a:pt x="51" y="31"/>
                  </a:lnTo>
                  <a:lnTo>
                    <a:pt x="57" y="27"/>
                  </a:lnTo>
                  <a:lnTo>
                    <a:pt x="61" y="25"/>
                  </a:lnTo>
                  <a:lnTo>
                    <a:pt x="62" y="26"/>
                  </a:lnTo>
                  <a:lnTo>
                    <a:pt x="63" y="26"/>
                  </a:lnTo>
                  <a:lnTo>
                    <a:pt x="64" y="27"/>
                  </a:lnTo>
                  <a:lnTo>
                    <a:pt x="65" y="27"/>
                  </a:lnTo>
                  <a:lnTo>
                    <a:pt x="66" y="26"/>
                  </a:lnTo>
                  <a:lnTo>
                    <a:pt x="66" y="25"/>
                  </a:lnTo>
                  <a:lnTo>
                    <a:pt x="66" y="25"/>
                  </a:lnTo>
                  <a:lnTo>
                    <a:pt x="67" y="24"/>
                  </a:lnTo>
                  <a:lnTo>
                    <a:pt x="73" y="25"/>
                  </a:lnTo>
                  <a:lnTo>
                    <a:pt x="82" y="24"/>
                  </a:lnTo>
                  <a:lnTo>
                    <a:pt x="92" y="22"/>
                  </a:lnTo>
                  <a:lnTo>
                    <a:pt x="102" y="18"/>
                  </a:lnTo>
                  <a:lnTo>
                    <a:pt x="114" y="15"/>
                  </a:lnTo>
                  <a:lnTo>
                    <a:pt x="123" y="12"/>
                  </a:lnTo>
                  <a:lnTo>
                    <a:pt x="132" y="11"/>
                  </a:lnTo>
                  <a:lnTo>
                    <a:pt x="139" y="11"/>
                  </a:lnTo>
                  <a:lnTo>
                    <a:pt x="140" y="10"/>
                  </a:lnTo>
                  <a:lnTo>
                    <a:pt x="140" y="9"/>
                  </a:lnTo>
                  <a:lnTo>
                    <a:pt x="140" y="9"/>
                  </a:lnTo>
                  <a:lnTo>
                    <a:pt x="141" y="8"/>
                  </a:lnTo>
                  <a:lnTo>
                    <a:pt x="150" y="7"/>
                  </a:lnTo>
                  <a:lnTo>
                    <a:pt x="158" y="4"/>
                  </a:lnTo>
                  <a:lnTo>
                    <a:pt x="168" y="3"/>
                  </a:lnTo>
                  <a:lnTo>
                    <a:pt x="176" y="1"/>
                  </a:lnTo>
                  <a:lnTo>
                    <a:pt x="184" y="1"/>
                  </a:lnTo>
                  <a:lnTo>
                    <a:pt x="192" y="0"/>
                  </a:lnTo>
                  <a:lnTo>
                    <a:pt x="199" y="1"/>
                  </a:lnTo>
                  <a:lnTo>
                    <a:pt x="206" y="2"/>
                  </a:lnTo>
                  <a:lnTo>
                    <a:pt x="196" y="17"/>
                  </a:lnTo>
                  <a:lnTo>
                    <a:pt x="183" y="31"/>
                  </a:lnTo>
                  <a:lnTo>
                    <a:pt x="165" y="43"/>
                  </a:lnTo>
                  <a:lnTo>
                    <a:pt x="147" y="56"/>
                  </a:lnTo>
                  <a:lnTo>
                    <a:pt x="126" y="70"/>
                  </a:lnTo>
                  <a:lnTo>
                    <a:pt x="108" y="84"/>
                  </a:lnTo>
                  <a:lnTo>
                    <a:pt x="92" y="100"/>
                  </a:lnTo>
                  <a:lnTo>
                    <a:pt x="80" y="117"/>
                  </a:lnTo>
                  <a:lnTo>
                    <a:pt x="89" y="122"/>
                  </a:lnTo>
                  <a:lnTo>
                    <a:pt x="101" y="125"/>
                  </a:lnTo>
                  <a:lnTo>
                    <a:pt x="114" y="129"/>
                  </a:lnTo>
                  <a:lnTo>
                    <a:pt x="127" y="131"/>
                  </a:lnTo>
                  <a:lnTo>
                    <a:pt x="139" y="136"/>
                  </a:lnTo>
                  <a:lnTo>
                    <a:pt x="150" y="141"/>
                  </a:lnTo>
                  <a:lnTo>
                    <a:pt x="157" y="148"/>
                  </a:lnTo>
                  <a:lnTo>
                    <a:pt x="161" y="16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54" name="Freeform 539"/>
            <p:cNvSpPr>
              <a:spLocks/>
            </p:cNvSpPr>
            <p:nvPr/>
          </p:nvSpPr>
          <p:spPr bwMode="auto">
            <a:xfrm>
              <a:off x="4022" y="2559"/>
              <a:ext cx="100" cy="79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51" y="1"/>
                </a:cxn>
                <a:cxn ang="0">
                  <a:pos x="52" y="4"/>
                </a:cxn>
                <a:cxn ang="0">
                  <a:pos x="56" y="1"/>
                </a:cxn>
                <a:cxn ang="0">
                  <a:pos x="59" y="0"/>
                </a:cxn>
                <a:cxn ang="0">
                  <a:pos x="148" y="11"/>
                </a:cxn>
                <a:cxn ang="0">
                  <a:pos x="130" y="22"/>
                </a:cxn>
                <a:cxn ang="0">
                  <a:pos x="104" y="28"/>
                </a:cxn>
                <a:cxn ang="0">
                  <a:pos x="81" y="35"/>
                </a:cxn>
                <a:cxn ang="0">
                  <a:pos x="85" y="57"/>
                </a:cxn>
                <a:cxn ang="0">
                  <a:pos x="119" y="87"/>
                </a:cxn>
                <a:cxn ang="0">
                  <a:pos x="157" y="113"/>
                </a:cxn>
                <a:cxn ang="0">
                  <a:pos x="190" y="140"/>
                </a:cxn>
                <a:cxn ang="0">
                  <a:pos x="192" y="156"/>
                </a:cxn>
                <a:cxn ang="0">
                  <a:pos x="176" y="156"/>
                </a:cxn>
                <a:cxn ang="0">
                  <a:pos x="160" y="154"/>
                </a:cxn>
                <a:cxn ang="0">
                  <a:pos x="142" y="151"/>
                </a:cxn>
                <a:cxn ang="0">
                  <a:pos x="133" y="149"/>
                </a:cxn>
                <a:cxn ang="0">
                  <a:pos x="132" y="147"/>
                </a:cxn>
                <a:cxn ang="0">
                  <a:pos x="124" y="146"/>
                </a:cxn>
                <a:cxn ang="0">
                  <a:pos x="105" y="142"/>
                </a:cxn>
                <a:cxn ang="0">
                  <a:pos x="84" y="135"/>
                </a:cxn>
                <a:cxn ang="0">
                  <a:pos x="65" y="133"/>
                </a:cxn>
                <a:cxn ang="0">
                  <a:pos x="58" y="133"/>
                </a:cxn>
                <a:cxn ang="0">
                  <a:pos x="58" y="131"/>
                </a:cxn>
                <a:cxn ang="0">
                  <a:pos x="56" y="129"/>
                </a:cxn>
                <a:cxn ang="0">
                  <a:pos x="54" y="131"/>
                </a:cxn>
                <a:cxn ang="0">
                  <a:pos x="49" y="129"/>
                </a:cxn>
                <a:cxn ang="0">
                  <a:pos x="39" y="125"/>
                </a:cxn>
                <a:cxn ang="0">
                  <a:pos x="24" y="120"/>
                </a:cxn>
                <a:cxn ang="0">
                  <a:pos x="8" y="117"/>
                </a:cxn>
                <a:cxn ang="0">
                  <a:pos x="0" y="0"/>
                </a:cxn>
              </a:cxnLst>
              <a:rect l="0" t="0" r="r" b="b"/>
              <a:pathLst>
                <a:path w="199" h="157">
                  <a:moveTo>
                    <a:pt x="0" y="0"/>
                  </a:moveTo>
                  <a:lnTo>
                    <a:pt x="50" y="0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1" y="3"/>
                  </a:lnTo>
                  <a:lnTo>
                    <a:pt x="52" y="4"/>
                  </a:lnTo>
                  <a:lnTo>
                    <a:pt x="55" y="3"/>
                  </a:lnTo>
                  <a:lnTo>
                    <a:pt x="56" y="1"/>
                  </a:lnTo>
                  <a:lnTo>
                    <a:pt x="58" y="1"/>
                  </a:lnTo>
                  <a:lnTo>
                    <a:pt x="59" y="0"/>
                  </a:lnTo>
                  <a:lnTo>
                    <a:pt x="153" y="0"/>
                  </a:lnTo>
                  <a:lnTo>
                    <a:pt x="148" y="11"/>
                  </a:lnTo>
                  <a:lnTo>
                    <a:pt x="140" y="18"/>
                  </a:lnTo>
                  <a:lnTo>
                    <a:pt x="130" y="22"/>
                  </a:lnTo>
                  <a:lnTo>
                    <a:pt x="117" y="26"/>
                  </a:lnTo>
                  <a:lnTo>
                    <a:pt x="104" y="28"/>
                  </a:lnTo>
                  <a:lnTo>
                    <a:pt x="93" y="31"/>
                  </a:lnTo>
                  <a:lnTo>
                    <a:pt x="81" y="35"/>
                  </a:lnTo>
                  <a:lnTo>
                    <a:pt x="73" y="40"/>
                  </a:lnTo>
                  <a:lnTo>
                    <a:pt x="85" y="57"/>
                  </a:lnTo>
                  <a:lnTo>
                    <a:pt x="101" y="73"/>
                  </a:lnTo>
                  <a:lnTo>
                    <a:pt x="119" y="87"/>
                  </a:lnTo>
                  <a:lnTo>
                    <a:pt x="139" y="101"/>
                  </a:lnTo>
                  <a:lnTo>
                    <a:pt x="157" y="113"/>
                  </a:lnTo>
                  <a:lnTo>
                    <a:pt x="176" y="126"/>
                  </a:lnTo>
                  <a:lnTo>
                    <a:pt x="190" y="140"/>
                  </a:lnTo>
                  <a:lnTo>
                    <a:pt x="199" y="155"/>
                  </a:lnTo>
                  <a:lnTo>
                    <a:pt x="192" y="156"/>
                  </a:lnTo>
                  <a:lnTo>
                    <a:pt x="184" y="157"/>
                  </a:lnTo>
                  <a:lnTo>
                    <a:pt x="176" y="156"/>
                  </a:lnTo>
                  <a:lnTo>
                    <a:pt x="168" y="156"/>
                  </a:lnTo>
                  <a:lnTo>
                    <a:pt x="160" y="154"/>
                  </a:lnTo>
                  <a:lnTo>
                    <a:pt x="150" y="152"/>
                  </a:lnTo>
                  <a:lnTo>
                    <a:pt x="142" y="151"/>
                  </a:lnTo>
                  <a:lnTo>
                    <a:pt x="133" y="150"/>
                  </a:lnTo>
                  <a:lnTo>
                    <a:pt x="133" y="149"/>
                  </a:lnTo>
                  <a:lnTo>
                    <a:pt x="132" y="148"/>
                  </a:lnTo>
                  <a:lnTo>
                    <a:pt x="132" y="147"/>
                  </a:lnTo>
                  <a:lnTo>
                    <a:pt x="131" y="146"/>
                  </a:lnTo>
                  <a:lnTo>
                    <a:pt x="124" y="146"/>
                  </a:lnTo>
                  <a:lnTo>
                    <a:pt x="115" y="144"/>
                  </a:lnTo>
                  <a:lnTo>
                    <a:pt x="105" y="142"/>
                  </a:lnTo>
                  <a:lnTo>
                    <a:pt x="94" y="139"/>
                  </a:lnTo>
                  <a:lnTo>
                    <a:pt x="84" y="135"/>
                  </a:lnTo>
                  <a:lnTo>
                    <a:pt x="74" y="133"/>
                  </a:lnTo>
                  <a:lnTo>
                    <a:pt x="65" y="133"/>
                  </a:lnTo>
                  <a:lnTo>
                    <a:pt x="59" y="134"/>
                  </a:lnTo>
                  <a:lnTo>
                    <a:pt x="58" y="133"/>
                  </a:lnTo>
                  <a:lnTo>
                    <a:pt x="58" y="132"/>
                  </a:lnTo>
                  <a:lnTo>
                    <a:pt x="58" y="131"/>
                  </a:lnTo>
                  <a:lnTo>
                    <a:pt x="57" y="129"/>
                  </a:lnTo>
                  <a:lnTo>
                    <a:pt x="56" y="129"/>
                  </a:lnTo>
                  <a:lnTo>
                    <a:pt x="55" y="131"/>
                  </a:lnTo>
                  <a:lnTo>
                    <a:pt x="54" y="131"/>
                  </a:lnTo>
                  <a:lnTo>
                    <a:pt x="52" y="132"/>
                  </a:lnTo>
                  <a:lnTo>
                    <a:pt x="49" y="129"/>
                  </a:lnTo>
                  <a:lnTo>
                    <a:pt x="44" y="127"/>
                  </a:lnTo>
                  <a:lnTo>
                    <a:pt x="39" y="125"/>
                  </a:lnTo>
                  <a:lnTo>
                    <a:pt x="32" y="122"/>
                  </a:lnTo>
                  <a:lnTo>
                    <a:pt x="24" y="120"/>
                  </a:lnTo>
                  <a:lnTo>
                    <a:pt x="16" y="119"/>
                  </a:lnTo>
                  <a:lnTo>
                    <a:pt x="8" y="117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55" name="Freeform 540"/>
            <p:cNvSpPr>
              <a:spLocks/>
            </p:cNvSpPr>
            <p:nvPr/>
          </p:nvSpPr>
          <p:spPr bwMode="auto">
            <a:xfrm>
              <a:off x="4052" y="2536"/>
              <a:ext cx="47" cy="23"/>
            </a:xfrm>
            <a:custGeom>
              <a:avLst/>
              <a:gdLst/>
              <a:ahLst/>
              <a:cxnLst>
                <a:cxn ang="0">
                  <a:pos x="94" y="47"/>
                </a:cxn>
                <a:cxn ang="0">
                  <a:pos x="0" y="47"/>
                </a:cxn>
                <a:cxn ang="0">
                  <a:pos x="10" y="39"/>
                </a:cxn>
                <a:cxn ang="0">
                  <a:pos x="19" y="29"/>
                </a:cxn>
                <a:cxn ang="0">
                  <a:pos x="28" y="19"/>
                </a:cxn>
                <a:cxn ang="0">
                  <a:pos x="38" y="8"/>
                </a:cxn>
                <a:cxn ang="0">
                  <a:pos x="50" y="2"/>
                </a:cxn>
                <a:cxn ang="0">
                  <a:pos x="61" y="0"/>
                </a:cxn>
                <a:cxn ang="0">
                  <a:pos x="74" y="6"/>
                </a:cxn>
                <a:cxn ang="0">
                  <a:pos x="88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20"/>
                </a:cxn>
                <a:cxn ang="0">
                  <a:pos x="90" y="20"/>
                </a:cxn>
                <a:cxn ang="0">
                  <a:pos x="90" y="20"/>
                </a:cxn>
                <a:cxn ang="0">
                  <a:pos x="93" y="28"/>
                </a:cxn>
                <a:cxn ang="0">
                  <a:pos x="94" y="35"/>
                </a:cxn>
                <a:cxn ang="0">
                  <a:pos x="94" y="42"/>
                </a:cxn>
                <a:cxn ang="0">
                  <a:pos x="94" y="47"/>
                </a:cxn>
                <a:cxn ang="0">
                  <a:pos x="94" y="47"/>
                </a:cxn>
              </a:cxnLst>
              <a:rect l="0" t="0" r="r" b="b"/>
              <a:pathLst>
                <a:path w="94" h="47">
                  <a:moveTo>
                    <a:pt x="94" y="47"/>
                  </a:moveTo>
                  <a:lnTo>
                    <a:pt x="0" y="47"/>
                  </a:lnTo>
                  <a:lnTo>
                    <a:pt x="10" y="39"/>
                  </a:lnTo>
                  <a:lnTo>
                    <a:pt x="19" y="29"/>
                  </a:lnTo>
                  <a:lnTo>
                    <a:pt x="28" y="19"/>
                  </a:lnTo>
                  <a:lnTo>
                    <a:pt x="38" y="8"/>
                  </a:lnTo>
                  <a:lnTo>
                    <a:pt x="50" y="2"/>
                  </a:lnTo>
                  <a:lnTo>
                    <a:pt x="61" y="0"/>
                  </a:lnTo>
                  <a:lnTo>
                    <a:pt x="74" y="6"/>
                  </a:lnTo>
                  <a:lnTo>
                    <a:pt x="88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20"/>
                  </a:lnTo>
                  <a:lnTo>
                    <a:pt x="90" y="20"/>
                  </a:lnTo>
                  <a:lnTo>
                    <a:pt x="90" y="20"/>
                  </a:lnTo>
                  <a:lnTo>
                    <a:pt x="93" y="28"/>
                  </a:lnTo>
                  <a:lnTo>
                    <a:pt x="94" y="35"/>
                  </a:lnTo>
                  <a:lnTo>
                    <a:pt x="94" y="42"/>
                  </a:lnTo>
                  <a:lnTo>
                    <a:pt x="94" y="47"/>
                  </a:lnTo>
                  <a:lnTo>
                    <a:pt x="94" y="47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56" name="Freeform 541"/>
            <p:cNvSpPr>
              <a:spLocks/>
            </p:cNvSpPr>
            <p:nvPr/>
          </p:nvSpPr>
          <p:spPr bwMode="auto">
            <a:xfrm>
              <a:off x="4022" y="2478"/>
              <a:ext cx="26" cy="81"/>
            </a:xfrm>
            <a:custGeom>
              <a:avLst/>
              <a:gdLst/>
              <a:ahLst/>
              <a:cxnLst>
                <a:cxn ang="0">
                  <a:pos x="50" y="162"/>
                </a:cxn>
                <a:cxn ang="0">
                  <a:pos x="0" y="162"/>
                </a:cxn>
                <a:cxn ang="0">
                  <a:pos x="0" y="25"/>
                </a:cxn>
                <a:cxn ang="0">
                  <a:pos x="3" y="17"/>
                </a:cxn>
                <a:cxn ang="0">
                  <a:pos x="6" y="10"/>
                </a:cxn>
                <a:cxn ang="0">
                  <a:pos x="11" y="4"/>
                </a:cxn>
                <a:cxn ang="0">
                  <a:pos x="16" y="0"/>
                </a:cxn>
                <a:cxn ang="0">
                  <a:pos x="24" y="15"/>
                </a:cxn>
                <a:cxn ang="0">
                  <a:pos x="28" y="33"/>
                </a:cxn>
                <a:cxn ang="0">
                  <a:pos x="31" y="54"/>
                </a:cxn>
                <a:cxn ang="0">
                  <a:pos x="33" y="76"/>
                </a:cxn>
                <a:cxn ang="0">
                  <a:pos x="34" y="99"/>
                </a:cxn>
                <a:cxn ang="0">
                  <a:pos x="36" y="122"/>
                </a:cxn>
                <a:cxn ang="0">
                  <a:pos x="42" y="143"/>
                </a:cxn>
                <a:cxn ang="0">
                  <a:pos x="50" y="162"/>
                </a:cxn>
              </a:cxnLst>
              <a:rect l="0" t="0" r="r" b="b"/>
              <a:pathLst>
                <a:path w="50" h="162">
                  <a:moveTo>
                    <a:pt x="50" y="162"/>
                  </a:moveTo>
                  <a:lnTo>
                    <a:pt x="0" y="162"/>
                  </a:lnTo>
                  <a:lnTo>
                    <a:pt x="0" y="25"/>
                  </a:lnTo>
                  <a:lnTo>
                    <a:pt x="3" y="17"/>
                  </a:lnTo>
                  <a:lnTo>
                    <a:pt x="6" y="10"/>
                  </a:lnTo>
                  <a:lnTo>
                    <a:pt x="11" y="4"/>
                  </a:lnTo>
                  <a:lnTo>
                    <a:pt x="16" y="0"/>
                  </a:lnTo>
                  <a:lnTo>
                    <a:pt x="24" y="15"/>
                  </a:lnTo>
                  <a:lnTo>
                    <a:pt x="28" y="33"/>
                  </a:lnTo>
                  <a:lnTo>
                    <a:pt x="31" y="54"/>
                  </a:lnTo>
                  <a:lnTo>
                    <a:pt x="33" y="76"/>
                  </a:lnTo>
                  <a:lnTo>
                    <a:pt x="34" y="99"/>
                  </a:lnTo>
                  <a:lnTo>
                    <a:pt x="36" y="122"/>
                  </a:lnTo>
                  <a:lnTo>
                    <a:pt x="42" y="143"/>
                  </a:lnTo>
                  <a:lnTo>
                    <a:pt x="50" y="162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57" name="Freeform 542"/>
            <p:cNvSpPr>
              <a:spLocks/>
            </p:cNvSpPr>
            <p:nvPr/>
          </p:nvSpPr>
          <p:spPr bwMode="auto">
            <a:xfrm>
              <a:off x="4006" y="3018"/>
              <a:ext cx="16" cy="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33" y="113"/>
                </a:cxn>
                <a:cxn ang="0">
                  <a:pos x="31" y="109"/>
                </a:cxn>
                <a:cxn ang="0">
                  <a:pos x="30" y="107"/>
                </a:cxn>
                <a:cxn ang="0">
                  <a:pos x="29" y="104"/>
                </a:cxn>
                <a:cxn ang="0">
                  <a:pos x="28" y="101"/>
                </a:cxn>
                <a:cxn ang="0">
                  <a:pos x="29" y="100"/>
                </a:cxn>
                <a:cxn ang="0">
                  <a:pos x="29" y="99"/>
                </a:cxn>
                <a:cxn ang="0">
                  <a:pos x="29" y="98"/>
                </a:cxn>
                <a:cxn ang="0">
                  <a:pos x="30" y="97"/>
                </a:cxn>
                <a:cxn ang="0">
                  <a:pos x="23" y="83"/>
                </a:cxn>
                <a:cxn ang="0">
                  <a:pos x="18" y="61"/>
                </a:cxn>
                <a:cxn ang="0">
                  <a:pos x="13" y="40"/>
                </a:cxn>
                <a:cxn ang="0">
                  <a:pos x="5" y="29"/>
                </a:cxn>
                <a:cxn ang="0">
                  <a:pos x="6" y="27"/>
                </a:cxn>
                <a:cxn ang="0">
                  <a:pos x="6" y="26"/>
                </a:cxn>
                <a:cxn ang="0">
                  <a:pos x="6" y="25"/>
                </a:cxn>
                <a:cxn ang="0">
                  <a:pos x="7" y="24"/>
                </a:cxn>
                <a:cxn ang="0">
                  <a:pos x="6" y="24"/>
                </a:cxn>
                <a:cxn ang="0">
                  <a:pos x="6" y="23"/>
                </a:cxn>
                <a:cxn ang="0">
                  <a:pos x="5" y="23"/>
                </a:cxn>
                <a:cxn ang="0">
                  <a:pos x="4" y="22"/>
                </a:cxn>
                <a:cxn ang="0">
                  <a:pos x="4" y="18"/>
                </a:cxn>
                <a:cxn ang="0">
                  <a:pos x="4" y="14"/>
                </a:cxn>
                <a:cxn ang="0">
                  <a:pos x="1" y="7"/>
                </a:cxn>
                <a:cxn ang="0">
                  <a:pos x="0" y="0"/>
                </a:cxn>
              </a:cxnLst>
              <a:rect l="0" t="0" r="r" b="b"/>
              <a:pathLst>
                <a:path w="33" h="113">
                  <a:moveTo>
                    <a:pt x="0" y="0"/>
                  </a:moveTo>
                  <a:lnTo>
                    <a:pt x="33" y="0"/>
                  </a:lnTo>
                  <a:lnTo>
                    <a:pt x="33" y="113"/>
                  </a:lnTo>
                  <a:lnTo>
                    <a:pt x="31" y="109"/>
                  </a:lnTo>
                  <a:lnTo>
                    <a:pt x="30" y="107"/>
                  </a:lnTo>
                  <a:lnTo>
                    <a:pt x="29" y="104"/>
                  </a:lnTo>
                  <a:lnTo>
                    <a:pt x="28" y="101"/>
                  </a:lnTo>
                  <a:lnTo>
                    <a:pt x="29" y="100"/>
                  </a:lnTo>
                  <a:lnTo>
                    <a:pt x="29" y="99"/>
                  </a:lnTo>
                  <a:lnTo>
                    <a:pt x="29" y="98"/>
                  </a:lnTo>
                  <a:lnTo>
                    <a:pt x="30" y="97"/>
                  </a:lnTo>
                  <a:lnTo>
                    <a:pt x="23" y="83"/>
                  </a:lnTo>
                  <a:lnTo>
                    <a:pt x="18" y="61"/>
                  </a:lnTo>
                  <a:lnTo>
                    <a:pt x="13" y="4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7" y="24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58" name="Freeform 543"/>
            <p:cNvSpPr>
              <a:spLocks/>
            </p:cNvSpPr>
            <p:nvPr/>
          </p:nvSpPr>
          <p:spPr bwMode="auto">
            <a:xfrm>
              <a:off x="3907" y="2904"/>
              <a:ext cx="115" cy="114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1" y="5"/>
                </a:cxn>
                <a:cxn ang="0">
                  <a:pos x="46" y="10"/>
                </a:cxn>
                <a:cxn ang="0">
                  <a:pos x="55" y="21"/>
                </a:cxn>
                <a:cxn ang="0">
                  <a:pos x="69" y="24"/>
                </a:cxn>
                <a:cxn ang="0">
                  <a:pos x="84" y="20"/>
                </a:cxn>
                <a:cxn ang="0">
                  <a:pos x="98" y="19"/>
                </a:cxn>
                <a:cxn ang="0">
                  <a:pos x="99" y="17"/>
                </a:cxn>
                <a:cxn ang="0">
                  <a:pos x="100" y="14"/>
                </a:cxn>
                <a:cxn ang="0">
                  <a:pos x="121" y="12"/>
                </a:cxn>
                <a:cxn ang="0">
                  <a:pos x="128" y="13"/>
                </a:cxn>
                <a:cxn ang="0">
                  <a:pos x="129" y="11"/>
                </a:cxn>
                <a:cxn ang="0">
                  <a:pos x="130" y="9"/>
                </a:cxn>
                <a:cxn ang="0">
                  <a:pos x="146" y="9"/>
                </a:cxn>
                <a:cxn ang="0">
                  <a:pos x="155" y="12"/>
                </a:cxn>
                <a:cxn ang="0">
                  <a:pos x="160" y="42"/>
                </a:cxn>
                <a:cxn ang="0">
                  <a:pos x="172" y="85"/>
                </a:cxn>
                <a:cxn ang="0">
                  <a:pos x="190" y="117"/>
                </a:cxn>
                <a:cxn ang="0">
                  <a:pos x="218" y="115"/>
                </a:cxn>
                <a:cxn ang="0">
                  <a:pos x="221" y="116"/>
                </a:cxn>
                <a:cxn ang="0">
                  <a:pos x="224" y="118"/>
                </a:cxn>
                <a:cxn ang="0">
                  <a:pos x="226" y="116"/>
                </a:cxn>
                <a:cxn ang="0">
                  <a:pos x="231" y="115"/>
                </a:cxn>
                <a:cxn ang="0">
                  <a:pos x="198" y="230"/>
                </a:cxn>
                <a:cxn ang="0">
                  <a:pos x="191" y="204"/>
                </a:cxn>
                <a:cxn ang="0">
                  <a:pos x="187" y="181"/>
                </a:cxn>
                <a:cxn ang="0">
                  <a:pos x="184" y="180"/>
                </a:cxn>
                <a:cxn ang="0">
                  <a:pos x="182" y="179"/>
                </a:cxn>
                <a:cxn ang="0">
                  <a:pos x="169" y="153"/>
                </a:cxn>
                <a:cxn ang="0">
                  <a:pos x="133" y="153"/>
                </a:cxn>
                <a:cxn ang="0">
                  <a:pos x="89" y="165"/>
                </a:cxn>
                <a:cxn ang="0">
                  <a:pos x="60" y="175"/>
                </a:cxn>
                <a:cxn ang="0">
                  <a:pos x="54" y="170"/>
                </a:cxn>
                <a:cxn ang="0">
                  <a:pos x="45" y="156"/>
                </a:cxn>
                <a:cxn ang="0">
                  <a:pos x="46" y="154"/>
                </a:cxn>
                <a:cxn ang="0">
                  <a:pos x="47" y="151"/>
                </a:cxn>
                <a:cxn ang="0">
                  <a:pos x="44" y="146"/>
                </a:cxn>
                <a:cxn ang="0">
                  <a:pos x="36" y="127"/>
                </a:cxn>
                <a:cxn ang="0">
                  <a:pos x="37" y="125"/>
                </a:cxn>
                <a:cxn ang="0">
                  <a:pos x="38" y="123"/>
                </a:cxn>
                <a:cxn ang="0">
                  <a:pos x="28" y="95"/>
                </a:cxn>
                <a:cxn ang="0">
                  <a:pos x="5" y="82"/>
                </a:cxn>
                <a:cxn ang="0">
                  <a:pos x="3" y="90"/>
                </a:cxn>
                <a:cxn ang="0">
                  <a:pos x="0" y="97"/>
                </a:cxn>
              </a:cxnLst>
              <a:rect l="0" t="0" r="r" b="b"/>
              <a:pathLst>
                <a:path w="231" h="230">
                  <a:moveTo>
                    <a:pt x="0" y="0"/>
                  </a:moveTo>
                  <a:lnTo>
                    <a:pt x="55" y="0"/>
                  </a:lnTo>
                  <a:lnTo>
                    <a:pt x="53" y="3"/>
                  </a:lnTo>
                  <a:lnTo>
                    <a:pt x="51" y="5"/>
                  </a:lnTo>
                  <a:lnTo>
                    <a:pt x="49" y="7"/>
                  </a:lnTo>
                  <a:lnTo>
                    <a:pt x="46" y="10"/>
                  </a:lnTo>
                  <a:lnTo>
                    <a:pt x="50" y="18"/>
                  </a:lnTo>
                  <a:lnTo>
                    <a:pt x="55" y="21"/>
                  </a:lnTo>
                  <a:lnTo>
                    <a:pt x="61" y="24"/>
                  </a:lnTo>
                  <a:lnTo>
                    <a:pt x="69" y="24"/>
                  </a:lnTo>
                  <a:lnTo>
                    <a:pt x="76" y="22"/>
                  </a:lnTo>
                  <a:lnTo>
                    <a:pt x="84" y="20"/>
                  </a:lnTo>
                  <a:lnTo>
                    <a:pt x="91" y="19"/>
                  </a:lnTo>
                  <a:lnTo>
                    <a:pt x="98" y="19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14" y="12"/>
                  </a:lnTo>
                  <a:lnTo>
                    <a:pt x="121" y="12"/>
                  </a:lnTo>
                  <a:lnTo>
                    <a:pt x="125" y="12"/>
                  </a:lnTo>
                  <a:lnTo>
                    <a:pt x="128" y="13"/>
                  </a:lnTo>
                  <a:lnTo>
                    <a:pt x="129" y="12"/>
                  </a:lnTo>
                  <a:lnTo>
                    <a:pt x="129" y="11"/>
                  </a:lnTo>
                  <a:lnTo>
                    <a:pt x="130" y="10"/>
                  </a:lnTo>
                  <a:lnTo>
                    <a:pt x="130" y="9"/>
                  </a:lnTo>
                  <a:lnTo>
                    <a:pt x="141" y="9"/>
                  </a:lnTo>
                  <a:lnTo>
                    <a:pt x="146" y="9"/>
                  </a:lnTo>
                  <a:lnTo>
                    <a:pt x="150" y="10"/>
                  </a:lnTo>
                  <a:lnTo>
                    <a:pt x="155" y="12"/>
                  </a:lnTo>
                  <a:lnTo>
                    <a:pt x="157" y="24"/>
                  </a:lnTo>
                  <a:lnTo>
                    <a:pt x="160" y="42"/>
                  </a:lnTo>
                  <a:lnTo>
                    <a:pt x="165" y="63"/>
                  </a:lnTo>
                  <a:lnTo>
                    <a:pt x="172" y="85"/>
                  </a:lnTo>
                  <a:lnTo>
                    <a:pt x="180" y="104"/>
                  </a:lnTo>
                  <a:lnTo>
                    <a:pt x="190" y="117"/>
                  </a:lnTo>
                  <a:lnTo>
                    <a:pt x="203" y="121"/>
                  </a:lnTo>
                  <a:lnTo>
                    <a:pt x="218" y="115"/>
                  </a:lnTo>
                  <a:lnTo>
                    <a:pt x="219" y="116"/>
                  </a:lnTo>
                  <a:lnTo>
                    <a:pt x="221" y="116"/>
                  </a:lnTo>
                  <a:lnTo>
                    <a:pt x="222" y="117"/>
                  </a:lnTo>
                  <a:lnTo>
                    <a:pt x="224" y="118"/>
                  </a:lnTo>
                  <a:lnTo>
                    <a:pt x="225" y="117"/>
                  </a:lnTo>
                  <a:lnTo>
                    <a:pt x="226" y="116"/>
                  </a:lnTo>
                  <a:lnTo>
                    <a:pt x="228" y="116"/>
                  </a:lnTo>
                  <a:lnTo>
                    <a:pt x="231" y="115"/>
                  </a:lnTo>
                  <a:lnTo>
                    <a:pt x="231" y="230"/>
                  </a:lnTo>
                  <a:lnTo>
                    <a:pt x="198" y="230"/>
                  </a:lnTo>
                  <a:lnTo>
                    <a:pt x="195" y="217"/>
                  </a:lnTo>
                  <a:lnTo>
                    <a:pt x="191" y="204"/>
                  </a:lnTo>
                  <a:lnTo>
                    <a:pt x="188" y="192"/>
                  </a:lnTo>
                  <a:lnTo>
                    <a:pt x="187" y="181"/>
                  </a:lnTo>
                  <a:lnTo>
                    <a:pt x="186" y="180"/>
                  </a:lnTo>
                  <a:lnTo>
                    <a:pt x="184" y="180"/>
                  </a:lnTo>
                  <a:lnTo>
                    <a:pt x="183" y="179"/>
                  </a:lnTo>
                  <a:lnTo>
                    <a:pt x="182" y="179"/>
                  </a:lnTo>
                  <a:lnTo>
                    <a:pt x="180" y="162"/>
                  </a:lnTo>
                  <a:lnTo>
                    <a:pt x="169" y="153"/>
                  </a:lnTo>
                  <a:lnTo>
                    <a:pt x="153" y="150"/>
                  </a:lnTo>
                  <a:lnTo>
                    <a:pt x="133" y="153"/>
                  </a:lnTo>
                  <a:lnTo>
                    <a:pt x="111" y="158"/>
                  </a:lnTo>
                  <a:lnTo>
                    <a:pt x="89" y="165"/>
                  </a:lnTo>
                  <a:lnTo>
                    <a:pt x="72" y="171"/>
                  </a:lnTo>
                  <a:lnTo>
                    <a:pt x="60" y="175"/>
                  </a:lnTo>
                  <a:lnTo>
                    <a:pt x="57" y="172"/>
                  </a:lnTo>
                  <a:lnTo>
                    <a:pt x="54" y="170"/>
                  </a:lnTo>
                  <a:lnTo>
                    <a:pt x="51" y="165"/>
                  </a:lnTo>
                  <a:lnTo>
                    <a:pt x="45" y="156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7" y="153"/>
                  </a:lnTo>
                  <a:lnTo>
                    <a:pt x="47" y="151"/>
                  </a:lnTo>
                  <a:lnTo>
                    <a:pt x="45" y="149"/>
                  </a:lnTo>
                  <a:lnTo>
                    <a:pt x="44" y="146"/>
                  </a:lnTo>
                  <a:lnTo>
                    <a:pt x="41" y="139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7" y="125"/>
                  </a:lnTo>
                  <a:lnTo>
                    <a:pt x="37" y="124"/>
                  </a:lnTo>
                  <a:lnTo>
                    <a:pt x="38" y="123"/>
                  </a:lnTo>
                  <a:lnTo>
                    <a:pt x="32" y="110"/>
                  </a:lnTo>
                  <a:lnTo>
                    <a:pt x="28" y="95"/>
                  </a:lnTo>
                  <a:lnTo>
                    <a:pt x="20" y="83"/>
                  </a:lnTo>
                  <a:lnTo>
                    <a:pt x="5" y="82"/>
                  </a:lnTo>
                  <a:lnTo>
                    <a:pt x="4" y="87"/>
                  </a:lnTo>
                  <a:lnTo>
                    <a:pt x="3" y="90"/>
                  </a:lnTo>
                  <a:lnTo>
                    <a:pt x="1" y="94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59" name="Freeform 544"/>
            <p:cNvSpPr>
              <a:spLocks/>
            </p:cNvSpPr>
            <p:nvPr/>
          </p:nvSpPr>
          <p:spPr bwMode="auto">
            <a:xfrm>
              <a:off x="3907" y="2814"/>
              <a:ext cx="107" cy="90"/>
            </a:xfrm>
            <a:custGeom>
              <a:avLst/>
              <a:gdLst/>
              <a:ahLst/>
              <a:cxnLst>
                <a:cxn ang="0">
                  <a:pos x="55" y="178"/>
                </a:cxn>
                <a:cxn ang="0">
                  <a:pos x="0" y="178"/>
                </a:cxn>
                <a:cxn ang="0">
                  <a:pos x="0" y="98"/>
                </a:cxn>
                <a:cxn ang="0">
                  <a:pos x="14" y="91"/>
                </a:cxn>
                <a:cxn ang="0">
                  <a:pos x="27" y="83"/>
                </a:cxn>
                <a:cxn ang="0">
                  <a:pos x="39" y="75"/>
                </a:cxn>
                <a:cxn ang="0">
                  <a:pos x="52" y="68"/>
                </a:cxn>
                <a:cxn ang="0">
                  <a:pos x="64" y="61"/>
                </a:cxn>
                <a:cxn ang="0">
                  <a:pos x="74" y="54"/>
                </a:cxn>
                <a:cxn ang="0">
                  <a:pos x="84" y="48"/>
                </a:cxn>
                <a:cxn ang="0">
                  <a:pos x="92" y="44"/>
                </a:cxn>
                <a:cxn ang="0">
                  <a:pos x="93" y="45"/>
                </a:cxn>
                <a:cxn ang="0">
                  <a:pos x="95" y="45"/>
                </a:cxn>
                <a:cxn ang="0">
                  <a:pos x="96" y="46"/>
                </a:cxn>
                <a:cxn ang="0">
                  <a:pos x="97" y="46"/>
                </a:cxn>
                <a:cxn ang="0">
                  <a:pos x="118" y="37"/>
                </a:cxn>
                <a:cxn ang="0">
                  <a:pos x="134" y="30"/>
                </a:cxn>
                <a:cxn ang="0">
                  <a:pos x="146" y="24"/>
                </a:cxn>
                <a:cxn ang="0">
                  <a:pos x="158" y="19"/>
                </a:cxn>
                <a:cxn ang="0">
                  <a:pos x="168" y="15"/>
                </a:cxn>
                <a:cxn ang="0">
                  <a:pos x="180" y="11"/>
                </a:cxn>
                <a:cxn ang="0">
                  <a:pos x="193" y="6"/>
                </a:cxn>
                <a:cxn ang="0">
                  <a:pos x="210" y="0"/>
                </a:cxn>
                <a:cxn ang="0">
                  <a:pos x="211" y="1"/>
                </a:cxn>
                <a:cxn ang="0">
                  <a:pos x="212" y="1"/>
                </a:cxn>
                <a:cxn ang="0">
                  <a:pos x="213" y="2"/>
                </a:cxn>
                <a:cxn ang="0">
                  <a:pos x="214" y="3"/>
                </a:cxn>
                <a:cxn ang="0">
                  <a:pos x="195" y="25"/>
                </a:cxn>
                <a:cxn ang="0">
                  <a:pos x="179" y="44"/>
                </a:cxn>
                <a:cxn ang="0">
                  <a:pos x="165" y="60"/>
                </a:cxn>
                <a:cxn ang="0">
                  <a:pos x="151" y="75"/>
                </a:cxn>
                <a:cxn ang="0">
                  <a:pos x="134" y="93"/>
                </a:cxn>
                <a:cxn ang="0">
                  <a:pos x="114" y="115"/>
                </a:cxn>
                <a:cxn ang="0">
                  <a:pos x="89" y="143"/>
                </a:cxn>
                <a:cxn ang="0">
                  <a:pos x="55" y="178"/>
                </a:cxn>
              </a:cxnLst>
              <a:rect l="0" t="0" r="r" b="b"/>
              <a:pathLst>
                <a:path w="214" h="178">
                  <a:moveTo>
                    <a:pt x="55" y="178"/>
                  </a:moveTo>
                  <a:lnTo>
                    <a:pt x="0" y="178"/>
                  </a:lnTo>
                  <a:lnTo>
                    <a:pt x="0" y="98"/>
                  </a:lnTo>
                  <a:lnTo>
                    <a:pt x="14" y="91"/>
                  </a:lnTo>
                  <a:lnTo>
                    <a:pt x="27" y="83"/>
                  </a:lnTo>
                  <a:lnTo>
                    <a:pt x="39" y="75"/>
                  </a:lnTo>
                  <a:lnTo>
                    <a:pt x="52" y="68"/>
                  </a:lnTo>
                  <a:lnTo>
                    <a:pt x="64" y="61"/>
                  </a:lnTo>
                  <a:lnTo>
                    <a:pt x="74" y="54"/>
                  </a:lnTo>
                  <a:lnTo>
                    <a:pt x="84" y="48"/>
                  </a:lnTo>
                  <a:lnTo>
                    <a:pt x="92" y="44"/>
                  </a:lnTo>
                  <a:lnTo>
                    <a:pt x="93" y="45"/>
                  </a:lnTo>
                  <a:lnTo>
                    <a:pt x="95" y="45"/>
                  </a:lnTo>
                  <a:lnTo>
                    <a:pt x="96" y="46"/>
                  </a:lnTo>
                  <a:lnTo>
                    <a:pt x="97" y="46"/>
                  </a:lnTo>
                  <a:lnTo>
                    <a:pt x="118" y="37"/>
                  </a:lnTo>
                  <a:lnTo>
                    <a:pt x="134" y="30"/>
                  </a:lnTo>
                  <a:lnTo>
                    <a:pt x="146" y="24"/>
                  </a:lnTo>
                  <a:lnTo>
                    <a:pt x="158" y="19"/>
                  </a:lnTo>
                  <a:lnTo>
                    <a:pt x="168" y="15"/>
                  </a:lnTo>
                  <a:lnTo>
                    <a:pt x="180" y="11"/>
                  </a:lnTo>
                  <a:lnTo>
                    <a:pt x="193" y="6"/>
                  </a:lnTo>
                  <a:lnTo>
                    <a:pt x="210" y="0"/>
                  </a:lnTo>
                  <a:lnTo>
                    <a:pt x="211" y="1"/>
                  </a:lnTo>
                  <a:lnTo>
                    <a:pt x="212" y="1"/>
                  </a:lnTo>
                  <a:lnTo>
                    <a:pt x="213" y="2"/>
                  </a:lnTo>
                  <a:lnTo>
                    <a:pt x="214" y="3"/>
                  </a:lnTo>
                  <a:lnTo>
                    <a:pt x="195" y="25"/>
                  </a:lnTo>
                  <a:lnTo>
                    <a:pt x="179" y="44"/>
                  </a:lnTo>
                  <a:lnTo>
                    <a:pt x="165" y="60"/>
                  </a:lnTo>
                  <a:lnTo>
                    <a:pt x="151" y="75"/>
                  </a:lnTo>
                  <a:lnTo>
                    <a:pt x="134" y="93"/>
                  </a:lnTo>
                  <a:lnTo>
                    <a:pt x="114" y="115"/>
                  </a:lnTo>
                  <a:lnTo>
                    <a:pt x="89" y="143"/>
                  </a:lnTo>
                  <a:lnTo>
                    <a:pt x="55" y="17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60" name="Freeform 545"/>
            <p:cNvSpPr>
              <a:spLocks/>
            </p:cNvSpPr>
            <p:nvPr/>
          </p:nvSpPr>
          <p:spPr bwMode="auto">
            <a:xfrm>
              <a:off x="3907" y="2674"/>
              <a:ext cx="103" cy="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0"/>
                </a:cxn>
                <a:cxn ang="0">
                  <a:pos x="83" y="34"/>
                </a:cxn>
                <a:cxn ang="0">
                  <a:pos x="108" y="61"/>
                </a:cxn>
                <a:cxn ang="0">
                  <a:pos x="128" y="83"/>
                </a:cxn>
                <a:cxn ang="0">
                  <a:pos x="144" y="100"/>
                </a:cxn>
                <a:cxn ang="0">
                  <a:pos x="158" y="116"/>
                </a:cxn>
                <a:cxn ang="0">
                  <a:pos x="172" y="131"/>
                </a:cxn>
                <a:cxn ang="0">
                  <a:pos x="188" y="150"/>
                </a:cxn>
                <a:cxn ang="0">
                  <a:pos x="206" y="172"/>
                </a:cxn>
                <a:cxn ang="0">
                  <a:pos x="205" y="173"/>
                </a:cxn>
                <a:cxn ang="0">
                  <a:pos x="204" y="174"/>
                </a:cxn>
                <a:cxn ang="0">
                  <a:pos x="203" y="175"/>
                </a:cxn>
                <a:cxn ang="0">
                  <a:pos x="202" y="176"/>
                </a:cxn>
                <a:cxn ang="0">
                  <a:pos x="184" y="169"/>
                </a:cxn>
                <a:cxn ang="0">
                  <a:pos x="172" y="165"/>
                </a:cxn>
                <a:cxn ang="0">
                  <a:pos x="160" y="160"/>
                </a:cxn>
                <a:cxn ang="0">
                  <a:pos x="150" y="155"/>
                </a:cxn>
                <a:cxn ang="0">
                  <a:pos x="138" y="151"/>
                </a:cxn>
                <a:cxn ang="0">
                  <a:pos x="126" y="145"/>
                </a:cxn>
                <a:cxn ang="0">
                  <a:pos x="110" y="137"/>
                </a:cxn>
                <a:cxn ang="0">
                  <a:pos x="89" y="128"/>
                </a:cxn>
                <a:cxn ang="0">
                  <a:pos x="88" y="129"/>
                </a:cxn>
                <a:cxn ang="0">
                  <a:pos x="87" y="129"/>
                </a:cxn>
                <a:cxn ang="0">
                  <a:pos x="85" y="129"/>
                </a:cxn>
                <a:cxn ang="0">
                  <a:pos x="84" y="130"/>
                </a:cxn>
                <a:cxn ang="0">
                  <a:pos x="76" y="125"/>
                </a:cxn>
                <a:cxn ang="0">
                  <a:pos x="68" y="121"/>
                </a:cxn>
                <a:cxn ang="0">
                  <a:pos x="59" y="115"/>
                </a:cxn>
                <a:cxn ang="0">
                  <a:pos x="47" y="108"/>
                </a:cxn>
                <a:cxn ang="0">
                  <a:pos x="37" y="101"/>
                </a:cxn>
                <a:cxn ang="0">
                  <a:pos x="24" y="94"/>
                </a:cxn>
                <a:cxn ang="0">
                  <a:pos x="13" y="87"/>
                </a:cxn>
                <a:cxn ang="0">
                  <a:pos x="0" y="80"/>
                </a:cxn>
                <a:cxn ang="0">
                  <a:pos x="0" y="0"/>
                </a:cxn>
              </a:cxnLst>
              <a:rect l="0" t="0" r="r" b="b"/>
              <a:pathLst>
                <a:path w="206" h="176">
                  <a:moveTo>
                    <a:pt x="0" y="0"/>
                  </a:moveTo>
                  <a:lnTo>
                    <a:pt x="51" y="0"/>
                  </a:lnTo>
                  <a:lnTo>
                    <a:pt x="83" y="34"/>
                  </a:lnTo>
                  <a:lnTo>
                    <a:pt x="108" y="61"/>
                  </a:lnTo>
                  <a:lnTo>
                    <a:pt x="128" y="83"/>
                  </a:lnTo>
                  <a:lnTo>
                    <a:pt x="144" y="100"/>
                  </a:lnTo>
                  <a:lnTo>
                    <a:pt x="158" y="116"/>
                  </a:lnTo>
                  <a:lnTo>
                    <a:pt x="172" y="131"/>
                  </a:lnTo>
                  <a:lnTo>
                    <a:pt x="188" y="150"/>
                  </a:lnTo>
                  <a:lnTo>
                    <a:pt x="206" y="172"/>
                  </a:lnTo>
                  <a:lnTo>
                    <a:pt x="205" y="173"/>
                  </a:lnTo>
                  <a:lnTo>
                    <a:pt x="204" y="174"/>
                  </a:lnTo>
                  <a:lnTo>
                    <a:pt x="203" y="175"/>
                  </a:lnTo>
                  <a:lnTo>
                    <a:pt x="202" y="176"/>
                  </a:lnTo>
                  <a:lnTo>
                    <a:pt x="184" y="169"/>
                  </a:lnTo>
                  <a:lnTo>
                    <a:pt x="172" y="165"/>
                  </a:lnTo>
                  <a:lnTo>
                    <a:pt x="160" y="160"/>
                  </a:lnTo>
                  <a:lnTo>
                    <a:pt x="150" y="155"/>
                  </a:lnTo>
                  <a:lnTo>
                    <a:pt x="138" y="151"/>
                  </a:lnTo>
                  <a:lnTo>
                    <a:pt x="126" y="145"/>
                  </a:lnTo>
                  <a:lnTo>
                    <a:pt x="110" y="137"/>
                  </a:lnTo>
                  <a:lnTo>
                    <a:pt x="89" y="128"/>
                  </a:lnTo>
                  <a:lnTo>
                    <a:pt x="88" y="129"/>
                  </a:lnTo>
                  <a:lnTo>
                    <a:pt x="87" y="129"/>
                  </a:lnTo>
                  <a:lnTo>
                    <a:pt x="85" y="129"/>
                  </a:lnTo>
                  <a:lnTo>
                    <a:pt x="84" y="130"/>
                  </a:lnTo>
                  <a:lnTo>
                    <a:pt x="76" y="125"/>
                  </a:lnTo>
                  <a:lnTo>
                    <a:pt x="68" y="121"/>
                  </a:lnTo>
                  <a:lnTo>
                    <a:pt x="59" y="115"/>
                  </a:lnTo>
                  <a:lnTo>
                    <a:pt x="47" y="108"/>
                  </a:lnTo>
                  <a:lnTo>
                    <a:pt x="37" y="101"/>
                  </a:lnTo>
                  <a:lnTo>
                    <a:pt x="24" y="94"/>
                  </a:lnTo>
                  <a:lnTo>
                    <a:pt x="13" y="87"/>
                  </a:ln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61" name="Freeform 546"/>
            <p:cNvSpPr>
              <a:spLocks/>
            </p:cNvSpPr>
            <p:nvPr/>
          </p:nvSpPr>
          <p:spPr bwMode="auto">
            <a:xfrm>
              <a:off x="3907" y="2559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226" y="113"/>
                </a:cxn>
                <a:cxn ang="0">
                  <a:pos x="219" y="111"/>
                </a:cxn>
                <a:cxn ang="0">
                  <a:pos x="214" y="110"/>
                </a:cxn>
                <a:cxn ang="0">
                  <a:pos x="212" y="111"/>
                </a:cxn>
                <a:cxn ang="0">
                  <a:pos x="195" y="105"/>
                </a:cxn>
                <a:cxn ang="0">
                  <a:pos x="172" y="122"/>
                </a:cxn>
                <a:cxn ang="0">
                  <a:pos x="157" y="164"/>
                </a:cxn>
                <a:cxn ang="0">
                  <a:pos x="149" y="203"/>
                </a:cxn>
                <a:cxn ang="0">
                  <a:pos x="143" y="217"/>
                </a:cxn>
                <a:cxn ang="0">
                  <a:pos x="133" y="219"/>
                </a:cxn>
                <a:cxn ang="0">
                  <a:pos x="122" y="218"/>
                </a:cxn>
                <a:cxn ang="0">
                  <a:pos x="121" y="216"/>
                </a:cxn>
                <a:cxn ang="0">
                  <a:pos x="117" y="216"/>
                </a:cxn>
                <a:cxn ang="0">
                  <a:pos x="106" y="215"/>
                </a:cxn>
                <a:cxn ang="0">
                  <a:pos x="92" y="211"/>
                </a:cxn>
                <a:cxn ang="0">
                  <a:pos x="91" y="209"/>
                </a:cxn>
                <a:cxn ang="0">
                  <a:pos x="83" y="208"/>
                </a:cxn>
                <a:cxn ang="0">
                  <a:pos x="68" y="205"/>
                </a:cxn>
                <a:cxn ang="0">
                  <a:pos x="53" y="203"/>
                </a:cxn>
                <a:cxn ang="0">
                  <a:pos x="42" y="209"/>
                </a:cxn>
                <a:cxn ang="0">
                  <a:pos x="42" y="220"/>
                </a:cxn>
                <a:cxn ang="0">
                  <a:pos x="47" y="227"/>
                </a:cxn>
                <a:cxn ang="0">
                  <a:pos x="0" y="231"/>
                </a:cxn>
                <a:cxn ang="0">
                  <a:pos x="13" y="142"/>
                </a:cxn>
                <a:cxn ang="0">
                  <a:pos x="26" y="117"/>
                </a:cxn>
                <a:cxn ang="0">
                  <a:pos x="29" y="103"/>
                </a:cxn>
                <a:cxn ang="0">
                  <a:pos x="29" y="102"/>
                </a:cxn>
                <a:cxn ang="0">
                  <a:pos x="32" y="88"/>
                </a:cxn>
                <a:cxn ang="0">
                  <a:pos x="38" y="78"/>
                </a:cxn>
                <a:cxn ang="0">
                  <a:pos x="39" y="74"/>
                </a:cxn>
                <a:cxn ang="0">
                  <a:pos x="38" y="72"/>
                </a:cxn>
                <a:cxn ang="0">
                  <a:pos x="43" y="61"/>
                </a:cxn>
                <a:cxn ang="0">
                  <a:pos x="49" y="54"/>
                </a:cxn>
                <a:cxn ang="0">
                  <a:pos x="65" y="56"/>
                </a:cxn>
                <a:cxn ang="0">
                  <a:pos x="103" y="68"/>
                </a:cxn>
                <a:cxn ang="0">
                  <a:pos x="145" y="76"/>
                </a:cxn>
                <a:cxn ang="0">
                  <a:pos x="172" y="66"/>
                </a:cxn>
                <a:cxn ang="0">
                  <a:pos x="175" y="48"/>
                </a:cxn>
                <a:cxn ang="0">
                  <a:pos x="178" y="46"/>
                </a:cxn>
                <a:cxn ang="0">
                  <a:pos x="180" y="36"/>
                </a:cxn>
                <a:cxn ang="0">
                  <a:pos x="187" y="12"/>
                </a:cxn>
              </a:cxnLst>
              <a:rect l="0" t="0" r="r" b="b"/>
              <a:pathLst>
                <a:path w="231" h="231">
                  <a:moveTo>
                    <a:pt x="190" y="0"/>
                  </a:moveTo>
                  <a:lnTo>
                    <a:pt x="231" y="0"/>
                  </a:lnTo>
                  <a:lnTo>
                    <a:pt x="231" y="114"/>
                  </a:lnTo>
                  <a:lnTo>
                    <a:pt x="226" y="113"/>
                  </a:lnTo>
                  <a:lnTo>
                    <a:pt x="222" y="112"/>
                  </a:lnTo>
                  <a:lnTo>
                    <a:pt x="219" y="111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3" y="111"/>
                  </a:lnTo>
                  <a:lnTo>
                    <a:pt x="212" y="111"/>
                  </a:lnTo>
                  <a:lnTo>
                    <a:pt x="211" y="112"/>
                  </a:lnTo>
                  <a:lnTo>
                    <a:pt x="195" y="105"/>
                  </a:lnTo>
                  <a:lnTo>
                    <a:pt x="182" y="110"/>
                  </a:lnTo>
                  <a:lnTo>
                    <a:pt x="172" y="122"/>
                  </a:lnTo>
                  <a:lnTo>
                    <a:pt x="164" y="142"/>
                  </a:lnTo>
                  <a:lnTo>
                    <a:pt x="157" y="164"/>
                  </a:lnTo>
                  <a:lnTo>
                    <a:pt x="152" y="185"/>
                  </a:lnTo>
                  <a:lnTo>
                    <a:pt x="149" y="203"/>
                  </a:lnTo>
                  <a:lnTo>
                    <a:pt x="146" y="215"/>
                  </a:lnTo>
                  <a:lnTo>
                    <a:pt x="143" y="217"/>
                  </a:lnTo>
                  <a:lnTo>
                    <a:pt x="140" y="218"/>
                  </a:lnTo>
                  <a:lnTo>
                    <a:pt x="133" y="219"/>
                  </a:lnTo>
                  <a:lnTo>
                    <a:pt x="122" y="219"/>
                  </a:lnTo>
                  <a:lnTo>
                    <a:pt x="122" y="218"/>
                  </a:lnTo>
                  <a:lnTo>
                    <a:pt x="121" y="217"/>
                  </a:lnTo>
                  <a:lnTo>
                    <a:pt x="121" y="216"/>
                  </a:lnTo>
                  <a:lnTo>
                    <a:pt x="120" y="215"/>
                  </a:lnTo>
                  <a:lnTo>
                    <a:pt x="117" y="216"/>
                  </a:lnTo>
                  <a:lnTo>
                    <a:pt x="113" y="215"/>
                  </a:lnTo>
                  <a:lnTo>
                    <a:pt x="106" y="215"/>
                  </a:lnTo>
                  <a:lnTo>
                    <a:pt x="92" y="212"/>
                  </a:lnTo>
                  <a:lnTo>
                    <a:pt x="92" y="211"/>
                  </a:lnTo>
                  <a:lnTo>
                    <a:pt x="91" y="210"/>
                  </a:lnTo>
                  <a:lnTo>
                    <a:pt x="91" y="209"/>
                  </a:lnTo>
                  <a:lnTo>
                    <a:pt x="90" y="208"/>
                  </a:lnTo>
                  <a:lnTo>
                    <a:pt x="83" y="208"/>
                  </a:lnTo>
                  <a:lnTo>
                    <a:pt x="76" y="207"/>
                  </a:lnTo>
                  <a:lnTo>
                    <a:pt x="68" y="205"/>
                  </a:lnTo>
                  <a:lnTo>
                    <a:pt x="61" y="203"/>
                  </a:lnTo>
                  <a:lnTo>
                    <a:pt x="53" y="203"/>
                  </a:lnTo>
                  <a:lnTo>
                    <a:pt x="47" y="205"/>
                  </a:lnTo>
                  <a:lnTo>
                    <a:pt x="42" y="209"/>
                  </a:lnTo>
                  <a:lnTo>
                    <a:pt x="38" y="217"/>
                  </a:lnTo>
                  <a:lnTo>
                    <a:pt x="42" y="220"/>
                  </a:lnTo>
                  <a:lnTo>
                    <a:pt x="45" y="224"/>
                  </a:lnTo>
                  <a:lnTo>
                    <a:pt x="47" y="227"/>
                  </a:lnTo>
                  <a:lnTo>
                    <a:pt x="51" y="231"/>
                  </a:lnTo>
                  <a:lnTo>
                    <a:pt x="0" y="231"/>
                  </a:lnTo>
                  <a:lnTo>
                    <a:pt x="0" y="146"/>
                  </a:lnTo>
                  <a:lnTo>
                    <a:pt x="13" y="142"/>
                  </a:lnTo>
                  <a:lnTo>
                    <a:pt x="21" y="132"/>
                  </a:lnTo>
                  <a:lnTo>
                    <a:pt x="26" y="117"/>
                  </a:lnTo>
                  <a:lnTo>
                    <a:pt x="30" y="104"/>
                  </a:lnTo>
                  <a:lnTo>
                    <a:pt x="29" y="103"/>
                  </a:lnTo>
                  <a:lnTo>
                    <a:pt x="29" y="102"/>
                  </a:lnTo>
                  <a:lnTo>
                    <a:pt x="29" y="102"/>
                  </a:lnTo>
                  <a:lnTo>
                    <a:pt x="28" y="101"/>
                  </a:lnTo>
                  <a:lnTo>
                    <a:pt x="32" y="88"/>
                  </a:lnTo>
                  <a:lnTo>
                    <a:pt x="36" y="81"/>
                  </a:lnTo>
                  <a:lnTo>
                    <a:pt x="38" y="78"/>
                  </a:lnTo>
                  <a:lnTo>
                    <a:pt x="41" y="75"/>
                  </a:lnTo>
                  <a:lnTo>
                    <a:pt x="39" y="74"/>
                  </a:lnTo>
                  <a:lnTo>
                    <a:pt x="39" y="73"/>
                  </a:lnTo>
                  <a:lnTo>
                    <a:pt x="38" y="72"/>
                  </a:lnTo>
                  <a:lnTo>
                    <a:pt x="37" y="71"/>
                  </a:lnTo>
                  <a:lnTo>
                    <a:pt x="43" y="61"/>
                  </a:lnTo>
                  <a:lnTo>
                    <a:pt x="46" y="57"/>
                  </a:lnTo>
                  <a:lnTo>
                    <a:pt x="49" y="54"/>
                  </a:lnTo>
                  <a:lnTo>
                    <a:pt x="53" y="52"/>
                  </a:lnTo>
                  <a:lnTo>
                    <a:pt x="65" y="56"/>
                  </a:lnTo>
                  <a:lnTo>
                    <a:pt x="82" y="63"/>
                  </a:lnTo>
                  <a:lnTo>
                    <a:pt x="103" y="68"/>
                  </a:lnTo>
                  <a:lnTo>
                    <a:pt x="125" y="74"/>
                  </a:lnTo>
                  <a:lnTo>
                    <a:pt x="145" y="76"/>
                  </a:lnTo>
                  <a:lnTo>
                    <a:pt x="161" y="74"/>
                  </a:lnTo>
                  <a:lnTo>
                    <a:pt x="172" y="66"/>
                  </a:lnTo>
                  <a:lnTo>
                    <a:pt x="174" y="49"/>
                  </a:lnTo>
                  <a:lnTo>
                    <a:pt x="175" y="48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79" y="45"/>
                  </a:lnTo>
                  <a:lnTo>
                    <a:pt x="180" y="36"/>
                  </a:lnTo>
                  <a:lnTo>
                    <a:pt x="183" y="25"/>
                  </a:lnTo>
                  <a:lnTo>
                    <a:pt x="187" y="12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62" name="Freeform 547"/>
            <p:cNvSpPr>
              <a:spLocks/>
            </p:cNvSpPr>
            <p:nvPr/>
          </p:nvSpPr>
          <p:spPr bwMode="auto">
            <a:xfrm>
              <a:off x="4002" y="2491"/>
              <a:ext cx="20" cy="68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137"/>
                </a:cxn>
                <a:cxn ang="0">
                  <a:pos x="0" y="137"/>
                </a:cxn>
                <a:cxn ang="0">
                  <a:pos x="1" y="129"/>
                </a:cxn>
                <a:cxn ang="0">
                  <a:pos x="4" y="122"/>
                </a:cxn>
                <a:cxn ang="0">
                  <a:pos x="4" y="117"/>
                </a:cxn>
                <a:cxn ang="0">
                  <a:pos x="4" y="112"/>
                </a:cxn>
                <a:cxn ang="0">
                  <a:pos x="5" y="111"/>
                </a:cxn>
                <a:cxn ang="0">
                  <a:pos x="6" y="111"/>
                </a:cxn>
                <a:cxn ang="0">
                  <a:pos x="7" y="111"/>
                </a:cxn>
                <a:cxn ang="0">
                  <a:pos x="8" y="110"/>
                </a:cxn>
                <a:cxn ang="0">
                  <a:pos x="7" y="109"/>
                </a:cxn>
                <a:cxn ang="0">
                  <a:pos x="7" y="107"/>
                </a:cxn>
                <a:cxn ang="0">
                  <a:pos x="6" y="106"/>
                </a:cxn>
                <a:cxn ang="0">
                  <a:pos x="5" y="105"/>
                </a:cxn>
                <a:cxn ang="0">
                  <a:pos x="13" y="94"/>
                </a:cxn>
                <a:cxn ang="0">
                  <a:pos x="17" y="73"/>
                </a:cxn>
                <a:cxn ang="0">
                  <a:pos x="23" y="52"/>
                </a:cxn>
                <a:cxn ang="0">
                  <a:pos x="30" y="37"/>
                </a:cxn>
                <a:cxn ang="0">
                  <a:pos x="30" y="36"/>
                </a:cxn>
                <a:cxn ang="0">
                  <a:pos x="29" y="35"/>
                </a:cxn>
                <a:cxn ang="0">
                  <a:pos x="29" y="35"/>
                </a:cxn>
                <a:cxn ang="0">
                  <a:pos x="28" y="34"/>
                </a:cxn>
                <a:cxn ang="0">
                  <a:pos x="31" y="26"/>
                </a:cxn>
                <a:cxn ang="0">
                  <a:pos x="35" y="16"/>
                </a:cxn>
                <a:cxn ang="0">
                  <a:pos x="37" y="8"/>
                </a:cxn>
                <a:cxn ang="0">
                  <a:pos x="41" y="0"/>
                </a:cxn>
              </a:cxnLst>
              <a:rect l="0" t="0" r="r" b="b"/>
              <a:pathLst>
                <a:path w="41" h="137">
                  <a:moveTo>
                    <a:pt x="41" y="0"/>
                  </a:moveTo>
                  <a:lnTo>
                    <a:pt x="41" y="137"/>
                  </a:lnTo>
                  <a:lnTo>
                    <a:pt x="0" y="137"/>
                  </a:lnTo>
                  <a:lnTo>
                    <a:pt x="1" y="129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4" y="112"/>
                  </a:lnTo>
                  <a:lnTo>
                    <a:pt x="5" y="111"/>
                  </a:lnTo>
                  <a:lnTo>
                    <a:pt x="6" y="111"/>
                  </a:lnTo>
                  <a:lnTo>
                    <a:pt x="7" y="111"/>
                  </a:lnTo>
                  <a:lnTo>
                    <a:pt x="8" y="110"/>
                  </a:lnTo>
                  <a:lnTo>
                    <a:pt x="7" y="109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13" y="94"/>
                  </a:lnTo>
                  <a:lnTo>
                    <a:pt x="17" y="73"/>
                  </a:lnTo>
                  <a:lnTo>
                    <a:pt x="23" y="52"/>
                  </a:lnTo>
                  <a:lnTo>
                    <a:pt x="30" y="37"/>
                  </a:lnTo>
                  <a:lnTo>
                    <a:pt x="30" y="36"/>
                  </a:lnTo>
                  <a:lnTo>
                    <a:pt x="29" y="35"/>
                  </a:lnTo>
                  <a:lnTo>
                    <a:pt x="29" y="35"/>
                  </a:lnTo>
                  <a:lnTo>
                    <a:pt x="28" y="34"/>
                  </a:lnTo>
                  <a:lnTo>
                    <a:pt x="31" y="26"/>
                  </a:lnTo>
                  <a:lnTo>
                    <a:pt x="35" y="16"/>
                  </a:lnTo>
                  <a:lnTo>
                    <a:pt x="37" y="8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63" name="Freeform 548"/>
            <p:cNvSpPr>
              <a:spLocks/>
            </p:cNvSpPr>
            <p:nvPr/>
          </p:nvSpPr>
          <p:spPr bwMode="auto">
            <a:xfrm>
              <a:off x="3862" y="3018"/>
              <a:ext cx="2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" y="0"/>
                </a:cxn>
                <a:cxn ang="0">
                  <a:pos x="42" y="21"/>
                </a:cxn>
                <a:cxn ang="0">
                  <a:pos x="36" y="40"/>
                </a:cxn>
                <a:cxn ang="0">
                  <a:pos x="28" y="63"/>
                </a:cxn>
                <a:cxn ang="0">
                  <a:pos x="19" y="91"/>
                </a:cxn>
                <a:cxn ang="0">
                  <a:pos x="18" y="90"/>
                </a:cxn>
                <a:cxn ang="0">
                  <a:pos x="15" y="90"/>
                </a:cxn>
                <a:cxn ang="0">
                  <a:pos x="14" y="90"/>
                </a:cxn>
                <a:cxn ang="0">
                  <a:pos x="12" y="89"/>
                </a:cxn>
                <a:cxn ang="0">
                  <a:pos x="7" y="62"/>
                </a:cxn>
                <a:cxn ang="0">
                  <a:pos x="5" y="42"/>
                </a:cxn>
                <a:cxn ang="0">
                  <a:pos x="3" y="2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9" h="91">
                  <a:moveTo>
                    <a:pt x="0" y="0"/>
                  </a:moveTo>
                  <a:lnTo>
                    <a:pt x="49" y="0"/>
                  </a:lnTo>
                  <a:lnTo>
                    <a:pt x="42" y="21"/>
                  </a:lnTo>
                  <a:lnTo>
                    <a:pt x="36" y="40"/>
                  </a:lnTo>
                  <a:lnTo>
                    <a:pt x="28" y="63"/>
                  </a:lnTo>
                  <a:lnTo>
                    <a:pt x="19" y="91"/>
                  </a:lnTo>
                  <a:lnTo>
                    <a:pt x="18" y="90"/>
                  </a:lnTo>
                  <a:lnTo>
                    <a:pt x="15" y="90"/>
                  </a:lnTo>
                  <a:lnTo>
                    <a:pt x="14" y="90"/>
                  </a:lnTo>
                  <a:lnTo>
                    <a:pt x="12" y="89"/>
                  </a:lnTo>
                  <a:lnTo>
                    <a:pt x="7" y="62"/>
                  </a:lnTo>
                  <a:lnTo>
                    <a:pt x="5" y="42"/>
                  </a:lnTo>
                  <a:lnTo>
                    <a:pt x="3" y="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64" name="Freeform 549"/>
            <p:cNvSpPr>
              <a:spLocks/>
            </p:cNvSpPr>
            <p:nvPr/>
          </p:nvSpPr>
          <p:spPr bwMode="auto">
            <a:xfrm>
              <a:off x="3792" y="3067"/>
              <a:ext cx="30" cy="26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0" y="0"/>
                </a:cxn>
                <a:cxn ang="0">
                  <a:pos x="8" y="5"/>
                </a:cxn>
                <a:cxn ang="0">
                  <a:pos x="14" y="10"/>
                </a:cxn>
                <a:cxn ang="0">
                  <a:pos x="21" y="16"/>
                </a:cxn>
                <a:cxn ang="0">
                  <a:pos x="26" y="20"/>
                </a:cxn>
                <a:cxn ang="0">
                  <a:pos x="33" y="25"/>
                </a:cxn>
                <a:cxn ang="0">
                  <a:pos x="41" y="31"/>
                </a:cxn>
                <a:cxn ang="0">
                  <a:pos x="49" y="38"/>
                </a:cxn>
                <a:cxn ang="0">
                  <a:pos x="60" y="46"/>
                </a:cxn>
                <a:cxn ang="0">
                  <a:pos x="60" y="47"/>
                </a:cxn>
                <a:cxn ang="0">
                  <a:pos x="60" y="49"/>
                </a:cxn>
                <a:cxn ang="0">
                  <a:pos x="59" y="50"/>
                </a:cxn>
                <a:cxn ang="0">
                  <a:pos x="59" y="53"/>
                </a:cxn>
                <a:cxn ang="0">
                  <a:pos x="49" y="51"/>
                </a:cxn>
                <a:cxn ang="0">
                  <a:pos x="41" y="49"/>
                </a:cxn>
                <a:cxn ang="0">
                  <a:pos x="33" y="48"/>
                </a:cxn>
                <a:cxn ang="0">
                  <a:pos x="26" y="47"/>
                </a:cxn>
                <a:cxn ang="0">
                  <a:pos x="18" y="45"/>
                </a:cxn>
                <a:cxn ang="0">
                  <a:pos x="13" y="43"/>
                </a:cxn>
                <a:cxn ang="0">
                  <a:pos x="6" y="42"/>
                </a:cxn>
                <a:cxn ang="0">
                  <a:pos x="0" y="41"/>
                </a:cxn>
              </a:cxnLst>
              <a:rect l="0" t="0" r="r" b="b"/>
              <a:pathLst>
                <a:path w="60" h="53">
                  <a:moveTo>
                    <a:pt x="0" y="41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14" y="10"/>
                  </a:lnTo>
                  <a:lnTo>
                    <a:pt x="21" y="16"/>
                  </a:lnTo>
                  <a:lnTo>
                    <a:pt x="26" y="20"/>
                  </a:lnTo>
                  <a:lnTo>
                    <a:pt x="33" y="25"/>
                  </a:lnTo>
                  <a:lnTo>
                    <a:pt x="41" y="31"/>
                  </a:lnTo>
                  <a:lnTo>
                    <a:pt x="49" y="38"/>
                  </a:lnTo>
                  <a:lnTo>
                    <a:pt x="60" y="46"/>
                  </a:lnTo>
                  <a:lnTo>
                    <a:pt x="60" y="47"/>
                  </a:lnTo>
                  <a:lnTo>
                    <a:pt x="60" y="49"/>
                  </a:lnTo>
                  <a:lnTo>
                    <a:pt x="59" y="50"/>
                  </a:lnTo>
                  <a:lnTo>
                    <a:pt x="59" y="53"/>
                  </a:lnTo>
                  <a:lnTo>
                    <a:pt x="49" y="51"/>
                  </a:lnTo>
                  <a:lnTo>
                    <a:pt x="41" y="49"/>
                  </a:lnTo>
                  <a:lnTo>
                    <a:pt x="33" y="48"/>
                  </a:lnTo>
                  <a:lnTo>
                    <a:pt x="26" y="47"/>
                  </a:lnTo>
                  <a:lnTo>
                    <a:pt x="18" y="45"/>
                  </a:lnTo>
                  <a:lnTo>
                    <a:pt x="13" y="43"/>
                  </a:lnTo>
                  <a:lnTo>
                    <a:pt x="6" y="4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65" name="Freeform 550"/>
            <p:cNvSpPr>
              <a:spLocks/>
            </p:cNvSpPr>
            <p:nvPr/>
          </p:nvSpPr>
          <p:spPr bwMode="auto">
            <a:xfrm>
              <a:off x="3850" y="2904"/>
              <a:ext cx="57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4" y="0"/>
                </a:cxn>
                <a:cxn ang="0">
                  <a:pos x="114" y="97"/>
                </a:cxn>
                <a:cxn ang="0">
                  <a:pos x="106" y="121"/>
                </a:cxn>
                <a:cxn ang="0">
                  <a:pos x="99" y="143"/>
                </a:cxn>
                <a:cxn ang="0">
                  <a:pos x="93" y="162"/>
                </a:cxn>
                <a:cxn ang="0">
                  <a:pos x="89" y="179"/>
                </a:cxn>
                <a:cxn ang="0">
                  <a:pos x="84" y="194"/>
                </a:cxn>
                <a:cxn ang="0">
                  <a:pos x="80" y="207"/>
                </a:cxn>
                <a:cxn ang="0">
                  <a:pos x="76" y="219"/>
                </a:cxn>
                <a:cxn ang="0">
                  <a:pos x="73" y="230"/>
                </a:cxn>
                <a:cxn ang="0">
                  <a:pos x="24" y="230"/>
                </a:cxn>
                <a:cxn ang="0">
                  <a:pos x="23" y="223"/>
                </a:cxn>
                <a:cxn ang="0">
                  <a:pos x="23" y="215"/>
                </a:cxn>
                <a:cxn ang="0">
                  <a:pos x="22" y="207"/>
                </a:cxn>
                <a:cxn ang="0">
                  <a:pos x="21" y="196"/>
                </a:cxn>
                <a:cxn ang="0">
                  <a:pos x="20" y="196"/>
                </a:cxn>
                <a:cxn ang="0">
                  <a:pos x="20" y="195"/>
                </a:cxn>
                <a:cxn ang="0">
                  <a:pos x="19" y="195"/>
                </a:cxn>
                <a:cxn ang="0">
                  <a:pos x="17" y="194"/>
                </a:cxn>
                <a:cxn ang="0">
                  <a:pos x="17" y="153"/>
                </a:cxn>
                <a:cxn ang="0">
                  <a:pos x="17" y="98"/>
                </a:cxn>
                <a:cxn ang="0">
                  <a:pos x="13" y="44"/>
                </a:cxn>
                <a:cxn ang="0">
                  <a:pos x="0" y="0"/>
                </a:cxn>
              </a:cxnLst>
              <a:rect l="0" t="0" r="r" b="b"/>
              <a:pathLst>
                <a:path w="114" h="230">
                  <a:moveTo>
                    <a:pt x="0" y="0"/>
                  </a:moveTo>
                  <a:lnTo>
                    <a:pt x="114" y="0"/>
                  </a:lnTo>
                  <a:lnTo>
                    <a:pt x="114" y="97"/>
                  </a:lnTo>
                  <a:lnTo>
                    <a:pt x="106" y="121"/>
                  </a:lnTo>
                  <a:lnTo>
                    <a:pt x="99" y="143"/>
                  </a:lnTo>
                  <a:lnTo>
                    <a:pt x="93" y="162"/>
                  </a:lnTo>
                  <a:lnTo>
                    <a:pt x="89" y="179"/>
                  </a:lnTo>
                  <a:lnTo>
                    <a:pt x="84" y="194"/>
                  </a:lnTo>
                  <a:lnTo>
                    <a:pt x="80" y="207"/>
                  </a:lnTo>
                  <a:lnTo>
                    <a:pt x="76" y="219"/>
                  </a:lnTo>
                  <a:lnTo>
                    <a:pt x="73" y="230"/>
                  </a:lnTo>
                  <a:lnTo>
                    <a:pt x="24" y="230"/>
                  </a:lnTo>
                  <a:lnTo>
                    <a:pt x="23" y="223"/>
                  </a:lnTo>
                  <a:lnTo>
                    <a:pt x="23" y="215"/>
                  </a:lnTo>
                  <a:lnTo>
                    <a:pt x="22" y="207"/>
                  </a:lnTo>
                  <a:lnTo>
                    <a:pt x="21" y="196"/>
                  </a:lnTo>
                  <a:lnTo>
                    <a:pt x="20" y="196"/>
                  </a:lnTo>
                  <a:lnTo>
                    <a:pt x="20" y="195"/>
                  </a:lnTo>
                  <a:lnTo>
                    <a:pt x="19" y="195"/>
                  </a:lnTo>
                  <a:lnTo>
                    <a:pt x="17" y="194"/>
                  </a:lnTo>
                  <a:lnTo>
                    <a:pt x="17" y="153"/>
                  </a:lnTo>
                  <a:lnTo>
                    <a:pt x="17" y="98"/>
                  </a:lnTo>
                  <a:lnTo>
                    <a:pt x="13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66" name="Freeform 551"/>
            <p:cNvSpPr>
              <a:spLocks/>
            </p:cNvSpPr>
            <p:nvPr/>
          </p:nvSpPr>
          <p:spPr bwMode="auto">
            <a:xfrm>
              <a:off x="3792" y="2839"/>
              <a:ext cx="115" cy="65"/>
            </a:xfrm>
            <a:custGeom>
              <a:avLst/>
              <a:gdLst/>
              <a:ahLst/>
              <a:cxnLst>
                <a:cxn ang="0">
                  <a:pos x="230" y="49"/>
                </a:cxn>
                <a:cxn ang="0">
                  <a:pos x="230" y="129"/>
                </a:cxn>
                <a:cxn ang="0">
                  <a:pos x="116" y="129"/>
                </a:cxn>
                <a:cxn ang="0">
                  <a:pos x="113" y="123"/>
                </a:cxn>
                <a:cxn ang="0">
                  <a:pos x="108" y="117"/>
                </a:cxn>
                <a:cxn ang="0">
                  <a:pos x="102" y="112"/>
                </a:cxn>
                <a:cxn ang="0">
                  <a:pos x="98" y="109"/>
                </a:cxn>
                <a:cxn ang="0">
                  <a:pos x="81" y="115"/>
                </a:cxn>
                <a:cxn ang="0">
                  <a:pos x="64" y="117"/>
                </a:cxn>
                <a:cxn ang="0">
                  <a:pos x="49" y="117"/>
                </a:cxn>
                <a:cxn ang="0">
                  <a:pos x="36" y="115"/>
                </a:cxn>
                <a:cxn ang="0">
                  <a:pos x="24" y="110"/>
                </a:cxn>
                <a:cxn ang="0">
                  <a:pos x="14" y="102"/>
                </a:cxn>
                <a:cxn ang="0">
                  <a:pos x="6" y="91"/>
                </a:cxn>
                <a:cxn ang="0">
                  <a:pos x="0" y="79"/>
                </a:cxn>
                <a:cxn ang="0">
                  <a:pos x="0" y="13"/>
                </a:cxn>
                <a:cxn ang="0">
                  <a:pos x="2" y="14"/>
                </a:cxn>
                <a:cxn ang="0">
                  <a:pos x="3" y="14"/>
                </a:cxn>
                <a:cxn ang="0">
                  <a:pos x="6" y="15"/>
                </a:cxn>
                <a:cxn ang="0">
                  <a:pos x="8" y="17"/>
                </a:cxn>
                <a:cxn ang="0">
                  <a:pos x="29" y="5"/>
                </a:cxn>
                <a:cxn ang="0">
                  <a:pos x="48" y="0"/>
                </a:cxn>
                <a:cxn ang="0">
                  <a:pos x="66" y="0"/>
                </a:cxn>
                <a:cxn ang="0">
                  <a:pos x="81" y="5"/>
                </a:cxn>
                <a:cxn ang="0">
                  <a:pos x="94" y="15"/>
                </a:cxn>
                <a:cxn ang="0">
                  <a:pos x="105" y="29"/>
                </a:cxn>
                <a:cxn ang="0">
                  <a:pos x="113" y="49"/>
                </a:cxn>
                <a:cxn ang="0">
                  <a:pos x="119" y="71"/>
                </a:cxn>
                <a:cxn ang="0">
                  <a:pos x="129" y="75"/>
                </a:cxn>
                <a:cxn ang="0">
                  <a:pos x="140" y="78"/>
                </a:cxn>
                <a:cxn ang="0">
                  <a:pos x="153" y="76"/>
                </a:cxn>
                <a:cxn ang="0">
                  <a:pos x="167" y="74"/>
                </a:cxn>
                <a:cxn ang="0">
                  <a:pos x="182" y="70"/>
                </a:cxn>
                <a:cxn ang="0">
                  <a:pos x="198" y="64"/>
                </a:cxn>
                <a:cxn ang="0">
                  <a:pos x="214" y="57"/>
                </a:cxn>
                <a:cxn ang="0">
                  <a:pos x="230" y="49"/>
                </a:cxn>
                <a:cxn ang="0">
                  <a:pos x="230" y="49"/>
                </a:cxn>
              </a:cxnLst>
              <a:rect l="0" t="0" r="r" b="b"/>
              <a:pathLst>
                <a:path w="230" h="129">
                  <a:moveTo>
                    <a:pt x="230" y="49"/>
                  </a:moveTo>
                  <a:lnTo>
                    <a:pt x="230" y="129"/>
                  </a:lnTo>
                  <a:lnTo>
                    <a:pt x="116" y="129"/>
                  </a:lnTo>
                  <a:lnTo>
                    <a:pt x="113" y="123"/>
                  </a:lnTo>
                  <a:lnTo>
                    <a:pt x="108" y="117"/>
                  </a:lnTo>
                  <a:lnTo>
                    <a:pt x="102" y="112"/>
                  </a:lnTo>
                  <a:lnTo>
                    <a:pt x="98" y="109"/>
                  </a:lnTo>
                  <a:lnTo>
                    <a:pt x="81" y="115"/>
                  </a:lnTo>
                  <a:lnTo>
                    <a:pt x="64" y="117"/>
                  </a:lnTo>
                  <a:lnTo>
                    <a:pt x="49" y="117"/>
                  </a:lnTo>
                  <a:lnTo>
                    <a:pt x="36" y="115"/>
                  </a:lnTo>
                  <a:lnTo>
                    <a:pt x="24" y="110"/>
                  </a:lnTo>
                  <a:lnTo>
                    <a:pt x="14" y="102"/>
                  </a:lnTo>
                  <a:lnTo>
                    <a:pt x="6" y="91"/>
                  </a:lnTo>
                  <a:lnTo>
                    <a:pt x="0" y="79"/>
                  </a:lnTo>
                  <a:lnTo>
                    <a:pt x="0" y="13"/>
                  </a:lnTo>
                  <a:lnTo>
                    <a:pt x="2" y="14"/>
                  </a:lnTo>
                  <a:lnTo>
                    <a:pt x="3" y="14"/>
                  </a:lnTo>
                  <a:lnTo>
                    <a:pt x="6" y="15"/>
                  </a:lnTo>
                  <a:lnTo>
                    <a:pt x="8" y="17"/>
                  </a:lnTo>
                  <a:lnTo>
                    <a:pt x="29" y="5"/>
                  </a:lnTo>
                  <a:lnTo>
                    <a:pt x="48" y="0"/>
                  </a:lnTo>
                  <a:lnTo>
                    <a:pt x="66" y="0"/>
                  </a:lnTo>
                  <a:lnTo>
                    <a:pt x="81" y="5"/>
                  </a:lnTo>
                  <a:lnTo>
                    <a:pt x="94" y="15"/>
                  </a:lnTo>
                  <a:lnTo>
                    <a:pt x="105" y="29"/>
                  </a:lnTo>
                  <a:lnTo>
                    <a:pt x="113" y="49"/>
                  </a:lnTo>
                  <a:lnTo>
                    <a:pt x="119" y="71"/>
                  </a:lnTo>
                  <a:lnTo>
                    <a:pt x="129" y="75"/>
                  </a:lnTo>
                  <a:lnTo>
                    <a:pt x="140" y="78"/>
                  </a:lnTo>
                  <a:lnTo>
                    <a:pt x="153" y="76"/>
                  </a:lnTo>
                  <a:lnTo>
                    <a:pt x="167" y="74"/>
                  </a:lnTo>
                  <a:lnTo>
                    <a:pt x="182" y="70"/>
                  </a:lnTo>
                  <a:lnTo>
                    <a:pt x="198" y="64"/>
                  </a:lnTo>
                  <a:lnTo>
                    <a:pt x="214" y="57"/>
                  </a:lnTo>
                  <a:lnTo>
                    <a:pt x="230" y="49"/>
                  </a:lnTo>
                  <a:lnTo>
                    <a:pt x="230" y="49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67" name="Freeform 552"/>
            <p:cNvSpPr>
              <a:spLocks/>
            </p:cNvSpPr>
            <p:nvPr/>
          </p:nvSpPr>
          <p:spPr bwMode="auto">
            <a:xfrm>
              <a:off x="3792" y="2797"/>
              <a:ext cx="43" cy="36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13" y="64"/>
                </a:cxn>
                <a:cxn ang="0">
                  <a:pos x="28" y="54"/>
                </a:cxn>
                <a:cxn ang="0">
                  <a:pos x="44" y="45"/>
                </a:cxn>
                <a:cxn ang="0">
                  <a:pos x="60" y="37"/>
                </a:cxn>
                <a:cxn ang="0">
                  <a:pos x="72" y="28"/>
                </a:cxn>
                <a:cxn ang="0">
                  <a:pos x="83" y="19"/>
                </a:cxn>
                <a:cxn ang="0">
                  <a:pos x="86" y="9"/>
                </a:cxn>
                <a:cxn ang="0">
                  <a:pos x="84" y="0"/>
                </a:cxn>
                <a:cxn ang="0">
                  <a:pos x="74" y="1"/>
                </a:cxn>
                <a:cxn ang="0">
                  <a:pos x="63" y="4"/>
                </a:cxn>
                <a:cxn ang="0">
                  <a:pos x="53" y="5"/>
                </a:cxn>
                <a:cxn ang="0">
                  <a:pos x="42" y="6"/>
                </a:cxn>
                <a:cxn ang="0">
                  <a:pos x="31" y="8"/>
                </a:cxn>
                <a:cxn ang="0">
                  <a:pos x="21" y="9"/>
                </a:cxn>
                <a:cxn ang="0">
                  <a:pos x="10" y="12"/>
                </a:cxn>
                <a:cxn ang="0">
                  <a:pos x="0" y="13"/>
                </a:cxn>
                <a:cxn ang="0">
                  <a:pos x="0" y="73"/>
                </a:cxn>
              </a:cxnLst>
              <a:rect l="0" t="0" r="r" b="b"/>
              <a:pathLst>
                <a:path w="86" h="73">
                  <a:moveTo>
                    <a:pt x="0" y="73"/>
                  </a:moveTo>
                  <a:lnTo>
                    <a:pt x="13" y="64"/>
                  </a:lnTo>
                  <a:lnTo>
                    <a:pt x="28" y="54"/>
                  </a:lnTo>
                  <a:lnTo>
                    <a:pt x="44" y="45"/>
                  </a:lnTo>
                  <a:lnTo>
                    <a:pt x="60" y="37"/>
                  </a:lnTo>
                  <a:lnTo>
                    <a:pt x="72" y="28"/>
                  </a:lnTo>
                  <a:lnTo>
                    <a:pt x="83" y="19"/>
                  </a:lnTo>
                  <a:lnTo>
                    <a:pt x="86" y="9"/>
                  </a:lnTo>
                  <a:lnTo>
                    <a:pt x="84" y="0"/>
                  </a:lnTo>
                  <a:lnTo>
                    <a:pt x="74" y="1"/>
                  </a:lnTo>
                  <a:lnTo>
                    <a:pt x="63" y="4"/>
                  </a:lnTo>
                  <a:lnTo>
                    <a:pt x="53" y="5"/>
                  </a:lnTo>
                  <a:lnTo>
                    <a:pt x="42" y="6"/>
                  </a:lnTo>
                  <a:lnTo>
                    <a:pt x="31" y="8"/>
                  </a:lnTo>
                  <a:lnTo>
                    <a:pt x="21" y="9"/>
                  </a:lnTo>
                  <a:lnTo>
                    <a:pt x="10" y="12"/>
                  </a:lnTo>
                  <a:lnTo>
                    <a:pt x="0" y="13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68" name="Freeform 553"/>
            <p:cNvSpPr>
              <a:spLocks/>
            </p:cNvSpPr>
            <p:nvPr/>
          </p:nvSpPr>
          <p:spPr bwMode="auto">
            <a:xfrm>
              <a:off x="3792" y="2674"/>
              <a:ext cx="115" cy="63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230" y="0"/>
                </a:cxn>
                <a:cxn ang="0">
                  <a:pos x="230" y="80"/>
                </a:cxn>
                <a:cxn ang="0">
                  <a:pos x="213" y="71"/>
                </a:cxn>
                <a:cxn ang="0">
                  <a:pos x="196" y="63"/>
                </a:cxn>
                <a:cxn ang="0">
                  <a:pos x="178" y="57"/>
                </a:cxn>
                <a:cxn ang="0">
                  <a:pos x="162" y="52"/>
                </a:cxn>
                <a:cxn ang="0">
                  <a:pos x="147" y="48"/>
                </a:cxn>
                <a:cxn ang="0">
                  <a:pos x="133" y="47"/>
                </a:cxn>
                <a:cxn ang="0">
                  <a:pos x="122" y="49"/>
                </a:cxn>
                <a:cxn ang="0">
                  <a:pos x="112" y="54"/>
                </a:cxn>
                <a:cxn ang="0">
                  <a:pos x="106" y="76"/>
                </a:cxn>
                <a:cxn ang="0">
                  <a:pos x="98" y="95"/>
                </a:cxn>
                <a:cxn ang="0">
                  <a:pos x="86" y="109"/>
                </a:cxn>
                <a:cxn ang="0">
                  <a:pos x="74" y="120"/>
                </a:cxn>
                <a:cxn ang="0">
                  <a:pos x="57" y="124"/>
                </a:cxn>
                <a:cxn ang="0">
                  <a:pos x="40" y="124"/>
                </a:cxn>
                <a:cxn ang="0">
                  <a:pos x="21" y="120"/>
                </a:cxn>
                <a:cxn ang="0">
                  <a:pos x="0" y="108"/>
                </a:cxn>
                <a:cxn ang="0">
                  <a:pos x="0" y="108"/>
                </a:cxn>
                <a:cxn ang="0">
                  <a:pos x="0" y="30"/>
                </a:cxn>
                <a:cxn ang="0">
                  <a:pos x="7" y="22"/>
                </a:cxn>
                <a:cxn ang="0">
                  <a:pos x="15" y="16"/>
                </a:cxn>
                <a:cxn ang="0">
                  <a:pos x="25" y="11"/>
                </a:cxn>
                <a:cxn ang="0">
                  <a:pos x="36" y="9"/>
                </a:cxn>
                <a:cxn ang="0">
                  <a:pos x="48" y="8"/>
                </a:cxn>
                <a:cxn ang="0">
                  <a:pos x="61" y="9"/>
                </a:cxn>
                <a:cxn ang="0">
                  <a:pos x="75" y="11"/>
                </a:cxn>
                <a:cxn ang="0">
                  <a:pos x="90" y="16"/>
                </a:cxn>
                <a:cxn ang="0">
                  <a:pos x="94" y="14"/>
                </a:cxn>
                <a:cxn ang="0">
                  <a:pos x="99" y="9"/>
                </a:cxn>
                <a:cxn ang="0">
                  <a:pos x="104" y="4"/>
                </a:cxn>
                <a:cxn ang="0">
                  <a:pos x="107" y="0"/>
                </a:cxn>
                <a:cxn ang="0">
                  <a:pos x="107" y="0"/>
                </a:cxn>
              </a:cxnLst>
              <a:rect l="0" t="0" r="r" b="b"/>
              <a:pathLst>
                <a:path w="230" h="124">
                  <a:moveTo>
                    <a:pt x="107" y="0"/>
                  </a:moveTo>
                  <a:lnTo>
                    <a:pt x="230" y="0"/>
                  </a:lnTo>
                  <a:lnTo>
                    <a:pt x="230" y="80"/>
                  </a:lnTo>
                  <a:lnTo>
                    <a:pt x="213" y="71"/>
                  </a:lnTo>
                  <a:lnTo>
                    <a:pt x="196" y="63"/>
                  </a:lnTo>
                  <a:lnTo>
                    <a:pt x="178" y="57"/>
                  </a:lnTo>
                  <a:lnTo>
                    <a:pt x="162" y="52"/>
                  </a:lnTo>
                  <a:lnTo>
                    <a:pt x="147" y="48"/>
                  </a:lnTo>
                  <a:lnTo>
                    <a:pt x="133" y="47"/>
                  </a:lnTo>
                  <a:lnTo>
                    <a:pt x="122" y="49"/>
                  </a:lnTo>
                  <a:lnTo>
                    <a:pt x="112" y="54"/>
                  </a:lnTo>
                  <a:lnTo>
                    <a:pt x="106" y="76"/>
                  </a:lnTo>
                  <a:lnTo>
                    <a:pt x="98" y="95"/>
                  </a:lnTo>
                  <a:lnTo>
                    <a:pt x="86" y="109"/>
                  </a:lnTo>
                  <a:lnTo>
                    <a:pt x="74" y="120"/>
                  </a:lnTo>
                  <a:lnTo>
                    <a:pt x="57" y="124"/>
                  </a:lnTo>
                  <a:lnTo>
                    <a:pt x="40" y="124"/>
                  </a:lnTo>
                  <a:lnTo>
                    <a:pt x="21" y="12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30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5" y="11"/>
                  </a:lnTo>
                  <a:lnTo>
                    <a:pt x="36" y="9"/>
                  </a:lnTo>
                  <a:lnTo>
                    <a:pt x="48" y="8"/>
                  </a:lnTo>
                  <a:lnTo>
                    <a:pt x="61" y="9"/>
                  </a:lnTo>
                  <a:lnTo>
                    <a:pt x="75" y="11"/>
                  </a:lnTo>
                  <a:lnTo>
                    <a:pt x="90" y="16"/>
                  </a:lnTo>
                  <a:lnTo>
                    <a:pt x="94" y="14"/>
                  </a:lnTo>
                  <a:lnTo>
                    <a:pt x="99" y="9"/>
                  </a:lnTo>
                  <a:lnTo>
                    <a:pt x="104" y="4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69" name="Freeform 554"/>
            <p:cNvSpPr>
              <a:spLocks/>
            </p:cNvSpPr>
            <p:nvPr/>
          </p:nvSpPr>
          <p:spPr bwMode="auto">
            <a:xfrm>
              <a:off x="3792" y="2746"/>
              <a:ext cx="40" cy="34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9" y="57"/>
                </a:cxn>
                <a:cxn ang="0">
                  <a:pos x="19" y="60"/>
                </a:cxn>
                <a:cxn ang="0">
                  <a:pos x="29" y="61"/>
                </a:cxn>
                <a:cxn ang="0">
                  <a:pos x="38" y="62"/>
                </a:cxn>
                <a:cxn ang="0">
                  <a:pos x="47" y="64"/>
                </a:cxn>
                <a:cxn ang="0">
                  <a:pos x="57" y="65"/>
                </a:cxn>
                <a:cxn ang="0">
                  <a:pos x="67" y="67"/>
                </a:cxn>
                <a:cxn ang="0">
                  <a:pos x="77" y="68"/>
                </a:cxn>
                <a:cxn ang="0">
                  <a:pos x="79" y="58"/>
                </a:cxn>
                <a:cxn ang="0">
                  <a:pos x="76" y="50"/>
                </a:cxn>
                <a:cxn ang="0">
                  <a:pos x="68" y="42"/>
                </a:cxn>
                <a:cxn ang="0">
                  <a:pos x="56" y="33"/>
                </a:cxn>
                <a:cxn ang="0">
                  <a:pos x="42" y="25"/>
                </a:cxn>
                <a:cxn ang="0">
                  <a:pos x="28" y="17"/>
                </a:cxn>
                <a:cxn ang="0">
                  <a:pos x="13" y="9"/>
                </a:cxn>
                <a:cxn ang="0">
                  <a:pos x="0" y="0"/>
                </a:cxn>
                <a:cxn ang="0">
                  <a:pos x="0" y="56"/>
                </a:cxn>
              </a:cxnLst>
              <a:rect l="0" t="0" r="r" b="b"/>
              <a:pathLst>
                <a:path w="79" h="68">
                  <a:moveTo>
                    <a:pt x="0" y="56"/>
                  </a:moveTo>
                  <a:lnTo>
                    <a:pt x="9" y="57"/>
                  </a:lnTo>
                  <a:lnTo>
                    <a:pt x="19" y="60"/>
                  </a:lnTo>
                  <a:lnTo>
                    <a:pt x="29" y="61"/>
                  </a:lnTo>
                  <a:lnTo>
                    <a:pt x="38" y="62"/>
                  </a:lnTo>
                  <a:lnTo>
                    <a:pt x="47" y="64"/>
                  </a:lnTo>
                  <a:lnTo>
                    <a:pt x="57" y="65"/>
                  </a:lnTo>
                  <a:lnTo>
                    <a:pt x="67" y="67"/>
                  </a:lnTo>
                  <a:lnTo>
                    <a:pt x="77" y="68"/>
                  </a:lnTo>
                  <a:lnTo>
                    <a:pt x="79" y="58"/>
                  </a:lnTo>
                  <a:lnTo>
                    <a:pt x="76" y="50"/>
                  </a:lnTo>
                  <a:lnTo>
                    <a:pt x="68" y="42"/>
                  </a:lnTo>
                  <a:lnTo>
                    <a:pt x="56" y="33"/>
                  </a:lnTo>
                  <a:lnTo>
                    <a:pt x="42" y="25"/>
                  </a:lnTo>
                  <a:lnTo>
                    <a:pt x="28" y="17"/>
                  </a:lnTo>
                  <a:lnTo>
                    <a:pt x="13" y="9"/>
                  </a:lnTo>
                  <a:lnTo>
                    <a:pt x="0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70" name="Freeform 555"/>
            <p:cNvSpPr>
              <a:spLocks/>
            </p:cNvSpPr>
            <p:nvPr/>
          </p:nvSpPr>
          <p:spPr bwMode="auto">
            <a:xfrm>
              <a:off x="3845" y="2559"/>
              <a:ext cx="62" cy="11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5" y="0"/>
                </a:cxn>
                <a:cxn ang="0">
                  <a:pos x="78" y="12"/>
                </a:cxn>
                <a:cxn ang="0">
                  <a:pos x="83" y="25"/>
                </a:cxn>
                <a:cxn ang="0">
                  <a:pos x="88" y="40"/>
                </a:cxn>
                <a:cxn ang="0">
                  <a:pos x="92" y="54"/>
                </a:cxn>
                <a:cxn ang="0">
                  <a:pos x="98" y="73"/>
                </a:cxn>
                <a:cxn ang="0">
                  <a:pos x="105" y="94"/>
                </a:cxn>
                <a:cxn ang="0">
                  <a:pos x="112" y="118"/>
                </a:cxn>
                <a:cxn ang="0">
                  <a:pos x="120" y="144"/>
                </a:cxn>
                <a:cxn ang="0">
                  <a:pos x="121" y="144"/>
                </a:cxn>
                <a:cxn ang="0">
                  <a:pos x="122" y="144"/>
                </a:cxn>
                <a:cxn ang="0">
                  <a:pos x="122" y="146"/>
                </a:cxn>
                <a:cxn ang="0">
                  <a:pos x="123" y="146"/>
                </a:cxn>
                <a:cxn ang="0">
                  <a:pos x="123" y="231"/>
                </a:cxn>
                <a:cxn ang="0">
                  <a:pos x="0" y="231"/>
                </a:cxn>
                <a:cxn ang="0">
                  <a:pos x="14" y="187"/>
                </a:cxn>
                <a:cxn ang="0">
                  <a:pos x="18" y="131"/>
                </a:cxn>
                <a:cxn ang="0">
                  <a:pos x="18" y="75"/>
                </a:cxn>
                <a:cxn ang="0">
                  <a:pos x="18" y="33"/>
                </a:cxn>
                <a:cxn ang="0">
                  <a:pos x="20" y="31"/>
                </a:cxn>
                <a:cxn ang="0">
                  <a:pos x="21" y="31"/>
                </a:cxn>
                <a:cxn ang="0">
                  <a:pos x="22" y="31"/>
                </a:cxn>
                <a:cxn ang="0">
                  <a:pos x="23" y="30"/>
                </a:cxn>
                <a:cxn ang="0">
                  <a:pos x="24" y="22"/>
                </a:cxn>
                <a:cxn ang="0">
                  <a:pos x="24" y="14"/>
                </a:cxn>
                <a:cxn ang="0">
                  <a:pos x="24" y="7"/>
                </a:cxn>
                <a:cxn ang="0">
                  <a:pos x="25" y="0"/>
                </a:cxn>
              </a:cxnLst>
              <a:rect l="0" t="0" r="r" b="b"/>
              <a:pathLst>
                <a:path w="123" h="231">
                  <a:moveTo>
                    <a:pt x="25" y="0"/>
                  </a:moveTo>
                  <a:lnTo>
                    <a:pt x="75" y="0"/>
                  </a:lnTo>
                  <a:lnTo>
                    <a:pt x="78" y="12"/>
                  </a:lnTo>
                  <a:lnTo>
                    <a:pt x="83" y="25"/>
                  </a:lnTo>
                  <a:lnTo>
                    <a:pt x="88" y="40"/>
                  </a:lnTo>
                  <a:lnTo>
                    <a:pt x="92" y="54"/>
                  </a:lnTo>
                  <a:lnTo>
                    <a:pt x="98" y="73"/>
                  </a:lnTo>
                  <a:lnTo>
                    <a:pt x="105" y="94"/>
                  </a:lnTo>
                  <a:lnTo>
                    <a:pt x="112" y="118"/>
                  </a:lnTo>
                  <a:lnTo>
                    <a:pt x="120" y="144"/>
                  </a:lnTo>
                  <a:lnTo>
                    <a:pt x="121" y="144"/>
                  </a:lnTo>
                  <a:lnTo>
                    <a:pt x="122" y="144"/>
                  </a:lnTo>
                  <a:lnTo>
                    <a:pt x="122" y="146"/>
                  </a:lnTo>
                  <a:lnTo>
                    <a:pt x="123" y="146"/>
                  </a:lnTo>
                  <a:lnTo>
                    <a:pt x="123" y="231"/>
                  </a:lnTo>
                  <a:lnTo>
                    <a:pt x="0" y="231"/>
                  </a:lnTo>
                  <a:lnTo>
                    <a:pt x="14" y="187"/>
                  </a:lnTo>
                  <a:lnTo>
                    <a:pt x="18" y="131"/>
                  </a:lnTo>
                  <a:lnTo>
                    <a:pt x="18" y="75"/>
                  </a:lnTo>
                  <a:lnTo>
                    <a:pt x="18" y="33"/>
                  </a:lnTo>
                  <a:lnTo>
                    <a:pt x="20" y="31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3" y="30"/>
                  </a:lnTo>
                  <a:lnTo>
                    <a:pt x="24" y="22"/>
                  </a:lnTo>
                  <a:lnTo>
                    <a:pt x="24" y="14"/>
                  </a:lnTo>
                  <a:lnTo>
                    <a:pt x="24" y="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71" name="Freeform 556"/>
            <p:cNvSpPr>
              <a:spLocks/>
            </p:cNvSpPr>
            <p:nvPr/>
          </p:nvSpPr>
          <p:spPr bwMode="auto">
            <a:xfrm>
              <a:off x="3858" y="2512"/>
              <a:ext cx="25" cy="47"/>
            </a:xfrm>
            <a:custGeom>
              <a:avLst/>
              <a:gdLst/>
              <a:ahLst/>
              <a:cxnLst>
                <a:cxn ang="0">
                  <a:pos x="50" y="93"/>
                </a:cxn>
                <a:cxn ang="0">
                  <a:pos x="0" y="93"/>
                </a:cxn>
                <a:cxn ang="0">
                  <a:pos x="3" y="68"/>
                </a:cxn>
                <a:cxn ang="0">
                  <a:pos x="5" y="48"/>
                </a:cxn>
                <a:cxn ang="0">
                  <a:pos x="7" y="29"/>
                </a:cxn>
                <a:cxn ang="0">
                  <a:pos x="12" y="1"/>
                </a:cxn>
                <a:cxn ang="0">
                  <a:pos x="14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29" y="29"/>
                </a:cxn>
                <a:cxn ang="0">
                  <a:pos x="36" y="52"/>
                </a:cxn>
                <a:cxn ang="0">
                  <a:pos x="43" y="73"/>
                </a:cxn>
                <a:cxn ang="0">
                  <a:pos x="50" y="93"/>
                </a:cxn>
                <a:cxn ang="0">
                  <a:pos x="50" y="93"/>
                </a:cxn>
              </a:cxnLst>
              <a:rect l="0" t="0" r="r" b="b"/>
              <a:pathLst>
                <a:path w="50" h="93">
                  <a:moveTo>
                    <a:pt x="50" y="93"/>
                  </a:moveTo>
                  <a:lnTo>
                    <a:pt x="0" y="93"/>
                  </a:lnTo>
                  <a:lnTo>
                    <a:pt x="3" y="68"/>
                  </a:lnTo>
                  <a:lnTo>
                    <a:pt x="5" y="48"/>
                  </a:lnTo>
                  <a:lnTo>
                    <a:pt x="7" y="29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29" y="29"/>
                  </a:lnTo>
                  <a:lnTo>
                    <a:pt x="36" y="52"/>
                  </a:lnTo>
                  <a:lnTo>
                    <a:pt x="43" y="73"/>
                  </a:lnTo>
                  <a:lnTo>
                    <a:pt x="50" y="93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72" name="Freeform 557"/>
            <p:cNvSpPr>
              <a:spLocks/>
            </p:cNvSpPr>
            <p:nvPr/>
          </p:nvSpPr>
          <p:spPr bwMode="auto">
            <a:xfrm>
              <a:off x="3792" y="2486"/>
              <a:ext cx="34" cy="29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0" y="14"/>
                </a:cxn>
                <a:cxn ang="0">
                  <a:pos x="7" y="13"/>
                </a:cxn>
                <a:cxn ang="0">
                  <a:pos x="14" y="10"/>
                </a:cxn>
                <a:cxn ang="0">
                  <a:pos x="21" y="9"/>
                </a:cxn>
                <a:cxn ang="0">
                  <a:pos x="29" y="7"/>
                </a:cxn>
                <a:cxn ang="0">
                  <a:pos x="37" y="6"/>
                </a:cxn>
                <a:cxn ang="0">
                  <a:pos x="46" y="3"/>
                </a:cxn>
                <a:cxn ang="0">
                  <a:pos x="55" y="2"/>
                </a:cxn>
                <a:cxn ang="0">
                  <a:pos x="66" y="0"/>
                </a:cxn>
                <a:cxn ang="0">
                  <a:pos x="67" y="1"/>
                </a:cxn>
                <a:cxn ang="0">
                  <a:pos x="67" y="3"/>
                </a:cxn>
                <a:cxn ang="0">
                  <a:pos x="67" y="5"/>
                </a:cxn>
                <a:cxn ang="0">
                  <a:pos x="68" y="7"/>
                </a:cxn>
                <a:cxn ang="0">
                  <a:pos x="56" y="16"/>
                </a:cxn>
                <a:cxn ang="0">
                  <a:pos x="47" y="23"/>
                </a:cxn>
                <a:cxn ang="0">
                  <a:pos x="39" y="30"/>
                </a:cxn>
                <a:cxn ang="0">
                  <a:pos x="32" y="36"/>
                </a:cxn>
                <a:cxn ang="0">
                  <a:pos x="25" y="40"/>
                </a:cxn>
                <a:cxn ang="0">
                  <a:pos x="17" y="46"/>
                </a:cxn>
                <a:cxn ang="0">
                  <a:pos x="9" y="52"/>
                </a:cxn>
                <a:cxn ang="0">
                  <a:pos x="0" y="59"/>
                </a:cxn>
              </a:cxnLst>
              <a:rect l="0" t="0" r="r" b="b"/>
              <a:pathLst>
                <a:path w="68" h="59">
                  <a:moveTo>
                    <a:pt x="0" y="59"/>
                  </a:moveTo>
                  <a:lnTo>
                    <a:pt x="0" y="14"/>
                  </a:lnTo>
                  <a:lnTo>
                    <a:pt x="7" y="13"/>
                  </a:lnTo>
                  <a:lnTo>
                    <a:pt x="14" y="10"/>
                  </a:lnTo>
                  <a:lnTo>
                    <a:pt x="21" y="9"/>
                  </a:lnTo>
                  <a:lnTo>
                    <a:pt x="29" y="7"/>
                  </a:lnTo>
                  <a:lnTo>
                    <a:pt x="37" y="6"/>
                  </a:lnTo>
                  <a:lnTo>
                    <a:pt x="46" y="3"/>
                  </a:lnTo>
                  <a:lnTo>
                    <a:pt x="55" y="2"/>
                  </a:lnTo>
                  <a:lnTo>
                    <a:pt x="66" y="0"/>
                  </a:lnTo>
                  <a:lnTo>
                    <a:pt x="67" y="1"/>
                  </a:lnTo>
                  <a:lnTo>
                    <a:pt x="67" y="3"/>
                  </a:lnTo>
                  <a:lnTo>
                    <a:pt x="67" y="5"/>
                  </a:lnTo>
                  <a:lnTo>
                    <a:pt x="68" y="7"/>
                  </a:lnTo>
                  <a:lnTo>
                    <a:pt x="56" y="16"/>
                  </a:lnTo>
                  <a:lnTo>
                    <a:pt x="47" y="23"/>
                  </a:lnTo>
                  <a:lnTo>
                    <a:pt x="39" y="30"/>
                  </a:lnTo>
                  <a:lnTo>
                    <a:pt x="32" y="36"/>
                  </a:lnTo>
                  <a:lnTo>
                    <a:pt x="25" y="40"/>
                  </a:lnTo>
                  <a:lnTo>
                    <a:pt x="17" y="46"/>
                  </a:lnTo>
                  <a:lnTo>
                    <a:pt x="9" y="52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73" name="Freeform 558"/>
            <p:cNvSpPr>
              <a:spLocks/>
            </p:cNvSpPr>
            <p:nvPr/>
          </p:nvSpPr>
          <p:spPr bwMode="auto">
            <a:xfrm>
              <a:off x="3677" y="3248"/>
              <a:ext cx="1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6" y="9"/>
                </a:cxn>
                <a:cxn ang="0">
                  <a:pos x="38" y="17"/>
                </a:cxn>
                <a:cxn ang="0">
                  <a:pos x="38" y="26"/>
                </a:cxn>
                <a:cxn ang="0">
                  <a:pos x="36" y="33"/>
                </a:cxn>
                <a:cxn ang="0">
                  <a:pos x="32" y="40"/>
                </a:cxn>
                <a:cxn ang="0">
                  <a:pos x="26" y="46"/>
                </a:cxn>
                <a:cxn ang="0">
                  <a:pos x="17" y="50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1" y="54"/>
                </a:cxn>
                <a:cxn ang="0">
                  <a:pos x="1" y="54"/>
                </a:cxn>
                <a:cxn ang="0">
                  <a:pos x="0" y="5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" h="54">
                  <a:moveTo>
                    <a:pt x="0" y="0"/>
                  </a:moveTo>
                  <a:lnTo>
                    <a:pt x="34" y="0"/>
                  </a:lnTo>
                  <a:lnTo>
                    <a:pt x="36" y="9"/>
                  </a:lnTo>
                  <a:lnTo>
                    <a:pt x="38" y="17"/>
                  </a:lnTo>
                  <a:lnTo>
                    <a:pt x="38" y="26"/>
                  </a:lnTo>
                  <a:lnTo>
                    <a:pt x="36" y="33"/>
                  </a:lnTo>
                  <a:lnTo>
                    <a:pt x="32" y="40"/>
                  </a:lnTo>
                  <a:lnTo>
                    <a:pt x="26" y="46"/>
                  </a:lnTo>
                  <a:lnTo>
                    <a:pt x="17" y="50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4"/>
                  </a:lnTo>
                  <a:lnTo>
                    <a:pt x="0" y="5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74" name="Freeform 559"/>
            <p:cNvSpPr>
              <a:spLocks/>
            </p:cNvSpPr>
            <p:nvPr/>
          </p:nvSpPr>
          <p:spPr bwMode="auto">
            <a:xfrm>
              <a:off x="3750" y="3248"/>
              <a:ext cx="19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0"/>
                </a:cxn>
                <a:cxn ang="0">
                  <a:pos x="37" y="1"/>
                </a:cxn>
                <a:cxn ang="0">
                  <a:pos x="37" y="3"/>
                </a:cxn>
                <a:cxn ang="0">
                  <a:pos x="38" y="4"/>
                </a:cxn>
                <a:cxn ang="0">
                  <a:pos x="38" y="7"/>
                </a:cxn>
                <a:cxn ang="0">
                  <a:pos x="33" y="7"/>
                </a:cxn>
                <a:cxn ang="0">
                  <a:pos x="29" y="7"/>
                </a:cxn>
                <a:cxn ang="0">
                  <a:pos x="24" y="7"/>
                </a:cxn>
                <a:cxn ang="0">
                  <a:pos x="20" y="5"/>
                </a:cxn>
                <a:cxn ang="0">
                  <a:pos x="15" y="4"/>
                </a:cxn>
                <a:cxn ang="0">
                  <a:pos x="10" y="3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36" y="0"/>
                  </a:lnTo>
                  <a:lnTo>
                    <a:pt x="37" y="1"/>
                  </a:lnTo>
                  <a:lnTo>
                    <a:pt x="37" y="3"/>
                  </a:lnTo>
                  <a:lnTo>
                    <a:pt x="38" y="4"/>
                  </a:lnTo>
                  <a:lnTo>
                    <a:pt x="38" y="7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4" y="7"/>
                  </a:lnTo>
                  <a:lnTo>
                    <a:pt x="20" y="5"/>
                  </a:lnTo>
                  <a:lnTo>
                    <a:pt x="15" y="4"/>
                  </a:lnTo>
                  <a:lnTo>
                    <a:pt x="10" y="3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75" name="Freeform 560"/>
            <p:cNvSpPr>
              <a:spLocks/>
            </p:cNvSpPr>
            <p:nvPr/>
          </p:nvSpPr>
          <p:spPr bwMode="auto">
            <a:xfrm>
              <a:off x="3677" y="3133"/>
              <a:ext cx="91" cy="11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36" y="20"/>
                </a:cxn>
                <a:cxn ang="0">
                  <a:pos x="26" y="39"/>
                </a:cxn>
                <a:cxn ang="0">
                  <a:pos x="25" y="57"/>
                </a:cxn>
                <a:cxn ang="0">
                  <a:pos x="39" y="69"/>
                </a:cxn>
                <a:cxn ang="0">
                  <a:pos x="39" y="72"/>
                </a:cxn>
                <a:cxn ang="0">
                  <a:pos x="39" y="74"/>
                </a:cxn>
                <a:cxn ang="0">
                  <a:pos x="53" y="85"/>
                </a:cxn>
                <a:cxn ang="0">
                  <a:pos x="68" y="102"/>
                </a:cxn>
                <a:cxn ang="0">
                  <a:pos x="81" y="115"/>
                </a:cxn>
                <a:cxn ang="0">
                  <a:pos x="93" y="122"/>
                </a:cxn>
                <a:cxn ang="0">
                  <a:pos x="93" y="125"/>
                </a:cxn>
                <a:cxn ang="0">
                  <a:pos x="93" y="128"/>
                </a:cxn>
                <a:cxn ang="0">
                  <a:pos x="95" y="128"/>
                </a:cxn>
                <a:cxn ang="0">
                  <a:pos x="97" y="128"/>
                </a:cxn>
                <a:cxn ang="0">
                  <a:pos x="104" y="141"/>
                </a:cxn>
                <a:cxn ang="0">
                  <a:pos x="119" y="156"/>
                </a:cxn>
                <a:cxn ang="0">
                  <a:pos x="134" y="171"/>
                </a:cxn>
                <a:cxn ang="0">
                  <a:pos x="144" y="183"/>
                </a:cxn>
                <a:cxn ang="0">
                  <a:pos x="146" y="183"/>
                </a:cxn>
                <a:cxn ang="0">
                  <a:pos x="148" y="183"/>
                </a:cxn>
                <a:cxn ang="0">
                  <a:pos x="158" y="195"/>
                </a:cxn>
                <a:cxn ang="0">
                  <a:pos x="168" y="206"/>
                </a:cxn>
                <a:cxn ang="0">
                  <a:pos x="177" y="219"/>
                </a:cxn>
                <a:cxn ang="0">
                  <a:pos x="183" y="231"/>
                </a:cxn>
                <a:cxn ang="0">
                  <a:pos x="132" y="225"/>
                </a:cxn>
                <a:cxn ang="0">
                  <a:pos x="102" y="209"/>
                </a:cxn>
                <a:cxn ang="0">
                  <a:pos x="71" y="195"/>
                </a:cxn>
                <a:cxn ang="0">
                  <a:pos x="39" y="187"/>
                </a:cxn>
                <a:cxn ang="0">
                  <a:pos x="24" y="195"/>
                </a:cxn>
                <a:cxn ang="0">
                  <a:pos x="30" y="218"/>
                </a:cxn>
                <a:cxn ang="0">
                  <a:pos x="0" y="231"/>
                </a:cxn>
              </a:cxnLst>
              <a:rect l="0" t="0" r="r" b="b"/>
              <a:pathLst>
                <a:path w="183" h="231">
                  <a:moveTo>
                    <a:pt x="0" y="0"/>
                  </a:moveTo>
                  <a:lnTo>
                    <a:pt x="54" y="0"/>
                  </a:lnTo>
                  <a:lnTo>
                    <a:pt x="44" y="9"/>
                  </a:lnTo>
                  <a:lnTo>
                    <a:pt x="36" y="20"/>
                  </a:lnTo>
                  <a:lnTo>
                    <a:pt x="31" y="30"/>
                  </a:lnTo>
                  <a:lnTo>
                    <a:pt x="26" y="39"/>
                  </a:lnTo>
                  <a:lnTo>
                    <a:pt x="24" y="49"/>
                  </a:lnTo>
                  <a:lnTo>
                    <a:pt x="25" y="57"/>
                  </a:lnTo>
                  <a:lnTo>
                    <a:pt x="30" y="64"/>
                  </a:lnTo>
                  <a:lnTo>
                    <a:pt x="39" y="69"/>
                  </a:lnTo>
                  <a:lnTo>
                    <a:pt x="39" y="70"/>
                  </a:lnTo>
                  <a:lnTo>
                    <a:pt x="39" y="72"/>
                  </a:lnTo>
                  <a:lnTo>
                    <a:pt x="39" y="73"/>
                  </a:lnTo>
                  <a:lnTo>
                    <a:pt x="39" y="74"/>
                  </a:lnTo>
                  <a:lnTo>
                    <a:pt x="46" y="80"/>
                  </a:lnTo>
                  <a:lnTo>
                    <a:pt x="53" y="85"/>
                  </a:lnTo>
                  <a:lnTo>
                    <a:pt x="59" y="94"/>
                  </a:lnTo>
                  <a:lnTo>
                    <a:pt x="68" y="102"/>
                  </a:lnTo>
                  <a:lnTo>
                    <a:pt x="74" y="109"/>
                  </a:lnTo>
                  <a:lnTo>
                    <a:pt x="81" y="115"/>
                  </a:lnTo>
                  <a:lnTo>
                    <a:pt x="88" y="120"/>
                  </a:lnTo>
                  <a:lnTo>
                    <a:pt x="93" y="122"/>
                  </a:lnTo>
                  <a:lnTo>
                    <a:pt x="93" y="123"/>
                  </a:lnTo>
                  <a:lnTo>
                    <a:pt x="93" y="125"/>
                  </a:lnTo>
                  <a:lnTo>
                    <a:pt x="93" y="127"/>
                  </a:lnTo>
                  <a:lnTo>
                    <a:pt x="93" y="128"/>
                  </a:lnTo>
                  <a:lnTo>
                    <a:pt x="94" y="128"/>
                  </a:lnTo>
                  <a:lnTo>
                    <a:pt x="95" y="128"/>
                  </a:lnTo>
                  <a:lnTo>
                    <a:pt x="96" y="128"/>
                  </a:lnTo>
                  <a:lnTo>
                    <a:pt x="97" y="128"/>
                  </a:lnTo>
                  <a:lnTo>
                    <a:pt x="100" y="134"/>
                  </a:lnTo>
                  <a:lnTo>
                    <a:pt x="104" y="141"/>
                  </a:lnTo>
                  <a:lnTo>
                    <a:pt x="111" y="148"/>
                  </a:lnTo>
                  <a:lnTo>
                    <a:pt x="119" y="156"/>
                  </a:lnTo>
                  <a:lnTo>
                    <a:pt x="127" y="163"/>
                  </a:lnTo>
                  <a:lnTo>
                    <a:pt x="134" y="171"/>
                  </a:lnTo>
                  <a:lnTo>
                    <a:pt x="140" y="178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8" y="183"/>
                  </a:lnTo>
                  <a:lnTo>
                    <a:pt x="153" y="189"/>
                  </a:lnTo>
                  <a:lnTo>
                    <a:pt x="158" y="195"/>
                  </a:lnTo>
                  <a:lnTo>
                    <a:pt x="163" y="201"/>
                  </a:lnTo>
                  <a:lnTo>
                    <a:pt x="168" y="206"/>
                  </a:lnTo>
                  <a:lnTo>
                    <a:pt x="172" y="213"/>
                  </a:lnTo>
                  <a:lnTo>
                    <a:pt x="177" y="219"/>
                  </a:lnTo>
                  <a:lnTo>
                    <a:pt x="180" y="225"/>
                  </a:lnTo>
                  <a:lnTo>
                    <a:pt x="183" y="231"/>
                  </a:lnTo>
                  <a:lnTo>
                    <a:pt x="147" y="231"/>
                  </a:lnTo>
                  <a:lnTo>
                    <a:pt x="132" y="225"/>
                  </a:lnTo>
                  <a:lnTo>
                    <a:pt x="117" y="217"/>
                  </a:lnTo>
                  <a:lnTo>
                    <a:pt x="102" y="209"/>
                  </a:lnTo>
                  <a:lnTo>
                    <a:pt x="86" y="202"/>
                  </a:lnTo>
                  <a:lnTo>
                    <a:pt x="71" y="195"/>
                  </a:lnTo>
                  <a:lnTo>
                    <a:pt x="55" y="189"/>
                  </a:lnTo>
                  <a:lnTo>
                    <a:pt x="39" y="187"/>
                  </a:lnTo>
                  <a:lnTo>
                    <a:pt x="24" y="186"/>
                  </a:lnTo>
                  <a:lnTo>
                    <a:pt x="24" y="195"/>
                  </a:lnTo>
                  <a:lnTo>
                    <a:pt x="26" y="206"/>
                  </a:lnTo>
                  <a:lnTo>
                    <a:pt x="30" y="218"/>
                  </a:lnTo>
                  <a:lnTo>
                    <a:pt x="34" y="231"/>
                  </a:lnTo>
                  <a:lnTo>
                    <a:pt x="0" y="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76" name="Freeform 561"/>
            <p:cNvSpPr>
              <a:spLocks/>
            </p:cNvSpPr>
            <p:nvPr/>
          </p:nvSpPr>
          <p:spPr bwMode="auto">
            <a:xfrm>
              <a:off x="3677" y="3018"/>
              <a:ext cx="115" cy="11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111" y="19"/>
                </a:cxn>
                <a:cxn ang="0">
                  <a:pos x="142" y="38"/>
                </a:cxn>
                <a:cxn ang="0">
                  <a:pos x="170" y="53"/>
                </a:cxn>
                <a:cxn ang="0">
                  <a:pos x="192" y="66"/>
                </a:cxn>
                <a:cxn ang="0">
                  <a:pos x="192" y="68"/>
                </a:cxn>
                <a:cxn ang="0">
                  <a:pos x="192" y="70"/>
                </a:cxn>
                <a:cxn ang="0">
                  <a:pos x="203" y="78"/>
                </a:cxn>
                <a:cxn ang="0">
                  <a:pos x="213" y="85"/>
                </a:cxn>
                <a:cxn ang="0">
                  <a:pos x="222" y="92"/>
                </a:cxn>
                <a:cxn ang="0">
                  <a:pos x="230" y="97"/>
                </a:cxn>
                <a:cxn ang="0">
                  <a:pos x="222" y="137"/>
                </a:cxn>
                <a:cxn ang="0">
                  <a:pos x="207" y="134"/>
                </a:cxn>
                <a:cxn ang="0">
                  <a:pos x="191" y="130"/>
                </a:cxn>
                <a:cxn ang="0">
                  <a:pos x="172" y="127"/>
                </a:cxn>
                <a:cxn ang="0">
                  <a:pos x="153" y="122"/>
                </a:cxn>
                <a:cxn ang="0">
                  <a:pos x="129" y="116"/>
                </a:cxn>
                <a:cxn ang="0">
                  <a:pos x="100" y="110"/>
                </a:cxn>
                <a:cxn ang="0">
                  <a:pos x="64" y="102"/>
                </a:cxn>
                <a:cxn ang="0">
                  <a:pos x="40" y="105"/>
                </a:cxn>
                <a:cxn ang="0">
                  <a:pos x="40" y="117"/>
                </a:cxn>
                <a:cxn ang="0">
                  <a:pos x="48" y="129"/>
                </a:cxn>
                <a:cxn ang="0">
                  <a:pos x="58" y="140"/>
                </a:cxn>
                <a:cxn ang="0">
                  <a:pos x="63" y="146"/>
                </a:cxn>
                <a:cxn ang="0">
                  <a:pos x="66" y="146"/>
                </a:cxn>
                <a:cxn ang="0">
                  <a:pos x="76" y="157"/>
                </a:cxn>
                <a:cxn ang="0">
                  <a:pos x="81" y="165"/>
                </a:cxn>
                <a:cxn ang="0">
                  <a:pos x="84" y="168"/>
                </a:cxn>
                <a:cxn ang="0">
                  <a:pos x="87" y="168"/>
                </a:cxn>
                <a:cxn ang="0">
                  <a:pos x="93" y="177"/>
                </a:cxn>
                <a:cxn ang="0">
                  <a:pos x="96" y="187"/>
                </a:cxn>
                <a:cxn ang="0">
                  <a:pos x="94" y="193"/>
                </a:cxn>
                <a:cxn ang="0">
                  <a:pos x="85" y="202"/>
                </a:cxn>
                <a:cxn ang="0">
                  <a:pos x="73" y="211"/>
                </a:cxn>
                <a:cxn ang="0">
                  <a:pos x="61" y="222"/>
                </a:cxn>
                <a:cxn ang="0">
                  <a:pos x="0" y="229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81" y="0"/>
                  </a:lnTo>
                  <a:lnTo>
                    <a:pt x="96" y="10"/>
                  </a:lnTo>
                  <a:lnTo>
                    <a:pt x="111" y="19"/>
                  </a:lnTo>
                  <a:lnTo>
                    <a:pt x="127" y="29"/>
                  </a:lnTo>
                  <a:lnTo>
                    <a:pt x="142" y="38"/>
                  </a:lnTo>
                  <a:lnTo>
                    <a:pt x="156" y="46"/>
                  </a:lnTo>
                  <a:lnTo>
                    <a:pt x="170" y="53"/>
                  </a:lnTo>
                  <a:lnTo>
                    <a:pt x="182" y="60"/>
                  </a:lnTo>
                  <a:lnTo>
                    <a:pt x="192" y="66"/>
                  </a:lnTo>
                  <a:lnTo>
                    <a:pt x="192" y="67"/>
                  </a:lnTo>
                  <a:lnTo>
                    <a:pt x="192" y="68"/>
                  </a:lnTo>
                  <a:lnTo>
                    <a:pt x="192" y="69"/>
                  </a:lnTo>
                  <a:lnTo>
                    <a:pt x="192" y="70"/>
                  </a:lnTo>
                  <a:lnTo>
                    <a:pt x="198" y="75"/>
                  </a:lnTo>
                  <a:lnTo>
                    <a:pt x="203" y="78"/>
                  </a:lnTo>
                  <a:lnTo>
                    <a:pt x="208" y="82"/>
                  </a:lnTo>
                  <a:lnTo>
                    <a:pt x="213" y="85"/>
                  </a:lnTo>
                  <a:lnTo>
                    <a:pt x="217" y="89"/>
                  </a:lnTo>
                  <a:lnTo>
                    <a:pt x="222" y="92"/>
                  </a:lnTo>
                  <a:lnTo>
                    <a:pt x="226" y="94"/>
                  </a:lnTo>
                  <a:lnTo>
                    <a:pt x="230" y="97"/>
                  </a:lnTo>
                  <a:lnTo>
                    <a:pt x="230" y="138"/>
                  </a:lnTo>
                  <a:lnTo>
                    <a:pt x="222" y="137"/>
                  </a:lnTo>
                  <a:lnTo>
                    <a:pt x="214" y="135"/>
                  </a:lnTo>
                  <a:lnTo>
                    <a:pt x="207" y="134"/>
                  </a:lnTo>
                  <a:lnTo>
                    <a:pt x="199" y="131"/>
                  </a:lnTo>
                  <a:lnTo>
                    <a:pt x="191" y="130"/>
                  </a:lnTo>
                  <a:lnTo>
                    <a:pt x="182" y="128"/>
                  </a:lnTo>
                  <a:lnTo>
                    <a:pt x="172" y="127"/>
                  </a:lnTo>
                  <a:lnTo>
                    <a:pt x="163" y="124"/>
                  </a:lnTo>
                  <a:lnTo>
                    <a:pt x="153" y="122"/>
                  </a:lnTo>
                  <a:lnTo>
                    <a:pt x="141" y="120"/>
                  </a:lnTo>
                  <a:lnTo>
                    <a:pt x="129" y="116"/>
                  </a:lnTo>
                  <a:lnTo>
                    <a:pt x="115" y="114"/>
                  </a:lnTo>
                  <a:lnTo>
                    <a:pt x="100" y="110"/>
                  </a:lnTo>
                  <a:lnTo>
                    <a:pt x="82" y="106"/>
                  </a:lnTo>
                  <a:lnTo>
                    <a:pt x="64" y="102"/>
                  </a:lnTo>
                  <a:lnTo>
                    <a:pt x="44" y="98"/>
                  </a:lnTo>
                  <a:lnTo>
                    <a:pt x="40" y="105"/>
                  </a:lnTo>
                  <a:lnTo>
                    <a:pt x="39" y="110"/>
                  </a:lnTo>
                  <a:lnTo>
                    <a:pt x="40" y="117"/>
                  </a:lnTo>
                  <a:lnTo>
                    <a:pt x="43" y="123"/>
                  </a:lnTo>
                  <a:lnTo>
                    <a:pt x="48" y="129"/>
                  </a:lnTo>
                  <a:lnTo>
                    <a:pt x="54" y="135"/>
                  </a:lnTo>
                  <a:lnTo>
                    <a:pt x="58" y="140"/>
                  </a:lnTo>
                  <a:lnTo>
                    <a:pt x="62" y="146"/>
                  </a:lnTo>
                  <a:lnTo>
                    <a:pt x="63" y="146"/>
                  </a:lnTo>
                  <a:lnTo>
                    <a:pt x="65" y="146"/>
                  </a:lnTo>
                  <a:lnTo>
                    <a:pt x="66" y="146"/>
                  </a:lnTo>
                  <a:lnTo>
                    <a:pt x="68" y="146"/>
                  </a:lnTo>
                  <a:lnTo>
                    <a:pt x="76" y="157"/>
                  </a:lnTo>
                  <a:lnTo>
                    <a:pt x="80" y="162"/>
                  </a:lnTo>
                  <a:lnTo>
                    <a:pt x="81" y="165"/>
                  </a:lnTo>
                  <a:lnTo>
                    <a:pt x="82" y="168"/>
                  </a:lnTo>
                  <a:lnTo>
                    <a:pt x="84" y="168"/>
                  </a:lnTo>
                  <a:lnTo>
                    <a:pt x="86" y="168"/>
                  </a:lnTo>
                  <a:lnTo>
                    <a:pt x="87" y="168"/>
                  </a:lnTo>
                  <a:lnTo>
                    <a:pt x="88" y="168"/>
                  </a:lnTo>
                  <a:lnTo>
                    <a:pt x="93" y="177"/>
                  </a:lnTo>
                  <a:lnTo>
                    <a:pt x="95" y="183"/>
                  </a:lnTo>
                  <a:lnTo>
                    <a:pt x="96" y="187"/>
                  </a:lnTo>
                  <a:lnTo>
                    <a:pt x="96" y="191"/>
                  </a:lnTo>
                  <a:lnTo>
                    <a:pt x="94" y="193"/>
                  </a:lnTo>
                  <a:lnTo>
                    <a:pt x="89" y="197"/>
                  </a:lnTo>
                  <a:lnTo>
                    <a:pt x="85" y="202"/>
                  </a:lnTo>
                  <a:lnTo>
                    <a:pt x="79" y="206"/>
                  </a:lnTo>
                  <a:lnTo>
                    <a:pt x="73" y="211"/>
                  </a:lnTo>
                  <a:lnTo>
                    <a:pt x="66" y="216"/>
                  </a:lnTo>
                  <a:lnTo>
                    <a:pt x="61" y="222"/>
                  </a:lnTo>
                  <a:lnTo>
                    <a:pt x="54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77" name="Freeform 562"/>
            <p:cNvSpPr>
              <a:spLocks/>
            </p:cNvSpPr>
            <p:nvPr/>
          </p:nvSpPr>
          <p:spPr bwMode="auto">
            <a:xfrm>
              <a:off x="3677" y="2904"/>
              <a:ext cx="71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4" y="0"/>
                </a:cxn>
                <a:cxn ang="0">
                  <a:pos x="109" y="6"/>
                </a:cxn>
                <a:cxn ang="0">
                  <a:pos x="114" y="12"/>
                </a:cxn>
                <a:cxn ang="0">
                  <a:pos x="118" y="19"/>
                </a:cxn>
                <a:cxn ang="0">
                  <a:pos x="124" y="25"/>
                </a:cxn>
                <a:cxn ang="0">
                  <a:pos x="129" y="30"/>
                </a:cxn>
                <a:cxn ang="0">
                  <a:pos x="133" y="36"/>
                </a:cxn>
                <a:cxn ang="0">
                  <a:pos x="138" y="43"/>
                </a:cxn>
                <a:cxn ang="0">
                  <a:pos x="142" y="49"/>
                </a:cxn>
                <a:cxn ang="0">
                  <a:pos x="134" y="56"/>
                </a:cxn>
                <a:cxn ang="0">
                  <a:pos x="122" y="56"/>
                </a:cxn>
                <a:cxn ang="0">
                  <a:pos x="107" y="50"/>
                </a:cxn>
                <a:cxn ang="0">
                  <a:pos x="91" y="41"/>
                </a:cxn>
                <a:cxn ang="0">
                  <a:pos x="72" y="30"/>
                </a:cxn>
                <a:cxn ang="0">
                  <a:pos x="55" y="20"/>
                </a:cxn>
                <a:cxn ang="0">
                  <a:pos x="38" y="13"/>
                </a:cxn>
                <a:cxn ang="0">
                  <a:pos x="23" y="10"/>
                </a:cxn>
                <a:cxn ang="0">
                  <a:pos x="20" y="12"/>
                </a:cxn>
                <a:cxn ang="0">
                  <a:pos x="19" y="14"/>
                </a:cxn>
                <a:cxn ang="0">
                  <a:pos x="17" y="17"/>
                </a:cxn>
                <a:cxn ang="0">
                  <a:pos x="15" y="19"/>
                </a:cxn>
                <a:cxn ang="0">
                  <a:pos x="15" y="22"/>
                </a:cxn>
                <a:cxn ang="0">
                  <a:pos x="16" y="26"/>
                </a:cxn>
                <a:cxn ang="0">
                  <a:pos x="16" y="29"/>
                </a:cxn>
                <a:cxn ang="0">
                  <a:pos x="17" y="34"/>
                </a:cxn>
                <a:cxn ang="0">
                  <a:pos x="36" y="47"/>
                </a:cxn>
                <a:cxn ang="0">
                  <a:pos x="51" y="60"/>
                </a:cxn>
                <a:cxn ang="0">
                  <a:pos x="59" y="75"/>
                </a:cxn>
                <a:cxn ang="0">
                  <a:pos x="63" y="92"/>
                </a:cxn>
                <a:cxn ang="0">
                  <a:pos x="61" y="108"/>
                </a:cxn>
                <a:cxn ang="0">
                  <a:pos x="54" y="125"/>
                </a:cxn>
                <a:cxn ang="0">
                  <a:pos x="41" y="141"/>
                </a:cxn>
                <a:cxn ang="0">
                  <a:pos x="25" y="157"/>
                </a:cxn>
                <a:cxn ang="0">
                  <a:pos x="25" y="166"/>
                </a:cxn>
                <a:cxn ang="0">
                  <a:pos x="28" y="176"/>
                </a:cxn>
                <a:cxn ang="0">
                  <a:pos x="33" y="185"/>
                </a:cxn>
                <a:cxn ang="0">
                  <a:pos x="40" y="194"/>
                </a:cxn>
                <a:cxn ang="0">
                  <a:pos x="48" y="203"/>
                </a:cxn>
                <a:cxn ang="0">
                  <a:pos x="58" y="213"/>
                </a:cxn>
                <a:cxn ang="0">
                  <a:pos x="69" y="221"/>
                </a:cxn>
                <a:cxn ang="0">
                  <a:pos x="81" y="230"/>
                </a:cxn>
                <a:cxn ang="0">
                  <a:pos x="0" y="23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2" h="230">
                  <a:moveTo>
                    <a:pt x="0" y="0"/>
                  </a:moveTo>
                  <a:lnTo>
                    <a:pt x="104" y="0"/>
                  </a:lnTo>
                  <a:lnTo>
                    <a:pt x="109" y="6"/>
                  </a:lnTo>
                  <a:lnTo>
                    <a:pt x="114" y="12"/>
                  </a:lnTo>
                  <a:lnTo>
                    <a:pt x="118" y="19"/>
                  </a:lnTo>
                  <a:lnTo>
                    <a:pt x="124" y="25"/>
                  </a:lnTo>
                  <a:lnTo>
                    <a:pt x="129" y="30"/>
                  </a:lnTo>
                  <a:lnTo>
                    <a:pt x="133" y="36"/>
                  </a:lnTo>
                  <a:lnTo>
                    <a:pt x="138" y="43"/>
                  </a:lnTo>
                  <a:lnTo>
                    <a:pt x="142" y="49"/>
                  </a:lnTo>
                  <a:lnTo>
                    <a:pt x="134" y="56"/>
                  </a:lnTo>
                  <a:lnTo>
                    <a:pt x="122" y="56"/>
                  </a:lnTo>
                  <a:lnTo>
                    <a:pt x="107" y="50"/>
                  </a:lnTo>
                  <a:lnTo>
                    <a:pt x="91" y="41"/>
                  </a:lnTo>
                  <a:lnTo>
                    <a:pt x="72" y="30"/>
                  </a:lnTo>
                  <a:lnTo>
                    <a:pt x="55" y="20"/>
                  </a:lnTo>
                  <a:lnTo>
                    <a:pt x="38" y="13"/>
                  </a:lnTo>
                  <a:lnTo>
                    <a:pt x="23" y="10"/>
                  </a:lnTo>
                  <a:lnTo>
                    <a:pt x="20" y="12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6" y="26"/>
                  </a:lnTo>
                  <a:lnTo>
                    <a:pt x="16" y="29"/>
                  </a:lnTo>
                  <a:lnTo>
                    <a:pt x="17" y="34"/>
                  </a:lnTo>
                  <a:lnTo>
                    <a:pt x="36" y="47"/>
                  </a:lnTo>
                  <a:lnTo>
                    <a:pt x="51" y="60"/>
                  </a:lnTo>
                  <a:lnTo>
                    <a:pt x="59" y="75"/>
                  </a:lnTo>
                  <a:lnTo>
                    <a:pt x="63" y="92"/>
                  </a:lnTo>
                  <a:lnTo>
                    <a:pt x="61" y="108"/>
                  </a:lnTo>
                  <a:lnTo>
                    <a:pt x="54" y="125"/>
                  </a:lnTo>
                  <a:lnTo>
                    <a:pt x="41" y="141"/>
                  </a:lnTo>
                  <a:lnTo>
                    <a:pt x="25" y="157"/>
                  </a:lnTo>
                  <a:lnTo>
                    <a:pt x="25" y="166"/>
                  </a:lnTo>
                  <a:lnTo>
                    <a:pt x="28" y="176"/>
                  </a:lnTo>
                  <a:lnTo>
                    <a:pt x="33" y="185"/>
                  </a:lnTo>
                  <a:lnTo>
                    <a:pt x="40" y="194"/>
                  </a:lnTo>
                  <a:lnTo>
                    <a:pt x="48" y="203"/>
                  </a:lnTo>
                  <a:lnTo>
                    <a:pt x="58" y="213"/>
                  </a:lnTo>
                  <a:lnTo>
                    <a:pt x="69" y="221"/>
                  </a:lnTo>
                  <a:lnTo>
                    <a:pt x="81" y="230"/>
                  </a:lnTo>
                  <a:lnTo>
                    <a:pt x="0" y="2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78" name="Freeform 563"/>
            <p:cNvSpPr>
              <a:spLocks/>
            </p:cNvSpPr>
            <p:nvPr/>
          </p:nvSpPr>
          <p:spPr bwMode="auto">
            <a:xfrm>
              <a:off x="3759" y="2904"/>
              <a:ext cx="1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29" y="12"/>
                </a:cxn>
                <a:cxn ang="0">
                  <a:pos x="25" y="21"/>
                </a:cxn>
                <a:cxn ang="0">
                  <a:pos x="20" y="27"/>
                </a:cxn>
                <a:cxn ang="0">
                  <a:pos x="12" y="28"/>
                </a:cxn>
                <a:cxn ang="0">
                  <a:pos x="8" y="21"/>
                </a:cxn>
                <a:cxn ang="0">
                  <a:pos x="6" y="14"/>
                </a:cxn>
                <a:cxn ang="0">
                  <a:pos x="2" y="7"/>
                </a:cxn>
                <a:cxn ang="0">
                  <a:pos x="0" y="0"/>
                </a:cxn>
              </a:cxnLst>
              <a:rect l="0" t="0" r="r" b="b"/>
              <a:pathLst>
                <a:path w="30" h="28">
                  <a:moveTo>
                    <a:pt x="0" y="0"/>
                  </a:moveTo>
                  <a:lnTo>
                    <a:pt x="30" y="0"/>
                  </a:lnTo>
                  <a:lnTo>
                    <a:pt x="29" y="12"/>
                  </a:lnTo>
                  <a:lnTo>
                    <a:pt x="25" y="21"/>
                  </a:lnTo>
                  <a:lnTo>
                    <a:pt x="20" y="27"/>
                  </a:lnTo>
                  <a:lnTo>
                    <a:pt x="12" y="28"/>
                  </a:lnTo>
                  <a:lnTo>
                    <a:pt x="8" y="21"/>
                  </a:lnTo>
                  <a:lnTo>
                    <a:pt x="6" y="14"/>
                  </a:lnTo>
                  <a:lnTo>
                    <a:pt x="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79" name="Freeform 564"/>
            <p:cNvSpPr>
              <a:spLocks/>
            </p:cNvSpPr>
            <p:nvPr/>
          </p:nvSpPr>
          <p:spPr bwMode="auto">
            <a:xfrm>
              <a:off x="3677" y="2789"/>
              <a:ext cx="115" cy="115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127" y="2"/>
                </a:cxn>
                <a:cxn ang="0">
                  <a:pos x="130" y="4"/>
                </a:cxn>
                <a:cxn ang="0">
                  <a:pos x="130" y="15"/>
                </a:cxn>
                <a:cxn ang="0">
                  <a:pos x="127" y="29"/>
                </a:cxn>
                <a:cxn ang="0">
                  <a:pos x="127" y="40"/>
                </a:cxn>
                <a:cxn ang="0">
                  <a:pos x="135" y="44"/>
                </a:cxn>
                <a:cxn ang="0">
                  <a:pos x="154" y="43"/>
                </a:cxn>
                <a:cxn ang="0">
                  <a:pos x="176" y="38"/>
                </a:cxn>
                <a:cxn ang="0">
                  <a:pos x="198" y="34"/>
                </a:cxn>
                <a:cxn ang="0">
                  <a:pos x="220" y="30"/>
                </a:cxn>
                <a:cxn ang="0">
                  <a:pos x="230" y="88"/>
                </a:cxn>
                <a:cxn ang="0">
                  <a:pos x="224" y="94"/>
                </a:cxn>
                <a:cxn ang="0">
                  <a:pos x="220" y="99"/>
                </a:cxn>
                <a:cxn ang="0">
                  <a:pos x="222" y="105"/>
                </a:cxn>
                <a:cxn ang="0">
                  <a:pos x="223" y="111"/>
                </a:cxn>
                <a:cxn ang="0">
                  <a:pos x="226" y="112"/>
                </a:cxn>
                <a:cxn ang="0">
                  <a:pos x="230" y="114"/>
                </a:cxn>
                <a:cxn ang="0">
                  <a:pos x="228" y="171"/>
                </a:cxn>
                <a:cxn ang="0">
                  <a:pos x="225" y="151"/>
                </a:cxn>
                <a:cxn ang="0">
                  <a:pos x="222" y="137"/>
                </a:cxn>
                <a:cxn ang="0">
                  <a:pos x="216" y="132"/>
                </a:cxn>
                <a:cxn ang="0">
                  <a:pos x="210" y="130"/>
                </a:cxn>
                <a:cxn ang="0">
                  <a:pos x="203" y="132"/>
                </a:cxn>
                <a:cxn ang="0">
                  <a:pos x="195" y="152"/>
                </a:cxn>
                <a:cxn ang="0">
                  <a:pos x="193" y="205"/>
                </a:cxn>
                <a:cxn ang="0">
                  <a:pos x="163" y="229"/>
                </a:cxn>
                <a:cxn ang="0">
                  <a:pos x="150" y="196"/>
                </a:cxn>
                <a:cxn ang="0">
                  <a:pos x="138" y="163"/>
                </a:cxn>
                <a:cxn ang="0">
                  <a:pos x="125" y="128"/>
                </a:cxn>
                <a:cxn ang="0">
                  <a:pos x="114" y="92"/>
                </a:cxn>
                <a:cxn ang="0">
                  <a:pos x="106" y="84"/>
                </a:cxn>
                <a:cxn ang="0">
                  <a:pos x="99" y="83"/>
                </a:cxn>
                <a:cxn ang="0">
                  <a:pos x="92" y="89"/>
                </a:cxn>
                <a:cxn ang="0">
                  <a:pos x="87" y="94"/>
                </a:cxn>
                <a:cxn ang="0">
                  <a:pos x="87" y="94"/>
                </a:cxn>
                <a:cxn ang="0">
                  <a:pos x="86" y="94"/>
                </a:cxn>
                <a:cxn ang="0">
                  <a:pos x="78" y="102"/>
                </a:cxn>
                <a:cxn ang="0">
                  <a:pos x="68" y="106"/>
                </a:cxn>
                <a:cxn ang="0">
                  <a:pos x="68" y="108"/>
                </a:cxn>
                <a:cxn ang="0">
                  <a:pos x="68" y="112"/>
                </a:cxn>
                <a:cxn ang="0">
                  <a:pos x="57" y="117"/>
                </a:cxn>
                <a:cxn ang="0">
                  <a:pos x="49" y="120"/>
                </a:cxn>
                <a:cxn ang="0">
                  <a:pos x="42" y="122"/>
                </a:cxn>
                <a:cxn ang="0">
                  <a:pos x="31" y="125"/>
                </a:cxn>
                <a:cxn ang="0">
                  <a:pos x="31" y="125"/>
                </a:cxn>
                <a:cxn ang="0">
                  <a:pos x="30" y="125"/>
                </a:cxn>
                <a:cxn ang="0">
                  <a:pos x="28" y="132"/>
                </a:cxn>
                <a:cxn ang="0">
                  <a:pos x="32" y="143"/>
                </a:cxn>
                <a:cxn ang="0">
                  <a:pos x="50" y="165"/>
                </a:cxn>
                <a:cxn ang="0">
                  <a:pos x="69" y="186"/>
                </a:cxn>
                <a:cxn ang="0">
                  <a:pos x="87" y="208"/>
                </a:cxn>
                <a:cxn ang="0">
                  <a:pos x="104" y="229"/>
                </a:cxn>
                <a:cxn ang="0">
                  <a:pos x="0" y="0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126" y="0"/>
                  </a:lnTo>
                  <a:lnTo>
                    <a:pt x="126" y="1"/>
                  </a:lnTo>
                  <a:lnTo>
                    <a:pt x="127" y="2"/>
                  </a:lnTo>
                  <a:lnTo>
                    <a:pt x="129" y="2"/>
                  </a:lnTo>
                  <a:lnTo>
                    <a:pt x="130" y="4"/>
                  </a:lnTo>
                  <a:lnTo>
                    <a:pt x="131" y="4"/>
                  </a:lnTo>
                  <a:lnTo>
                    <a:pt x="130" y="15"/>
                  </a:lnTo>
                  <a:lnTo>
                    <a:pt x="130" y="22"/>
                  </a:lnTo>
                  <a:lnTo>
                    <a:pt x="127" y="29"/>
                  </a:lnTo>
                  <a:lnTo>
                    <a:pt x="125" y="37"/>
                  </a:lnTo>
                  <a:lnTo>
                    <a:pt x="127" y="40"/>
                  </a:lnTo>
                  <a:lnTo>
                    <a:pt x="131" y="43"/>
                  </a:lnTo>
                  <a:lnTo>
                    <a:pt x="135" y="44"/>
                  </a:lnTo>
                  <a:lnTo>
                    <a:pt x="142" y="45"/>
                  </a:lnTo>
                  <a:lnTo>
                    <a:pt x="154" y="43"/>
                  </a:lnTo>
                  <a:lnTo>
                    <a:pt x="164" y="40"/>
                  </a:lnTo>
                  <a:lnTo>
                    <a:pt x="176" y="38"/>
                  </a:lnTo>
                  <a:lnTo>
                    <a:pt x="186" y="36"/>
                  </a:lnTo>
                  <a:lnTo>
                    <a:pt x="198" y="34"/>
                  </a:lnTo>
                  <a:lnTo>
                    <a:pt x="208" y="31"/>
                  </a:lnTo>
                  <a:lnTo>
                    <a:pt x="220" y="30"/>
                  </a:lnTo>
                  <a:lnTo>
                    <a:pt x="230" y="28"/>
                  </a:lnTo>
                  <a:lnTo>
                    <a:pt x="230" y="88"/>
                  </a:lnTo>
                  <a:lnTo>
                    <a:pt x="226" y="91"/>
                  </a:lnTo>
                  <a:lnTo>
                    <a:pt x="224" y="94"/>
                  </a:lnTo>
                  <a:lnTo>
                    <a:pt x="222" y="97"/>
                  </a:lnTo>
                  <a:lnTo>
                    <a:pt x="220" y="99"/>
                  </a:lnTo>
                  <a:lnTo>
                    <a:pt x="221" y="102"/>
                  </a:lnTo>
                  <a:lnTo>
                    <a:pt x="222" y="105"/>
                  </a:lnTo>
                  <a:lnTo>
                    <a:pt x="223" y="108"/>
                  </a:lnTo>
                  <a:lnTo>
                    <a:pt x="223" y="111"/>
                  </a:lnTo>
                  <a:lnTo>
                    <a:pt x="225" y="112"/>
                  </a:lnTo>
                  <a:lnTo>
                    <a:pt x="226" y="112"/>
                  </a:lnTo>
                  <a:lnTo>
                    <a:pt x="229" y="113"/>
                  </a:lnTo>
                  <a:lnTo>
                    <a:pt x="230" y="114"/>
                  </a:lnTo>
                  <a:lnTo>
                    <a:pt x="230" y="179"/>
                  </a:lnTo>
                  <a:lnTo>
                    <a:pt x="228" y="171"/>
                  </a:lnTo>
                  <a:lnTo>
                    <a:pt x="225" y="160"/>
                  </a:lnTo>
                  <a:lnTo>
                    <a:pt x="225" y="151"/>
                  </a:lnTo>
                  <a:lnTo>
                    <a:pt x="225" y="140"/>
                  </a:lnTo>
                  <a:lnTo>
                    <a:pt x="222" y="137"/>
                  </a:lnTo>
                  <a:lnTo>
                    <a:pt x="220" y="134"/>
                  </a:lnTo>
                  <a:lnTo>
                    <a:pt x="216" y="132"/>
                  </a:lnTo>
                  <a:lnTo>
                    <a:pt x="213" y="129"/>
                  </a:lnTo>
                  <a:lnTo>
                    <a:pt x="210" y="130"/>
                  </a:lnTo>
                  <a:lnTo>
                    <a:pt x="207" y="130"/>
                  </a:lnTo>
                  <a:lnTo>
                    <a:pt x="203" y="132"/>
                  </a:lnTo>
                  <a:lnTo>
                    <a:pt x="201" y="133"/>
                  </a:lnTo>
                  <a:lnTo>
                    <a:pt x="195" y="152"/>
                  </a:lnTo>
                  <a:lnTo>
                    <a:pt x="193" y="178"/>
                  </a:lnTo>
                  <a:lnTo>
                    <a:pt x="193" y="205"/>
                  </a:lnTo>
                  <a:lnTo>
                    <a:pt x="193" y="229"/>
                  </a:lnTo>
                  <a:lnTo>
                    <a:pt x="163" y="229"/>
                  </a:lnTo>
                  <a:lnTo>
                    <a:pt x="156" y="213"/>
                  </a:lnTo>
                  <a:lnTo>
                    <a:pt x="150" y="196"/>
                  </a:lnTo>
                  <a:lnTo>
                    <a:pt x="144" y="180"/>
                  </a:lnTo>
                  <a:lnTo>
                    <a:pt x="138" y="163"/>
                  </a:lnTo>
                  <a:lnTo>
                    <a:pt x="131" y="147"/>
                  </a:lnTo>
                  <a:lnTo>
                    <a:pt x="125" y="128"/>
                  </a:lnTo>
                  <a:lnTo>
                    <a:pt x="119" y="111"/>
                  </a:lnTo>
                  <a:lnTo>
                    <a:pt x="114" y="92"/>
                  </a:lnTo>
                  <a:lnTo>
                    <a:pt x="109" y="88"/>
                  </a:lnTo>
                  <a:lnTo>
                    <a:pt x="106" y="84"/>
                  </a:lnTo>
                  <a:lnTo>
                    <a:pt x="102" y="82"/>
                  </a:lnTo>
                  <a:lnTo>
                    <a:pt x="99" y="83"/>
                  </a:lnTo>
                  <a:lnTo>
                    <a:pt x="95" y="87"/>
                  </a:lnTo>
                  <a:lnTo>
                    <a:pt x="92" y="89"/>
                  </a:lnTo>
                  <a:lnTo>
                    <a:pt x="89" y="91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6" y="94"/>
                  </a:lnTo>
                  <a:lnTo>
                    <a:pt x="81" y="99"/>
                  </a:lnTo>
                  <a:lnTo>
                    <a:pt x="78" y="102"/>
                  </a:lnTo>
                  <a:lnTo>
                    <a:pt x="73" y="104"/>
                  </a:lnTo>
                  <a:lnTo>
                    <a:pt x="68" y="106"/>
                  </a:lnTo>
                  <a:lnTo>
                    <a:pt x="68" y="107"/>
                  </a:lnTo>
                  <a:lnTo>
                    <a:pt x="68" y="108"/>
                  </a:lnTo>
                  <a:lnTo>
                    <a:pt x="68" y="111"/>
                  </a:lnTo>
                  <a:lnTo>
                    <a:pt x="68" y="112"/>
                  </a:lnTo>
                  <a:lnTo>
                    <a:pt x="62" y="114"/>
                  </a:lnTo>
                  <a:lnTo>
                    <a:pt x="57" y="117"/>
                  </a:lnTo>
                  <a:lnTo>
                    <a:pt x="53" y="119"/>
                  </a:lnTo>
                  <a:lnTo>
                    <a:pt x="49" y="120"/>
                  </a:lnTo>
                  <a:lnTo>
                    <a:pt x="46" y="121"/>
                  </a:lnTo>
                  <a:lnTo>
                    <a:pt x="42" y="122"/>
                  </a:lnTo>
                  <a:lnTo>
                    <a:pt x="36" y="123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0" y="125"/>
                  </a:lnTo>
                  <a:lnTo>
                    <a:pt x="28" y="128"/>
                  </a:lnTo>
                  <a:lnTo>
                    <a:pt x="28" y="132"/>
                  </a:lnTo>
                  <a:lnTo>
                    <a:pt x="30" y="137"/>
                  </a:lnTo>
                  <a:lnTo>
                    <a:pt x="32" y="143"/>
                  </a:lnTo>
                  <a:lnTo>
                    <a:pt x="41" y="153"/>
                  </a:lnTo>
                  <a:lnTo>
                    <a:pt x="50" y="165"/>
                  </a:lnTo>
                  <a:lnTo>
                    <a:pt x="59" y="175"/>
                  </a:lnTo>
                  <a:lnTo>
                    <a:pt x="69" y="186"/>
                  </a:lnTo>
                  <a:lnTo>
                    <a:pt x="78" y="197"/>
                  </a:lnTo>
                  <a:lnTo>
                    <a:pt x="87" y="208"/>
                  </a:lnTo>
                  <a:lnTo>
                    <a:pt x="95" y="219"/>
                  </a:lnTo>
                  <a:lnTo>
                    <a:pt x="104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80" name="Freeform 565"/>
            <p:cNvSpPr>
              <a:spLocks/>
            </p:cNvSpPr>
            <p:nvPr/>
          </p:nvSpPr>
          <p:spPr bwMode="auto">
            <a:xfrm>
              <a:off x="3677" y="2674"/>
              <a:ext cx="115" cy="115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97" y="22"/>
                </a:cxn>
                <a:cxn ang="0">
                  <a:pos x="79" y="45"/>
                </a:cxn>
                <a:cxn ang="0">
                  <a:pos x="59" y="67"/>
                </a:cxn>
                <a:cxn ang="0">
                  <a:pos x="39" y="90"/>
                </a:cxn>
                <a:cxn ang="0">
                  <a:pos x="38" y="107"/>
                </a:cxn>
                <a:cxn ang="0">
                  <a:pos x="55" y="116"/>
                </a:cxn>
                <a:cxn ang="0">
                  <a:pos x="64" y="123"/>
                </a:cxn>
                <a:cxn ang="0">
                  <a:pos x="72" y="130"/>
                </a:cxn>
                <a:cxn ang="0">
                  <a:pos x="73" y="130"/>
                </a:cxn>
                <a:cxn ang="0">
                  <a:pos x="74" y="131"/>
                </a:cxn>
                <a:cxn ang="0">
                  <a:pos x="92" y="143"/>
                </a:cxn>
                <a:cxn ang="0">
                  <a:pos x="106" y="132"/>
                </a:cxn>
                <a:cxn ang="0">
                  <a:pos x="117" y="98"/>
                </a:cxn>
                <a:cxn ang="0">
                  <a:pos x="129" y="64"/>
                </a:cxn>
                <a:cxn ang="0">
                  <a:pos x="141" y="32"/>
                </a:cxn>
                <a:cxn ang="0">
                  <a:pos x="154" y="0"/>
                </a:cxn>
                <a:cxn ang="0">
                  <a:pos x="186" y="24"/>
                </a:cxn>
                <a:cxn ang="0">
                  <a:pos x="187" y="74"/>
                </a:cxn>
                <a:cxn ang="0">
                  <a:pos x="195" y="93"/>
                </a:cxn>
                <a:cxn ang="0">
                  <a:pos x="202" y="94"/>
                </a:cxn>
                <a:cxn ang="0">
                  <a:pos x="208" y="93"/>
                </a:cxn>
                <a:cxn ang="0">
                  <a:pos x="214" y="89"/>
                </a:cxn>
                <a:cxn ang="0">
                  <a:pos x="217" y="69"/>
                </a:cxn>
                <a:cxn ang="0">
                  <a:pos x="224" y="40"/>
                </a:cxn>
                <a:cxn ang="0">
                  <a:pos x="230" y="108"/>
                </a:cxn>
                <a:cxn ang="0">
                  <a:pos x="223" y="110"/>
                </a:cxn>
                <a:cxn ang="0">
                  <a:pos x="216" y="114"/>
                </a:cxn>
                <a:cxn ang="0">
                  <a:pos x="215" y="120"/>
                </a:cxn>
                <a:cxn ang="0">
                  <a:pos x="213" y="125"/>
                </a:cxn>
                <a:cxn ang="0">
                  <a:pos x="220" y="133"/>
                </a:cxn>
                <a:cxn ang="0">
                  <a:pos x="230" y="143"/>
                </a:cxn>
                <a:cxn ang="0">
                  <a:pos x="218" y="197"/>
                </a:cxn>
                <a:cxn ang="0">
                  <a:pos x="194" y="193"/>
                </a:cxn>
                <a:cxn ang="0">
                  <a:pos x="170" y="189"/>
                </a:cxn>
                <a:cxn ang="0">
                  <a:pos x="146" y="184"/>
                </a:cxn>
                <a:cxn ang="0">
                  <a:pos x="126" y="182"/>
                </a:cxn>
                <a:cxn ang="0">
                  <a:pos x="118" y="189"/>
                </a:cxn>
                <a:cxn ang="0">
                  <a:pos x="119" y="198"/>
                </a:cxn>
                <a:cxn ang="0">
                  <a:pos x="123" y="204"/>
                </a:cxn>
                <a:cxn ang="0">
                  <a:pos x="127" y="214"/>
                </a:cxn>
                <a:cxn ang="0">
                  <a:pos x="127" y="223"/>
                </a:cxn>
                <a:cxn ang="0">
                  <a:pos x="0" y="229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115" y="0"/>
                  </a:lnTo>
                  <a:lnTo>
                    <a:pt x="106" y="11"/>
                  </a:lnTo>
                  <a:lnTo>
                    <a:pt x="97" y="22"/>
                  </a:lnTo>
                  <a:lnTo>
                    <a:pt x="88" y="33"/>
                  </a:lnTo>
                  <a:lnTo>
                    <a:pt x="79" y="45"/>
                  </a:lnTo>
                  <a:lnTo>
                    <a:pt x="69" y="56"/>
                  </a:lnTo>
                  <a:lnTo>
                    <a:pt x="59" y="67"/>
                  </a:lnTo>
                  <a:lnTo>
                    <a:pt x="49" y="78"/>
                  </a:lnTo>
                  <a:lnTo>
                    <a:pt x="39" y="90"/>
                  </a:lnTo>
                  <a:lnTo>
                    <a:pt x="35" y="100"/>
                  </a:lnTo>
                  <a:lnTo>
                    <a:pt x="38" y="107"/>
                  </a:lnTo>
                  <a:lnTo>
                    <a:pt x="44" y="112"/>
                  </a:lnTo>
                  <a:lnTo>
                    <a:pt x="55" y="116"/>
                  </a:lnTo>
                  <a:lnTo>
                    <a:pt x="59" y="120"/>
                  </a:lnTo>
                  <a:lnTo>
                    <a:pt x="64" y="123"/>
                  </a:lnTo>
                  <a:lnTo>
                    <a:pt x="68" y="127"/>
                  </a:lnTo>
                  <a:lnTo>
                    <a:pt x="72" y="130"/>
                  </a:lnTo>
                  <a:lnTo>
                    <a:pt x="72" y="130"/>
                  </a:lnTo>
                  <a:lnTo>
                    <a:pt x="73" y="130"/>
                  </a:lnTo>
                  <a:lnTo>
                    <a:pt x="73" y="131"/>
                  </a:lnTo>
                  <a:lnTo>
                    <a:pt x="74" y="131"/>
                  </a:lnTo>
                  <a:lnTo>
                    <a:pt x="84" y="139"/>
                  </a:lnTo>
                  <a:lnTo>
                    <a:pt x="92" y="143"/>
                  </a:lnTo>
                  <a:lnTo>
                    <a:pt x="99" y="140"/>
                  </a:lnTo>
                  <a:lnTo>
                    <a:pt x="106" y="132"/>
                  </a:lnTo>
                  <a:lnTo>
                    <a:pt x="111" y="115"/>
                  </a:lnTo>
                  <a:lnTo>
                    <a:pt x="117" y="98"/>
                  </a:lnTo>
                  <a:lnTo>
                    <a:pt x="123" y="80"/>
                  </a:lnTo>
                  <a:lnTo>
                    <a:pt x="129" y="64"/>
                  </a:lnTo>
                  <a:lnTo>
                    <a:pt x="135" y="48"/>
                  </a:lnTo>
                  <a:lnTo>
                    <a:pt x="141" y="32"/>
                  </a:lnTo>
                  <a:lnTo>
                    <a:pt x="147" y="16"/>
                  </a:lnTo>
                  <a:lnTo>
                    <a:pt x="154" y="0"/>
                  </a:lnTo>
                  <a:lnTo>
                    <a:pt x="185" y="0"/>
                  </a:lnTo>
                  <a:lnTo>
                    <a:pt x="186" y="24"/>
                  </a:lnTo>
                  <a:lnTo>
                    <a:pt x="186" y="49"/>
                  </a:lnTo>
                  <a:lnTo>
                    <a:pt x="187" y="74"/>
                  </a:lnTo>
                  <a:lnTo>
                    <a:pt x="193" y="92"/>
                  </a:lnTo>
                  <a:lnTo>
                    <a:pt x="195" y="93"/>
                  </a:lnTo>
                  <a:lnTo>
                    <a:pt x="199" y="93"/>
                  </a:lnTo>
                  <a:lnTo>
                    <a:pt x="202" y="94"/>
                  </a:lnTo>
                  <a:lnTo>
                    <a:pt x="205" y="95"/>
                  </a:lnTo>
                  <a:lnTo>
                    <a:pt x="208" y="93"/>
                  </a:lnTo>
                  <a:lnTo>
                    <a:pt x="211" y="91"/>
                  </a:lnTo>
                  <a:lnTo>
                    <a:pt x="214" y="89"/>
                  </a:lnTo>
                  <a:lnTo>
                    <a:pt x="217" y="86"/>
                  </a:lnTo>
                  <a:lnTo>
                    <a:pt x="217" y="69"/>
                  </a:lnTo>
                  <a:lnTo>
                    <a:pt x="220" y="53"/>
                  </a:lnTo>
                  <a:lnTo>
                    <a:pt x="224" y="40"/>
                  </a:lnTo>
                  <a:lnTo>
                    <a:pt x="230" y="30"/>
                  </a:lnTo>
                  <a:lnTo>
                    <a:pt x="230" y="108"/>
                  </a:lnTo>
                  <a:lnTo>
                    <a:pt x="226" y="109"/>
                  </a:lnTo>
                  <a:lnTo>
                    <a:pt x="223" y="110"/>
                  </a:lnTo>
                  <a:lnTo>
                    <a:pt x="220" y="113"/>
                  </a:lnTo>
                  <a:lnTo>
                    <a:pt x="216" y="114"/>
                  </a:lnTo>
                  <a:lnTo>
                    <a:pt x="215" y="116"/>
                  </a:lnTo>
                  <a:lnTo>
                    <a:pt x="215" y="120"/>
                  </a:lnTo>
                  <a:lnTo>
                    <a:pt x="214" y="123"/>
                  </a:lnTo>
                  <a:lnTo>
                    <a:pt x="213" y="125"/>
                  </a:lnTo>
                  <a:lnTo>
                    <a:pt x="216" y="130"/>
                  </a:lnTo>
                  <a:lnTo>
                    <a:pt x="220" y="133"/>
                  </a:lnTo>
                  <a:lnTo>
                    <a:pt x="224" y="138"/>
                  </a:lnTo>
                  <a:lnTo>
                    <a:pt x="230" y="143"/>
                  </a:lnTo>
                  <a:lnTo>
                    <a:pt x="230" y="199"/>
                  </a:lnTo>
                  <a:lnTo>
                    <a:pt x="218" y="197"/>
                  </a:lnTo>
                  <a:lnTo>
                    <a:pt x="207" y="196"/>
                  </a:lnTo>
                  <a:lnTo>
                    <a:pt x="194" y="193"/>
                  </a:lnTo>
                  <a:lnTo>
                    <a:pt x="183" y="191"/>
                  </a:lnTo>
                  <a:lnTo>
                    <a:pt x="170" y="189"/>
                  </a:lnTo>
                  <a:lnTo>
                    <a:pt x="158" y="187"/>
                  </a:lnTo>
                  <a:lnTo>
                    <a:pt x="146" y="184"/>
                  </a:lnTo>
                  <a:lnTo>
                    <a:pt x="134" y="181"/>
                  </a:lnTo>
                  <a:lnTo>
                    <a:pt x="126" y="182"/>
                  </a:lnTo>
                  <a:lnTo>
                    <a:pt x="120" y="185"/>
                  </a:lnTo>
                  <a:lnTo>
                    <a:pt x="118" y="189"/>
                  </a:lnTo>
                  <a:lnTo>
                    <a:pt x="117" y="195"/>
                  </a:lnTo>
                  <a:lnTo>
                    <a:pt x="119" y="198"/>
                  </a:lnTo>
                  <a:lnTo>
                    <a:pt x="122" y="200"/>
                  </a:lnTo>
                  <a:lnTo>
                    <a:pt x="123" y="204"/>
                  </a:lnTo>
                  <a:lnTo>
                    <a:pt x="125" y="207"/>
                  </a:lnTo>
                  <a:lnTo>
                    <a:pt x="127" y="214"/>
                  </a:lnTo>
                  <a:lnTo>
                    <a:pt x="127" y="219"/>
                  </a:lnTo>
                  <a:lnTo>
                    <a:pt x="127" y="223"/>
                  </a:lnTo>
                  <a:lnTo>
                    <a:pt x="126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81" name="Freeform 566"/>
            <p:cNvSpPr>
              <a:spLocks/>
            </p:cNvSpPr>
            <p:nvPr/>
          </p:nvSpPr>
          <p:spPr bwMode="auto">
            <a:xfrm>
              <a:off x="3677" y="2559"/>
              <a:ext cx="75" cy="1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0"/>
                </a:cxn>
                <a:cxn ang="0">
                  <a:pos x="82" y="10"/>
                </a:cxn>
                <a:cxn ang="0">
                  <a:pos x="70" y="19"/>
                </a:cxn>
                <a:cxn ang="0">
                  <a:pos x="59" y="29"/>
                </a:cxn>
                <a:cxn ang="0">
                  <a:pos x="50" y="38"/>
                </a:cxn>
                <a:cxn ang="0">
                  <a:pos x="42" y="49"/>
                </a:cxn>
                <a:cxn ang="0">
                  <a:pos x="36" y="58"/>
                </a:cxn>
                <a:cxn ang="0">
                  <a:pos x="33" y="68"/>
                </a:cxn>
                <a:cxn ang="0">
                  <a:pos x="33" y="78"/>
                </a:cxn>
                <a:cxn ang="0">
                  <a:pos x="49" y="94"/>
                </a:cxn>
                <a:cxn ang="0">
                  <a:pos x="61" y="110"/>
                </a:cxn>
                <a:cxn ang="0">
                  <a:pos x="68" y="127"/>
                </a:cxn>
                <a:cxn ang="0">
                  <a:pos x="70" y="143"/>
                </a:cxn>
                <a:cxn ang="0">
                  <a:pos x="66" y="159"/>
                </a:cxn>
                <a:cxn ang="0">
                  <a:pos x="58" y="174"/>
                </a:cxn>
                <a:cxn ang="0">
                  <a:pos x="43" y="188"/>
                </a:cxn>
                <a:cxn ang="0">
                  <a:pos x="24" y="201"/>
                </a:cxn>
                <a:cxn ang="0">
                  <a:pos x="23" y="205"/>
                </a:cxn>
                <a:cxn ang="0">
                  <a:pos x="23" y="209"/>
                </a:cxn>
                <a:cxn ang="0">
                  <a:pos x="23" y="212"/>
                </a:cxn>
                <a:cxn ang="0">
                  <a:pos x="21" y="216"/>
                </a:cxn>
                <a:cxn ang="0">
                  <a:pos x="24" y="218"/>
                </a:cxn>
                <a:cxn ang="0">
                  <a:pos x="26" y="220"/>
                </a:cxn>
                <a:cxn ang="0">
                  <a:pos x="28" y="223"/>
                </a:cxn>
                <a:cxn ang="0">
                  <a:pos x="31" y="225"/>
                </a:cxn>
                <a:cxn ang="0">
                  <a:pos x="46" y="222"/>
                </a:cxn>
                <a:cxn ang="0">
                  <a:pos x="63" y="215"/>
                </a:cxn>
                <a:cxn ang="0">
                  <a:pos x="80" y="204"/>
                </a:cxn>
                <a:cxn ang="0">
                  <a:pos x="99" y="194"/>
                </a:cxn>
                <a:cxn ang="0">
                  <a:pos x="115" y="185"/>
                </a:cxn>
                <a:cxn ang="0">
                  <a:pos x="130" y="179"/>
                </a:cxn>
                <a:cxn ang="0">
                  <a:pos x="142" y="179"/>
                </a:cxn>
                <a:cxn ang="0">
                  <a:pos x="150" y="186"/>
                </a:cxn>
                <a:cxn ang="0">
                  <a:pos x="146" y="192"/>
                </a:cxn>
                <a:cxn ang="0">
                  <a:pos x="141" y="197"/>
                </a:cxn>
                <a:cxn ang="0">
                  <a:pos x="137" y="203"/>
                </a:cxn>
                <a:cxn ang="0">
                  <a:pos x="133" y="208"/>
                </a:cxn>
                <a:cxn ang="0">
                  <a:pos x="129" y="214"/>
                </a:cxn>
                <a:cxn ang="0">
                  <a:pos x="124" y="219"/>
                </a:cxn>
                <a:cxn ang="0">
                  <a:pos x="119" y="225"/>
                </a:cxn>
                <a:cxn ang="0">
                  <a:pos x="115" y="231"/>
                </a:cxn>
                <a:cxn ang="0">
                  <a:pos x="0" y="231"/>
                </a:cxn>
                <a:cxn ang="0">
                  <a:pos x="0" y="217"/>
                </a:cxn>
                <a:cxn ang="0">
                  <a:pos x="1" y="217"/>
                </a:cxn>
                <a:cxn ang="0">
                  <a:pos x="1" y="217"/>
                </a:cxn>
                <a:cxn ang="0">
                  <a:pos x="1" y="217"/>
                </a:cxn>
                <a:cxn ang="0">
                  <a:pos x="1" y="216"/>
                </a:cxn>
                <a:cxn ang="0">
                  <a:pos x="1" y="216"/>
                </a:cxn>
                <a:cxn ang="0">
                  <a:pos x="1" y="215"/>
                </a:cxn>
                <a:cxn ang="0">
                  <a:pos x="1" y="215"/>
                </a:cxn>
                <a:cxn ang="0">
                  <a:pos x="0" y="21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0" h="231">
                  <a:moveTo>
                    <a:pt x="0" y="0"/>
                  </a:moveTo>
                  <a:lnTo>
                    <a:pt x="95" y="0"/>
                  </a:lnTo>
                  <a:lnTo>
                    <a:pt x="82" y="10"/>
                  </a:lnTo>
                  <a:lnTo>
                    <a:pt x="70" y="19"/>
                  </a:lnTo>
                  <a:lnTo>
                    <a:pt x="59" y="29"/>
                  </a:lnTo>
                  <a:lnTo>
                    <a:pt x="50" y="38"/>
                  </a:lnTo>
                  <a:lnTo>
                    <a:pt x="42" y="49"/>
                  </a:lnTo>
                  <a:lnTo>
                    <a:pt x="36" y="58"/>
                  </a:lnTo>
                  <a:lnTo>
                    <a:pt x="33" y="68"/>
                  </a:lnTo>
                  <a:lnTo>
                    <a:pt x="33" y="78"/>
                  </a:lnTo>
                  <a:lnTo>
                    <a:pt x="49" y="94"/>
                  </a:lnTo>
                  <a:lnTo>
                    <a:pt x="61" y="110"/>
                  </a:lnTo>
                  <a:lnTo>
                    <a:pt x="68" y="127"/>
                  </a:lnTo>
                  <a:lnTo>
                    <a:pt x="70" y="143"/>
                  </a:lnTo>
                  <a:lnTo>
                    <a:pt x="66" y="159"/>
                  </a:lnTo>
                  <a:lnTo>
                    <a:pt x="58" y="174"/>
                  </a:lnTo>
                  <a:lnTo>
                    <a:pt x="43" y="188"/>
                  </a:lnTo>
                  <a:lnTo>
                    <a:pt x="24" y="201"/>
                  </a:lnTo>
                  <a:lnTo>
                    <a:pt x="23" y="205"/>
                  </a:lnTo>
                  <a:lnTo>
                    <a:pt x="23" y="209"/>
                  </a:lnTo>
                  <a:lnTo>
                    <a:pt x="23" y="212"/>
                  </a:lnTo>
                  <a:lnTo>
                    <a:pt x="21" y="216"/>
                  </a:lnTo>
                  <a:lnTo>
                    <a:pt x="24" y="218"/>
                  </a:lnTo>
                  <a:lnTo>
                    <a:pt x="26" y="220"/>
                  </a:lnTo>
                  <a:lnTo>
                    <a:pt x="28" y="223"/>
                  </a:lnTo>
                  <a:lnTo>
                    <a:pt x="31" y="225"/>
                  </a:lnTo>
                  <a:lnTo>
                    <a:pt x="46" y="222"/>
                  </a:lnTo>
                  <a:lnTo>
                    <a:pt x="63" y="215"/>
                  </a:lnTo>
                  <a:lnTo>
                    <a:pt x="80" y="204"/>
                  </a:lnTo>
                  <a:lnTo>
                    <a:pt x="99" y="194"/>
                  </a:lnTo>
                  <a:lnTo>
                    <a:pt x="115" y="185"/>
                  </a:lnTo>
                  <a:lnTo>
                    <a:pt x="130" y="179"/>
                  </a:lnTo>
                  <a:lnTo>
                    <a:pt x="142" y="179"/>
                  </a:lnTo>
                  <a:lnTo>
                    <a:pt x="150" y="186"/>
                  </a:lnTo>
                  <a:lnTo>
                    <a:pt x="146" y="192"/>
                  </a:lnTo>
                  <a:lnTo>
                    <a:pt x="141" y="197"/>
                  </a:lnTo>
                  <a:lnTo>
                    <a:pt x="137" y="203"/>
                  </a:lnTo>
                  <a:lnTo>
                    <a:pt x="133" y="208"/>
                  </a:lnTo>
                  <a:lnTo>
                    <a:pt x="129" y="214"/>
                  </a:lnTo>
                  <a:lnTo>
                    <a:pt x="124" y="219"/>
                  </a:lnTo>
                  <a:lnTo>
                    <a:pt x="119" y="225"/>
                  </a:lnTo>
                  <a:lnTo>
                    <a:pt x="115" y="231"/>
                  </a:lnTo>
                  <a:lnTo>
                    <a:pt x="0" y="231"/>
                  </a:lnTo>
                  <a:lnTo>
                    <a:pt x="0" y="217"/>
                  </a:lnTo>
                  <a:lnTo>
                    <a:pt x="1" y="217"/>
                  </a:lnTo>
                  <a:lnTo>
                    <a:pt x="1" y="217"/>
                  </a:lnTo>
                  <a:lnTo>
                    <a:pt x="1" y="217"/>
                  </a:lnTo>
                  <a:lnTo>
                    <a:pt x="1" y="216"/>
                  </a:lnTo>
                  <a:lnTo>
                    <a:pt x="1" y="216"/>
                  </a:lnTo>
                  <a:lnTo>
                    <a:pt x="1" y="215"/>
                  </a:lnTo>
                  <a:lnTo>
                    <a:pt x="1" y="215"/>
                  </a:lnTo>
                  <a:lnTo>
                    <a:pt x="0" y="2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82" name="Freeform 567"/>
            <p:cNvSpPr>
              <a:spLocks/>
            </p:cNvSpPr>
            <p:nvPr/>
          </p:nvSpPr>
          <p:spPr bwMode="auto">
            <a:xfrm>
              <a:off x="3754" y="2658"/>
              <a:ext cx="15" cy="16"/>
            </a:xfrm>
            <a:custGeom>
              <a:avLst/>
              <a:gdLst/>
              <a:ahLst/>
              <a:cxnLst>
                <a:cxn ang="0">
                  <a:pos x="31" y="32"/>
                </a:cxn>
                <a:cxn ang="0">
                  <a:pos x="0" y="32"/>
                </a:cxn>
                <a:cxn ang="0">
                  <a:pos x="2" y="24"/>
                </a:cxn>
                <a:cxn ang="0">
                  <a:pos x="6" y="16"/>
                </a:cxn>
                <a:cxn ang="0">
                  <a:pos x="9" y="8"/>
                </a:cxn>
                <a:cxn ang="0">
                  <a:pos x="13" y="0"/>
                </a:cxn>
                <a:cxn ang="0">
                  <a:pos x="21" y="2"/>
                </a:cxn>
                <a:cxn ang="0">
                  <a:pos x="26" y="9"/>
                </a:cxn>
                <a:cxn ang="0">
                  <a:pos x="30" y="18"/>
                </a:cxn>
                <a:cxn ang="0">
                  <a:pos x="31" y="32"/>
                </a:cxn>
              </a:cxnLst>
              <a:rect l="0" t="0" r="r" b="b"/>
              <a:pathLst>
                <a:path w="31" h="32">
                  <a:moveTo>
                    <a:pt x="31" y="32"/>
                  </a:moveTo>
                  <a:lnTo>
                    <a:pt x="0" y="32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9" y="8"/>
                  </a:lnTo>
                  <a:lnTo>
                    <a:pt x="13" y="0"/>
                  </a:lnTo>
                  <a:lnTo>
                    <a:pt x="21" y="2"/>
                  </a:lnTo>
                  <a:lnTo>
                    <a:pt x="26" y="9"/>
                  </a:lnTo>
                  <a:lnTo>
                    <a:pt x="30" y="18"/>
                  </a:lnTo>
                  <a:lnTo>
                    <a:pt x="31" y="32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83" name="Freeform 568"/>
            <p:cNvSpPr>
              <a:spLocks/>
            </p:cNvSpPr>
            <p:nvPr/>
          </p:nvSpPr>
          <p:spPr bwMode="auto">
            <a:xfrm>
              <a:off x="3677" y="2444"/>
              <a:ext cx="115" cy="1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" y="0"/>
                </a:cxn>
                <a:cxn ang="0">
                  <a:pos x="64" y="7"/>
                </a:cxn>
                <a:cxn ang="0">
                  <a:pos x="71" y="14"/>
                </a:cxn>
                <a:cxn ang="0">
                  <a:pos x="78" y="21"/>
                </a:cxn>
                <a:cxn ang="0">
                  <a:pos x="85" y="26"/>
                </a:cxn>
                <a:cxn ang="0">
                  <a:pos x="92" y="32"/>
                </a:cxn>
                <a:cxn ang="0">
                  <a:pos x="96" y="36"/>
                </a:cxn>
                <a:cxn ang="0">
                  <a:pos x="101" y="40"/>
                </a:cxn>
                <a:cxn ang="0">
                  <a:pos x="104" y="42"/>
                </a:cxn>
                <a:cxn ang="0">
                  <a:pos x="104" y="47"/>
                </a:cxn>
                <a:cxn ang="0">
                  <a:pos x="103" y="52"/>
                </a:cxn>
                <a:cxn ang="0">
                  <a:pos x="101" y="56"/>
                </a:cxn>
                <a:cxn ang="0">
                  <a:pos x="95" y="66"/>
                </a:cxn>
                <a:cxn ang="0">
                  <a:pos x="94" y="66"/>
                </a:cxn>
                <a:cxn ang="0">
                  <a:pos x="93" y="66"/>
                </a:cxn>
                <a:cxn ang="0">
                  <a:pos x="91" y="66"/>
                </a:cxn>
                <a:cxn ang="0">
                  <a:pos x="89" y="66"/>
                </a:cxn>
                <a:cxn ang="0">
                  <a:pos x="88" y="69"/>
                </a:cxn>
                <a:cxn ang="0">
                  <a:pos x="87" y="71"/>
                </a:cxn>
                <a:cxn ang="0">
                  <a:pos x="82" y="78"/>
                </a:cxn>
                <a:cxn ang="0">
                  <a:pos x="74" y="89"/>
                </a:cxn>
                <a:cxn ang="0">
                  <a:pos x="73" y="89"/>
                </a:cxn>
                <a:cxn ang="0">
                  <a:pos x="72" y="89"/>
                </a:cxn>
                <a:cxn ang="0">
                  <a:pos x="71" y="89"/>
                </a:cxn>
                <a:cxn ang="0">
                  <a:pos x="70" y="89"/>
                </a:cxn>
                <a:cxn ang="0">
                  <a:pos x="66" y="94"/>
                </a:cxn>
                <a:cxn ang="0">
                  <a:pos x="62" y="99"/>
                </a:cxn>
                <a:cxn ang="0">
                  <a:pos x="56" y="105"/>
                </a:cxn>
                <a:cxn ang="0">
                  <a:pos x="51" y="110"/>
                </a:cxn>
                <a:cxn ang="0">
                  <a:pos x="48" y="117"/>
                </a:cxn>
                <a:cxn ang="0">
                  <a:pos x="46" y="123"/>
                </a:cxn>
                <a:cxn ang="0">
                  <a:pos x="47" y="130"/>
                </a:cxn>
                <a:cxn ang="0">
                  <a:pos x="51" y="137"/>
                </a:cxn>
                <a:cxn ang="0">
                  <a:pos x="88" y="129"/>
                </a:cxn>
                <a:cxn ang="0">
                  <a:pos x="118" y="122"/>
                </a:cxn>
                <a:cxn ang="0">
                  <a:pos x="145" y="116"/>
                </a:cxn>
                <a:cxn ang="0">
                  <a:pos x="165" y="112"/>
                </a:cxn>
                <a:cxn ang="0">
                  <a:pos x="184" y="107"/>
                </a:cxn>
                <a:cxn ang="0">
                  <a:pos x="200" y="104"/>
                </a:cxn>
                <a:cxn ang="0">
                  <a:pos x="215" y="101"/>
                </a:cxn>
                <a:cxn ang="0">
                  <a:pos x="230" y="98"/>
                </a:cxn>
                <a:cxn ang="0">
                  <a:pos x="230" y="143"/>
                </a:cxn>
                <a:cxn ang="0">
                  <a:pos x="223" y="147"/>
                </a:cxn>
                <a:cxn ang="0">
                  <a:pos x="216" y="152"/>
                </a:cxn>
                <a:cxn ang="0">
                  <a:pos x="208" y="158"/>
                </a:cxn>
                <a:cxn ang="0">
                  <a:pos x="199" y="165"/>
                </a:cxn>
                <a:cxn ang="0">
                  <a:pos x="199" y="166"/>
                </a:cxn>
                <a:cxn ang="0">
                  <a:pos x="199" y="167"/>
                </a:cxn>
                <a:cxn ang="0">
                  <a:pos x="199" y="168"/>
                </a:cxn>
                <a:cxn ang="0">
                  <a:pos x="199" y="169"/>
                </a:cxn>
                <a:cxn ang="0">
                  <a:pos x="190" y="175"/>
                </a:cxn>
                <a:cxn ang="0">
                  <a:pos x="178" y="181"/>
                </a:cxn>
                <a:cxn ang="0">
                  <a:pos x="167" y="188"/>
                </a:cxn>
                <a:cxn ang="0">
                  <a:pos x="153" y="196"/>
                </a:cxn>
                <a:cxn ang="0">
                  <a:pos x="139" y="204"/>
                </a:cxn>
                <a:cxn ang="0">
                  <a:pos x="124" y="212"/>
                </a:cxn>
                <a:cxn ang="0">
                  <a:pos x="109" y="221"/>
                </a:cxn>
                <a:cxn ang="0">
                  <a:pos x="95" y="230"/>
                </a:cxn>
                <a:cxn ang="0">
                  <a:pos x="0" y="230"/>
                </a:cxn>
                <a:cxn ang="0">
                  <a:pos x="0" y="0"/>
                </a:cxn>
              </a:cxnLst>
              <a:rect l="0" t="0" r="r" b="b"/>
              <a:pathLst>
                <a:path w="230" h="230">
                  <a:moveTo>
                    <a:pt x="0" y="0"/>
                  </a:moveTo>
                  <a:lnTo>
                    <a:pt x="57" y="0"/>
                  </a:lnTo>
                  <a:lnTo>
                    <a:pt x="64" y="7"/>
                  </a:lnTo>
                  <a:lnTo>
                    <a:pt x="71" y="14"/>
                  </a:lnTo>
                  <a:lnTo>
                    <a:pt x="78" y="21"/>
                  </a:lnTo>
                  <a:lnTo>
                    <a:pt x="85" y="26"/>
                  </a:lnTo>
                  <a:lnTo>
                    <a:pt x="92" y="32"/>
                  </a:lnTo>
                  <a:lnTo>
                    <a:pt x="96" y="36"/>
                  </a:lnTo>
                  <a:lnTo>
                    <a:pt x="101" y="40"/>
                  </a:lnTo>
                  <a:lnTo>
                    <a:pt x="104" y="42"/>
                  </a:lnTo>
                  <a:lnTo>
                    <a:pt x="104" y="47"/>
                  </a:lnTo>
                  <a:lnTo>
                    <a:pt x="103" y="52"/>
                  </a:lnTo>
                  <a:lnTo>
                    <a:pt x="101" y="56"/>
                  </a:lnTo>
                  <a:lnTo>
                    <a:pt x="95" y="66"/>
                  </a:lnTo>
                  <a:lnTo>
                    <a:pt x="94" y="66"/>
                  </a:lnTo>
                  <a:lnTo>
                    <a:pt x="93" y="66"/>
                  </a:lnTo>
                  <a:lnTo>
                    <a:pt x="91" y="66"/>
                  </a:lnTo>
                  <a:lnTo>
                    <a:pt x="89" y="66"/>
                  </a:lnTo>
                  <a:lnTo>
                    <a:pt x="88" y="69"/>
                  </a:lnTo>
                  <a:lnTo>
                    <a:pt x="87" y="71"/>
                  </a:lnTo>
                  <a:lnTo>
                    <a:pt x="82" y="78"/>
                  </a:lnTo>
                  <a:lnTo>
                    <a:pt x="74" y="89"/>
                  </a:lnTo>
                  <a:lnTo>
                    <a:pt x="73" y="89"/>
                  </a:lnTo>
                  <a:lnTo>
                    <a:pt x="72" y="89"/>
                  </a:lnTo>
                  <a:lnTo>
                    <a:pt x="71" y="89"/>
                  </a:lnTo>
                  <a:lnTo>
                    <a:pt x="70" y="89"/>
                  </a:lnTo>
                  <a:lnTo>
                    <a:pt x="66" y="94"/>
                  </a:lnTo>
                  <a:lnTo>
                    <a:pt x="62" y="99"/>
                  </a:lnTo>
                  <a:lnTo>
                    <a:pt x="56" y="105"/>
                  </a:lnTo>
                  <a:lnTo>
                    <a:pt x="51" y="110"/>
                  </a:lnTo>
                  <a:lnTo>
                    <a:pt x="48" y="117"/>
                  </a:lnTo>
                  <a:lnTo>
                    <a:pt x="46" y="123"/>
                  </a:lnTo>
                  <a:lnTo>
                    <a:pt x="47" y="130"/>
                  </a:lnTo>
                  <a:lnTo>
                    <a:pt x="51" y="137"/>
                  </a:lnTo>
                  <a:lnTo>
                    <a:pt x="88" y="129"/>
                  </a:lnTo>
                  <a:lnTo>
                    <a:pt x="118" y="122"/>
                  </a:lnTo>
                  <a:lnTo>
                    <a:pt x="145" y="116"/>
                  </a:lnTo>
                  <a:lnTo>
                    <a:pt x="165" y="112"/>
                  </a:lnTo>
                  <a:lnTo>
                    <a:pt x="184" y="107"/>
                  </a:lnTo>
                  <a:lnTo>
                    <a:pt x="200" y="104"/>
                  </a:lnTo>
                  <a:lnTo>
                    <a:pt x="215" y="101"/>
                  </a:lnTo>
                  <a:lnTo>
                    <a:pt x="230" y="98"/>
                  </a:lnTo>
                  <a:lnTo>
                    <a:pt x="230" y="143"/>
                  </a:lnTo>
                  <a:lnTo>
                    <a:pt x="223" y="147"/>
                  </a:lnTo>
                  <a:lnTo>
                    <a:pt x="216" y="152"/>
                  </a:lnTo>
                  <a:lnTo>
                    <a:pt x="208" y="158"/>
                  </a:lnTo>
                  <a:lnTo>
                    <a:pt x="199" y="165"/>
                  </a:lnTo>
                  <a:lnTo>
                    <a:pt x="199" y="166"/>
                  </a:lnTo>
                  <a:lnTo>
                    <a:pt x="199" y="167"/>
                  </a:lnTo>
                  <a:lnTo>
                    <a:pt x="199" y="168"/>
                  </a:lnTo>
                  <a:lnTo>
                    <a:pt x="199" y="169"/>
                  </a:lnTo>
                  <a:lnTo>
                    <a:pt x="190" y="175"/>
                  </a:lnTo>
                  <a:lnTo>
                    <a:pt x="178" y="181"/>
                  </a:lnTo>
                  <a:lnTo>
                    <a:pt x="167" y="188"/>
                  </a:lnTo>
                  <a:lnTo>
                    <a:pt x="153" y="196"/>
                  </a:lnTo>
                  <a:lnTo>
                    <a:pt x="139" y="204"/>
                  </a:lnTo>
                  <a:lnTo>
                    <a:pt x="124" y="212"/>
                  </a:lnTo>
                  <a:lnTo>
                    <a:pt x="109" y="221"/>
                  </a:lnTo>
                  <a:lnTo>
                    <a:pt x="95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84" name="Freeform 569"/>
            <p:cNvSpPr>
              <a:spLocks/>
            </p:cNvSpPr>
            <p:nvPr/>
          </p:nvSpPr>
          <p:spPr bwMode="auto">
            <a:xfrm>
              <a:off x="3677" y="2329"/>
              <a:ext cx="96" cy="11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4" y="26"/>
                </a:cxn>
                <a:cxn ang="0">
                  <a:pos x="32" y="49"/>
                </a:cxn>
                <a:cxn ang="0">
                  <a:pos x="66" y="44"/>
                </a:cxn>
                <a:cxn ang="0">
                  <a:pos x="101" y="29"/>
                </a:cxn>
                <a:cxn ang="0">
                  <a:pos x="134" y="13"/>
                </a:cxn>
                <a:cxn ang="0">
                  <a:pos x="167" y="0"/>
                </a:cxn>
                <a:cxn ang="0">
                  <a:pos x="190" y="6"/>
                </a:cxn>
                <a:cxn ang="0">
                  <a:pos x="182" y="19"/>
                </a:cxn>
                <a:cxn ang="0">
                  <a:pos x="172" y="32"/>
                </a:cxn>
                <a:cxn ang="0">
                  <a:pos x="161" y="44"/>
                </a:cxn>
                <a:cxn ang="0">
                  <a:pos x="155" y="51"/>
                </a:cxn>
                <a:cxn ang="0">
                  <a:pos x="153" y="51"/>
                </a:cxn>
                <a:cxn ang="0">
                  <a:pos x="148" y="57"/>
                </a:cxn>
                <a:cxn ang="0">
                  <a:pos x="135" y="72"/>
                </a:cxn>
                <a:cxn ang="0">
                  <a:pos x="119" y="87"/>
                </a:cxn>
                <a:cxn ang="0">
                  <a:pos x="108" y="101"/>
                </a:cxn>
                <a:cxn ang="0">
                  <a:pos x="104" y="107"/>
                </a:cxn>
                <a:cxn ang="0">
                  <a:pos x="101" y="107"/>
                </a:cxn>
                <a:cxn ang="0">
                  <a:pos x="100" y="108"/>
                </a:cxn>
                <a:cxn ang="0">
                  <a:pos x="100" y="111"/>
                </a:cxn>
                <a:cxn ang="0">
                  <a:pos x="95" y="115"/>
                </a:cxn>
                <a:cxn ang="0">
                  <a:pos x="82" y="126"/>
                </a:cxn>
                <a:cxn ang="0">
                  <a:pos x="68" y="141"/>
                </a:cxn>
                <a:cxn ang="0">
                  <a:pos x="54" y="155"/>
                </a:cxn>
                <a:cxn ang="0">
                  <a:pos x="47" y="162"/>
                </a:cxn>
                <a:cxn ang="0">
                  <a:pos x="47" y="164"/>
                </a:cxn>
                <a:cxn ang="0">
                  <a:pos x="38" y="170"/>
                </a:cxn>
                <a:cxn ang="0">
                  <a:pos x="31" y="185"/>
                </a:cxn>
                <a:cxn ang="0">
                  <a:pos x="36" y="202"/>
                </a:cxn>
                <a:cxn ang="0">
                  <a:pos x="49" y="221"/>
                </a:cxn>
                <a:cxn ang="0">
                  <a:pos x="0" y="230"/>
                </a:cxn>
              </a:cxnLst>
              <a:rect l="0" t="0" r="r" b="b"/>
              <a:pathLst>
                <a:path w="192" h="230">
                  <a:moveTo>
                    <a:pt x="0" y="0"/>
                  </a:moveTo>
                  <a:lnTo>
                    <a:pt x="41" y="0"/>
                  </a:lnTo>
                  <a:lnTo>
                    <a:pt x="38" y="13"/>
                  </a:lnTo>
                  <a:lnTo>
                    <a:pt x="34" y="26"/>
                  </a:lnTo>
                  <a:lnTo>
                    <a:pt x="32" y="39"/>
                  </a:lnTo>
                  <a:lnTo>
                    <a:pt x="32" y="49"/>
                  </a:lnTo>
                  <a:lnTo>
                    <a:pt x="49" y="48"/>
                  </a:lnTo>
                  <a:lnTo>
                    <a:pt x="66" y="44"/>
                  </a:lnTo>
                  <a:lnTo>
                    <a:pt x="84" y="37"/>
                  </a:lnTo>
                  <a:lnTo>
                    <a:pt x="101" y="29"/>
                  </a:lnTo>
                  <a:lnTo>
                    <a:pt x="118" y="21"/>
                  </a:lnTo>
                  <a:lnTo>
                    <a:pt x="134" y="13"/>
                  </a:lnTo>
                  <a:lnTo>
                    <a:pt x="152" y="5"/>
                  </a:lnTo>
                  <a:lnTo>
                    <a:pt x="167" y="0"/>
                  </a:lnTo>
                  <a:lnTo>
                    <a:pt x="192" y="0"/>
                  </a:lnTo>
                  <a:lnTo>
                    <a:pt x="190" y="6"/>
                  </a:lnTo>
                  <a:lnTo>
                    <a:pt x="186" y="13"/>
                  </a:lnTo>
                  <a:lnTo>
                    <a:pt x="182" y="19"/>
                  </a:lnTo>
                  <a:lnTo>
                    <a:pt x="177" y="26"/>
                  </a:lnTo>
                  <a:lnTo>
                    <a:pt x="172" y="32"/>
                  </a:lnTo>
                  <a:lnTo>
                    <a:pt x="167" y="39"/>
                  </a:lnTo>
                  <a:lnTo>
                    <a:pt x="161" y="44"/>
                  </a:lnTo>
                  <a:lnTo>
                    <a:pt x="156" y="51"/>
                  </a:lnTo>
                  <a:lnTo>
                    <a:pt x="155" y="51"/>
                  </a:lnTo>
                  <a:lnTo>
                    <a:pt x="154" y="51"/>
                  </a:lnTo>
                  <a:lnTo>
                    <a:pt x="153" y="51"/>
                  </a:lnTo>
                  <a:lnTo>
                    <a:pt x="152" y="51"/>
                  </a:lnTo>
                  <a:lnTo>
                    <a:pt x="148" y="57"/>
                  </a:lnTo>
                  <a:lnTo>
                    <a:pt x="142" y="64"/>
                  </a:lnTo>
                  <a:lnTo>
                    <a:pt x="135" y="72"/>
                  </a:lnTo>
                  <a:lnTo>
                    <a:pt x="127" y="79"/>
                  </a:lnTo>
                  <a:lnTo>
                    <a:pt x="119" y="87"/>
                  </a:lnTo>
                  <a:lnTo>
                    <a:pt x="112" y="94"/>
                  </a:lnTo>
                  <a:lnTo>
                    <a:pt x="108" y="101"/>
                  </a:lnTo>
                  <a:lnTo>
                    <a:pt x="106" y="107"/>
                  </a:lnTo>
                  <a:lnTo>
                    <a:pt x="104" y="107"/>
                  </a:lnTo>
                  <a:lnTo>
                    <a:pt x="103" y="107"/>
                  </a:lnTo>
                  <a:lnTo>
                    <a:pt x="101" y="107"/>
                  </a:lnTo>
                  <a:lnTo>
                    <a:pt x="100" y="107"/>
                  </a:lnTo>
                  <a:lnTo>
                    <a:pt x="100" y="108"/>
                  </a:lnTo>
                  <a:lnTo>
                    <a:pt x="100" y="109"/>
                  </a:lnTo>
                  <a:lnTo>
                    <a:pt x="100" y="111"/>
                  </a:lnTo>
                  <a:lnTo>
                    <a:pt x="100" y="112"/>
                  </a:lnTo>
                  <a:lnTo>
                    <a:pt x="95" y="115"/>
                  </a:lnTo>
                  <a:lnTo>
                    <a:pt x="89" y="119"/>
                  </a:lnTo>
                  <a:lnTo>
                    <a:pt x="82" y="126"/>
                  </a:lnTo>
                  <a:lnTo>
                    <a:pt x="76" y="133"/>
                  </a:lnTo>
                  <a:lnTo>
                    <a:pt x="68" y="141"/>
                  </a:lnTo>
                  <a:lnTo>
                    <a:pt x="61" y="148"/>
                  </a:lnTo>
                  <a:lnTo>
                    <a:pt x="54" y="155"/>
                  </a:lnTo>
                  <a:lnTo>
                    <a:pt x="47" y="161"/>
                  </a:lnTo>
                  <a:lnTo>
                    <a:pt x="47" y="162"/>
                  </a:lnTo>
                  <a:lnTo>
                    <a:pt x="47" y="163"/>
                  </a:lnTo>
                  <a:lnTo>
                    <a:pt x="47" y="164"/>
                  </a:lnTo>
                  <a:lnTo>
                    <a:pt x="47" y="165"/>
                  </a:lnTo>
                  <a:lnTo>
                    <a:pt x="38" y="170"/>
                  </a:lnTo>
                  <a:lnTo>
                    <a:pt x="33" y="177"/>
                  </a:lnTo>
                  <a:lnTo>
                    <a:pt x="31" y="185"/>
                  </a:lnTo>
                  <a:lnTo>
                    <a:pt x="32" y="193"/>
                  </a:lnTo>
                  <a:lnTo>
                    <a:pt x="36" y="202"/>
                  </a:lnTo>
                  <a:lnTo>
                    <a:pt x="42" y="211"/>
                  </a:lnTo>
                  <a:lnTo>
                    <a:pt x="49" y="221"/>
                  </a:lnTo>
                  <a:lnTo>
                    <a:pt x="57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85" name="Freeform 570"/>
            <p:cNvSpPr>
              <a:spLocks/>
            </p:cNvSpPr>
            <p:nvPr/>
          </p:nvSpPr>
          <p:spPr bwMode="auto">
            <a:xfrm>
              <a:off x="3760" y="2328"/>
              <a:ext cx="14" cy="1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0" y="3"/>
                </a:cxn>
                <a:cxn ang="0">
                  <a:pos x="6" y="1"/>
                </a:cxn>
                <a:cxn ang="0">
                  <a:pos x="13" y="0"/>
                </a:cxn>
                <a:cxn ang="0">
                  <a:pos x="20" y="0"/>
                </a:cxn>
                <a:cxn ang="0">
                  <a:pos x="26" y="0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25" y="3"/>
                </a:cxn>
              </a:cxnLst>
              <a:rect l="0" t="0" r="r" b="b"/>
              <a:pathLst>
                <a:path w="26" h="3">
                  <a:moveTo>
                    <a:pt x="25" y="3"/>
                  </a:moveTo>
                  <a:lnTo>
                    <a:pt x="0" y="3"/>
                  </a:lnTo>
                  <a:lnTo>
                    <a:pt x="6" y="1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5" y="2"/>
                  </a:lnTo>
                  <a:lnTo>
                    <a:pt x="25" y="3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86" name="Freeform 571"/>
            <p:cNvSpPr>
              <a:spLocks/>
            </p:cNvSpPr>
            <p:nvPr/>
          </p:nvSpPr>
          <p:spPr bwMode="auto">
            <a:xfrm>
              <a:off x="3677" y="2304"/>
              <a:ext cx="22" cy="25"/>
            </a:xfrm>
            <a:custGeom>
              <a:avLst/>
              <a:gdLst/>
              <a:ahLst/>
              <a:cxnLst>
                <a:cxn ang="0">
                  <a:pos x="41" y="50"/>
                </a:cxn>
                <a:cxn ang="0">
                  <a:pos x="0" y="50"/>
                </a:cxn>
                <a:cxn ang="0">
                  <a:pos x="0" y="2"/>
                </a:cxn>
                <a:cxn ang="0">
                  <a:pos x="2" y="1"/>
                </a:cxn>
                <a:cxn ang="0">
                  <a:pos x="5" y="1"/>
                </a:cxn>
                <a:cxn ang="0">
                  <a:pos x="8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1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4" y="3"/>
                </a:cxn>
                <a:cxn ang="0">
                  <a:pos x="33" y="7"/>
                </a:cxn>
                <a:cxn ang="0">
                  <a:pos x="39" y="12"/>
                </a:cxn>
                <a:cxn ang="0">
                  <a:pos x="42" y="18"/>
                </a:cxn>
                <a:cxn ang="0">
                  <a:pos x="44" y="26"/>
                </a:cxn>
                <a:cxn ang="0">
                  <a:pos x="44" y="33"/>
                </a:cxn>
                <a:cxn ang="0">
                  <a:pos x="43" y="42"/>
                </a:cxn>
                <a:cxn ang="0">
                  <a:pos x="41" y="50"/>
                </a:cxn>
              </a:cxnLst>
              <a:rect l="0" t="0" r="r" b="b"/>
              <a:pathLst>
                <a:path w="44" h="50">
                  <a:moveTo>
                    <a:pt x="41" y="50"/>
                  </a:moveTo>
                  <a:lnTo>
                    <a:pt x="0" y="50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4" y="3"/>
                  </a:lnTo>
                  <a:lnTo>
                    <a:pt x="33" y="7"/>
                  </a:lnTo>
                  <a:lnTo>
                    <a:pt x="39" y="12"/>
                  </a:lnTo>
                  <a:lnTo>
                    <a:pt x="42" y="18"/>
                  </a:lnTo>
                  <a:lnTo>
                    <a:pt x="44" y="26"/>
                  </a:lnTo>
                  <a:lnTo>
                    <a:pt x="44" y="33"/>
                  </a:lnTo>
                  <a:lnTo>
                    <a:pt x="43" y="42"/>
                  </a:lnTo>
                  <a:lnTo>
                    <a:pt x="41" y="5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87" name="Freeform 572"/>
            <p:cNvSpPr>
              <a:spLocks/>
            </p:cNvSpPr>
            <p:nvPr/>
          </p:nvSpPr>
          <p:spPr bwMode="auto">
            <a:xfrm>
              <a:off x="3587" y="3248"/>
              <a:ext cx="20" cy="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9" y="0"/>
                </a:cxn>
                <a:cxn ang="0">
                  <a:pos x="34" y="1"/>
                </a:cxn>
                <a:cxn ang="0">
                  <a:pos x="29" y="3"/>
                </a:cxn>
                <a:cxn ang="0">
                  <a:pos x="24" y="4"/>
                </a:cxn>
                <a:cxn ang="0">
                  <a:pos x="20" y="5"/>
                </a:cxn>
                <a:cxn ang="0">
                  <a:pos x="14" y="7"/>
                </a:cxn>
                <a:cxn ang="0">
                  <a:pos x="9" y="7"/>
                </a:cxn>
                <a:cxn ang="0">
                  <a:pos x="5" y="7"/>
                </a:cxn>
                <a:cxn ang="0">
                  <a:pos x="0" y="7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9" h="7">
                  <a:moveTo>
                    <a:pt x="2" y="0"/>
                  </a:moveTo>
                  <a:lnTo>
                    <a:pt x="39" y="0"/>
                  </a:lnTo>
                  <a:lnTo>
                    <a:pt x="34" y="1"/>
                  </a:lnTo>
                  <a:lnTo>
                    <a:pt x="29" y="3"/>
                  </a:lnTo>
                  <a:lnTo>
                    <a:pt x="24" y="4"/>
                  </a:lnTo>
                  <a:lnTo>
                    <a:pt x="20" y="5"/>
                  </a:lnTo>
                  <a:lnTo>
                    <a:pt x="14" y="7"/>
                  </a:lnTo>
                  <a:lnTo>
                    <a:pt x="9" y="7"/>
                  </a:lnTo>
                  <a:lnTo>
                    <a:pt x="5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88" name="Freeform 573"/>
            <p:cNvSpPr>
              <a:spLocks/>
            </p:cNvSpPr>
            <p:nvPr/>
          </p:nvSpPr>
          <p:spPr bwMode="auto">
            <a:xfrm>
              <a:off x="3661" y="3248"/>
              <a:ext cx="16" cy="2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2" y="0"/>
                </a:cxn>
                <a:cxn ang="0">
                  <a:pos x="32" y="54"/>
                </a:cxn>
                <a:cxn ang="0">
                  <a:pos x="20" y="50"/>
                </a:cxn>
                <a:cxn ang="0">
                  <a:pos x="11" y="46"/>
                </a:cxn>
                <a:cxn ang="0">
                  <a:pos x="5" y="39"/>
                </a:cxn>
                <a:cxn ang="0">
                  <a:pos x="2" y="32"/>
                </a:cxn>
                <a:cxn ang="0">
                  <a:pos x="0" y="25"/>
                </a:cxn>
                <a:cxn ang="0">
                  <a:pos x="2" y="17"/>
                </a:cxn>
                <a:cxn ang="0">
                  <a:pos x="3" y="8"/>
                </a:cxn>
                <a:cxn ang="0">
                  <a:pos x="5" y="0"/>
                </a:cxn>
              </a:cxnLst>
              <a:rect l="0" t="0" r="r" b="b"/>
              <a:pathLst>
                <a:path w="32" h="54">
                  <a:moveTo>
                    <a:pt x="5" y="0"/>
                  </a:moveTo>
                  <a:lnTo>
                    <a:pt x="32" y="0"/>
                  </a:lnTo>
                  <a:lnTo>
                    <a:pt x="32" y="54"/>
                  </a:lnTo>
                  <a:lnTo>
                    <a:pt x="20" y="50"/>
                  </a:lnTo>
                  <a:lnTo>
                    <a:pt x="11" y="46"/>
                  </a:lnTo>
                  <a:lnTo>
                    <a:pt x="5" y="39"/>
                  </a:lnTo>
                  <a:lnTo>
                    <a:pt x="2" y="32"/>
                  </a:lnTo>
                  <a:lnTo>
                    <a:pt x="0" y="25"/>
                  </a:lnTo>
                  <a:lnTo>
                    <a:pt x="2" y="17"/>
                  </a:lnTo>
                  <a:lnTo>
                    <a:pt x="3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89" name="Freeform 574"/>
            <p:cNvSpPr>
              <a:spLocks/>
            </p:cNvSpPr>
            <p:nvPr/>
          </p:nvSpPr>
          <p:spPr bwMode="auto">
            <a:xfrm>
              <a:off x="3588" y="3133"/>
              <a:ext cx="89" cy="115"/>
            </a:xfrm>
            <a:custGeom>
              <a:avLst/>
              <a:gdLst/>
              <a:ahLst/>
              <a:cxnLst>
                <a:cxn ang="0">
                  <a:pos x="178" y="0"/>
                </a:cxn>
                <a:cxn ang="0">
                  <a:pos x="151" y="231"/>
                </a:cxn>
                <a:cxn ang="0">
                  <a:pos x="158" y="206"/>
                </a:cxn>
                <a:cxn ang="0">
                  <a:pos x="161" y="186"/>
                </a:cxn>
                <a:cxn ang="0">
                  <a:pos x="130" y="189"/>
                </a:cxn>
                <a:cxn ang="0">
                  <a:pos x="98" y="202"/>
                </a:cxn>
                <a:cxn ang="0">
                  <a:pos x="67" y="217"/>
                </a:cxn>
                <a:cxn ang="0">
                  <a:pos x="37" y="231"/>
                </a:cxn>
                <a:cxn ang="0">
                  <a:pos x="4" y="225"/>
                </a:cxn>
                <a:cxn ang="0">
                  <a:pos x="11" y="213"/>
                </a:cxn>
                <a:cxn ang="0">
                  <a:pos x="21" y="201"/>
                </a:cxn>
                <a:cxn ang="0">
                  <a:pos x="30" y="189"/>
                </a:cxn>
                <a:cxn ang="0">
                  <a:pos x="36" y="183"/>
                </a:cxn>
                <a:cxn ang="0">
                  <a:pos x="39" y="183"/>
                </a:cxn>
                <a:cxn ang="0">
                  <a:pos x="44" y="178"/>
                </a:cxn>
                <a:cxn ang="0">
                  <a:pos x="57" y="163"/>
                </a:cxn>
                <a:cxn ang="0">
                  <a:pos x="73" y="148"/>
                </a:cxn>
                <a:cxn ang="0">
                  <a:pos x="84" y="134"/>
                </a:cxn>
                <a:cxn ang="0">
                  <a:pos x="88" y="128"/>
                </a:cxn>
                <a:cxn ang="0">
                  <a:pos x="90" y="128"/>
                </a:cxn>
                <a:cxn ang="0">
                  <a:pos x="91" y="127"/>
                </a:cxn>
                <a:cxn ang="0">
                  <a:pos x="91" y="123"/>
                </a:cxn>
                <a:cxn ang="0">
                  <a:pos x="96" y="120"/>
                </a:cxn>
                <a:cxn ang="0">
                  <a:pos x="108" y="109"/>
                </a:cxn>
                <a:cxn ang="0">
                  <a:pos x="123" y="94"/>
                </a:cxn>
                <a:cxn ang="0">
                  <a:pos x="137" y="80"/>
                </a:cxn>
                <a:cxn ang="0">
                  <a:pos x="144" y="73"/>
                </a:cxn>
                <a:cxn ang="0">
                  <a:pos x="144" y="70"/>
                </a:cxn>
                <a:cxn ang="0">
                  <a:pos x="155" y="64"/>
                </a:cxn>
                <a:cxn ang="0">
                  <a:pos x="161" y="49"/>
                </a:cxn>
                <a:cxn ang="0">
                  <a:pos x="155" y="30"/>
                </a:cxn>
                <a:cxn ang="0">
                  <a:pos x="140" y="9"/>
                </a:cxn>
              </a:cxnLst>
              <a:rect l="0" t="0" r="r" b="b"/>
              <a:pathLst>
                <a:path w="178" h="231">
                  <a:moveTo>
                    <a:pt x="130" y="0"/>
                  </a:moveTo>
                  <a:lnTo>
                    <a:pt x="178" y="0"/>
                  </a:lnTo>
                  <a:lnTo>
                    <a:pt x="178" y="231"/>
                  </a:lnTo>
                  <a:lnTo>
                    <a:pt x="151" y="231"/>
                  </a:lnTo>
                  <a:lnTo>
                    <a:pt x="155" y="218"/>
                  </a:lnTo>
                  <a:lnTo>
                    <a:pt x="158" y="206"/>
                  </a:lnTo>
                  <a:lnTo>
                    <a:pt x="161" y="195"/>
                  </a:lnTo>
                  <a:lnTo>
                    <a:pt x="161" y="186"/>
                  </a:lnTo>
                  <a:lnTo>
                    <a:pt x="145" y="187"/>
                  </a:lnTo>
                  <a:lnTo>
                    <a:pt x="130" y="189"/>
                  </a:lnTo>
                  <a:lnTo>
                    <a:pt x="114" y="195"/>
                  </a:lnTo>
                  <a:lnTo>
                    <a:pt x="98" y="202"/>
                  </a:lnTo>
                  <a:lnTo>
                    <a:pt x="82" y="209"/>
                  </a:lnTo>
                  <a:lnTo>
                    <a:pt x="67" y="217"/>
                  </a:lnTo>
                  <a:lnTo>
                    <a:pt x="52" y="225"/>
                  </a:lnTo>
                  <a:lnTo>
                    <a:pt x="37" y="231"/>
                  </a:lnTo>
                  <a:lnTo>
                    <a:pt x="0" y="231"/>
                  </a:lnTo>
                  <a:lnTo>
                    <a:pt x="4" y="225"/>
                  </a:lnTo>
                  <a:lnTo>
                    <a:pt x="7" y="219"/>
                  </a:lnTo>
                  <a:lnTo>
                    <a:pt x="11" y="213"/>
                  </a:lnTo>
                  <a:lnTo>
                    <a:pt x="16" y="206"/>
                  </a:lnTo>
                  <a:lnTo>
                    <a:pt x="21" y="201"/>
                  </a:lnTo>
                  <a:lnTo>
                    <a:pt x="26" y="195"/>
                  </a:lnTo>
                  <a:lnTo>
                    <a:pt x="30" y="189"/>
                  </a:lnTo>
                  <a:lnTo>
                    <a:pt x="35" y="183"/>
                  </a:lnTo>
                  <a:lnTo>
                    <a:pt x="36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41" y="183"/>
                  </a:lnTo>
                  <a:lnTo>
                    <a:pt x="44" y="178"/>
                  </a:lnTo>
                  <a:lnTo>
                    <a:pt x="50" y="171"/>
                  </a:lnTo>
                  <a:lnTo>
                    <a:pt x="57" y="163"/>
                  </a:lnTo>
                  <a:lnTo>
                    <a:pt x="65" y="156"/>
                  </a:lnTo>
                  <a:lnTo>
                    <a:pt x="73" y="148"/>
                  </a:lnTo>
                  <a:lnTo>
                    <a:pt x="80" y="141"/>
                  </a:lnTo>
                  <a:lnTo>
                    <a:pt x="84" y="134"/>
                  </a:lnTo>
                  <a:lnTo>
                    <a:pt x="87" y="128"/>
                  </a:lnTo>
                  <a:lnTo>
                    <a:pt x="88" y="128"/>
                  </a:lnTo>
                  <a:lnTo>
                    <a:pt x="89" y="128"/>
                  </a:lnTo>
                  <a:lnTo>
                    <a:pt x="90" y="128"/>
                  </a:lnTo>
                  <a:lnTo>
                    <a:pt x="91" y="128"/>
                  </a:lnTo>
                  <a:lnTo>
                    <a:pt x="91" y="127"/>
                  </a:lnTo>
                  <a:lnTo>
                    <a:pt x="91" y="125"/>
                  </a:lnTo>
                  <a:lnTo>
                    <a:pt x="91" y="123"/>
                  </a:lnTo>
                  <a:lnTo>
                    <a:pt x="91" y="122"/>
                  </a:lnTo>
                  <a:lnTo>
                    <a:pt x="96" y="120"/>
                  </a:lnTo>
                  <a:lnTo>
                    <a:pt x="102" y="115"/>
                  </a:lnTo>
                  <a:lnTo>
                    <a:pt x="108" y="109"/>
                  </a:lnTo>
                  <a:lnTo>
                    <a:pt x="117" y="102"/>
                  </a:lnTo>
                  <a:lnTo>
                    <a:pt x="123" y="94"/>
                  </a:lnTo>
                  <a:lnTo>
                    <a:pt x="130" y="85"/>
                  </a:lnTo>
                  <a:lnTo>
                    <a:pt x="137" y="80"/>
                  </a:lnTo>
                  <a:lnTo>
                    <a:pt x="144" y="74"/>
                  </a:lnTo>
                  <a:lnTo>
                    <a:pt x="144" y="73"/>
                  </a:lnTo>
                  <a:lnTo>
                    <a:pt x="144" y="72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55" y="64"/>
                  </a:lnTo>
                  <a:lnTo>
                    <a:pt x="159" y="57"/>
                  </a:lnTo>
                  <a:lnTo>
                    <a:pt x="161" y="49"/>
                  </a:lnTo>
                  <a:lnTo>
                    <a:pt x="159" y="39"/>
                  </a:lnTo>
                  <a:lnTo>
                    <a:pt x="155" y="30"/>
                  </a:lnTo>
                  <a:lnTo>
                    <a:pt x="148" y="20"/>
                  </a:lnTo>
                  <a:lnTo>
                    <a:pt x="140" y="9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90" name="Freeform 575"/>
            <p:cNvSpPr>
              <a:spLocks/>
            </p:cNvSpPr>
            <p:nvPr/>
          </p:nvSpPr>
          <p:spPr bwMode="auto">
            <a:xfrm>
              <a:off x="3562" y="3018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83" y="229"/>
                </a:cxn>
                <a:cxn ang="0">
                  <a:pos x="170" y="216"/>
                </a:cxn>
                <a:cxn ang="0">
                  <a:pos x="157" y="206"/>
                </a:cxn>
                <a:cxn ang="0">
                  <a:pos x="148" y="197"/>
                </a:cxn>
                <a:cxn ang="0">
                  <a:pos x="141" y="191"/>
                </a:cxn>
                <a:cxn ang="0">
                  <a:pos x="142" y="183"/>
                </a:cxn>
                <a:cxn ang="0">
                  <a:pos x="149" y="168"/>
                </a:cxn>
                <a:cxn ang="0">
                  <a:pos x="151" y="168"/>
                </a:cxn>
                <a:cxn ang="0">
                  <a:pos x="155" y="168"/>
                </a:cxn>
                <a:cxn ang="0">
                  <a:pos x="157" y="162"/>
                </a:cxn>
                <a:cxn ang="0">
                  <a:pos x="170" y="146"/>
                </a:cxn>
                <a:cxn ang="0">
                  <a:pos x="172" y="146"/>
                </a:cxn>
                <a:cxn ang="0">
                  <a:pos x="174" y="146"/>
                </a:cxn>
                <a:cxn ang="0">
                  <a:pos x="182" y="135"/>
                </a:cxn>
                <a:cxn ang="0">
                  <a:pos x="193" y="123"/>
                </a:cxn>
                <a:cxn ang="0">
                  <a:pos x="198" y="110"/>
                </a:cxn>
                <a:cxn ang="0">
                  <a:pos x="193" y="98"/>
                </a:cxn>
                <a:cxn ang="0">
                  <a:pos x="152" y="107"/>
                </a:cxn>
                <a:cxn ang="0">
                  <a:pos x="120" y="114"/>
                </a:cxn>
                <a:cxn ang="0">
                  <a:pos x="92" y="120"/>
                </a:cxn>
                <a:cxn ang="0">
                  <a:pos x="69" y="125"/>
                </a:cxn>
                <a:cxn ang="0">
                  <a:pos x="51" y="129"/>
                </a:cxn>
                <a:cxn ang="0">
                  <a:pos x="34" y="132"/>
                </a:cxn>
                <a:cxn ang="0">
                  <a:pos x="16" y="136"/>
                </a:cxn>
                <a:cxn ang="0">
                  <a:pos x="0" y="139"/>
                </a:cxn>
                <a:cxn ang="0">
                  <a:pos x="5" y="99"/>
                </a:cxn>
                <a:cxn ang="0">
                  <a:pos x="14" y="92"/>
                </a:cxn>
                <a:cxn ang="0">
                  <a:pos x="24" y="85"/>
                </a:cxn>
                <a:cxn ang="0">
                  <a:pos x="38" y="76"/>
                </a:cxn>
                <a:cxn ang="0">
                  <a:pos x="45" y="69"/>
                </a:cxn>
                <a:cxn ang="0">
                  <a:pos x="45" y="67"/>
                </a:cxn>
                <a:cxn ang="0">
                  <a:pos x="54" y="60"/>
                </a:cxn>
                <a:cxn ang="0">
                  <a:pos x="80" y="46"/>
                </a:cxn>
                <a:cxn ang="0">
                  <a:pos x="110" y="29"/>
                </a:cxn>
                <a:cxn ang="0">
                  <a:pos x="141" y="10"/>
                </a:cxn>
              </a:cxnLst>
              <a:rect l="0" t="0" r="r" b="b"/>
              <a:pathLst>
                <a:path w="231" h="229">
                  <a:moveTo>
                    <a:pt x="156" y="0"/>
                  </a:moveTo>
                  <a:lnTo>
                    <a:pt x="231" y="0"/>
                  </a:lnTo>
                  <a:lnTo>
                    <a:pt x="231" y="229"/>
                  </a:lnTo>
                  <a:lnTo>
                    <a:pt x="183" y="229"/>
                  </a:lnTo>
                  <a:lnTo>
                    <a:pt x="176" y="222"/>
                  </a:lnTo>
                  <a:lnTo>
                    <a:pt x="170" y="216"/>
                  </a:lnTo>
                  <a:lnTo>
                    <a:pt x="164" y="211"/>
                  </a:lnTo>
                  <a:lnTo>
                    <a:pt x="157" y="206"/>
                  </a:lnTo>
                  <a:lnTo>
                    <a:pt x="152" y="202"/>
                  </a:lnTo>
                  <a:lnTo>
                    <a:pt x="148" y="197"/>
                  </a:lnTo>
                  <a:lnTo>
                    <a:pt x="143" y="193"/>
                  </a:lnTo>
                  <a:lnTo>
                    <a:pt x="141" y="191"/>
                  </a:lnTo>
                  <a:lnTo>
                    <a:pt x="141" y="187"/>
                  </a:lnTo>
                  <a:lnTo>
                    <a:pt x="142" y="183"/>
                  </a:lnTo>
                  <a:lnTo>
                    <a:pt x="144" y="177"/>
                  </a:lnTo>
                  <a:lnTo>
                    <a:pt x="149" y="168"/>
                  </a:lnTo>
                  <a:lnTo>
                    <a:pt x="150" y="168"/>
                  </a:lnTo>
                  <a:lnTo>
                    <a:pt x="151" y="168"/>
                  </a:lnTo>
                  <a:lnTo>
                    <a:pt x="153" y="168"/>
                  </a:lnTo>
                  <a:lnTo>
                    <a:pt x="155" y="168"/>
                  </a:lnTo>
                  <a:lnTo>
                    <a:pt x="156" y="165"/>
                  </a:lnTo>
                  <a:lnTo>
                    <a:pt x="157" y="162"/>
                  </a:lnTo>
                  <a:lnTo>
                    <a:pt x="161" y="157"/>
                  </a:lnTo>
                  <a:lnTo>
                    <a:pt x="170" y="146"/>
                  </a:lnTo>
                  <a:lnTo>
                    <a:pt x="171" y="146"/>
                  </a:lnTo>
                  <a:lnTo>
                    <a:pt x="172" y="146"/>
                  </a:lnTo>
                  <a:lnTo>
                    <a:pt x="173" y="146"/>
                  </a:lnTo>
                  <a:lnTo>
                    <a:pt x="174" y="146"/>
                  </a:lnTo>
                  <a:lnTo>
                    <a:pt x="178" y="140"/>
                  </a:lnTo>
                  <a:lnTo>
                    <a:pt x="182" y="135"/>
                  </a:lnTo>
                  <a:lnTo>
                    <a:pt x="188" y="129"/>
                  </a:lnTo>
                  <a:lnTo>
                    <a:pt x="193" y="123"/>
                  </a:lnTo>
                  <a:lnTo>
                    <a:pt x="197" y="117"/>
                  </a:lnTo>
                  <a:lnTo>
                    <a:pt x="198" y="110"/>
                  </a:lnTo>
                  <a:lnTo>
                    <a:pt x="197" y="105"/>
                  </a:lnTo>
                  <a:lnTo>
                    <a:pt x="193" y="98"/>
                  </a:lnTo>
                  <a:lnTo>
                    <a:pt x="172" y="102"/>
                  </a:lnTo>
                  <a:lnTo>
                    <a:pt x="152" y="107"/>
                  </a:lnTo>
                  <a:lnTo>
                    <a:pt x="135" y="110"/>
                  </a:lnTo>
                  <a:lnTo>
                    <a:pt x="120" y="114"/>
                  </a:lnTo>
                  <a:lnTo>
                    <a:pt x="105" y="117"/>
                  </a:lnTo>
                  <a:lnTo>
                    <a:pt x="92" y="120"/>
                  </a:lnTo>
                  <a:lnTo>
                    <a:pt x="81" y="123"/>
                  </a:lnTo>
                  <a:lnTo>
                    <a:pt x="69" y="125"/>
                  </a:lnTo>
                  <a:lnTo>
                    <a:pt x="60" y="127"/>
                  </a:lnTo>
                  <a:lnTo>
                    <a:pt x="51" y="129"/>
                  </a:lnTo>
                  <a:lnTo>
                    <a:pt x="42" y="131"/>
                  </a:lnTo>
                  <a:lnTo>
                    <a:pt x="34" y="132"/>
                  </a:lnTo>
                  <a:lnTo>
                    <a:pt x="26" y="135"/>
                  </a:lnTo>
                  <a:lnTo>
                    <a:pt x="16" y="136"/>
                  </a:lnTo>
                  <a:lnTo>
                    <a:pt x="8" y="138"/>
                  </a:lnTo>
                  <a:lnTo>
                    <a:pt x="0" y="139"/>
                  </a:lnTo>
                  <a:lnTo>
                    <a:pt x="0" y="102"/>
                  </a:lnTo>
                  <a:lnTo>
                    <a:pt x="5" y="99"/>
                  </a:lnTo>
                  <a:lnTo>
                    <a:pt x="8" y="95"/>
                  </a:lnTo>
                  <a:lnTo>
                    <a:pt x="14" y="92"/>
                  </a:lnTo>
                  <a:lnTo>
                    <a:pt x="19" y="89"/>
                  </a:lnTo>
                  <a:lnTo>
                    <a:pt x="24" y="85"/>
                  </a:lnTo>
                  <a:lnTo>
                    <a:pt x="31" y="81"/>
                  </a:lnTo>
                  <a:lnTo>
                    <a:pt x="38" y="76"/>
                  </a:lnTo>
                  <a:lnTo>
                    <a:pt x="45" y="70"/>
                  </a:lnTo>
                  <a:lnTo>
                    <a:pt x="45" y="69"/>
                  </a:lnTo>
                  <a:lnTo>
                    <a:pt x="45" y="68"/>
                  </a:lnTo>
                  <a:lnTo>
                    <a:pt x="45" y="67"/>
                  </a:lnTo>
                  <a:lnTo>
                    <a:pt x="45" y="66"/>
                  </a:lnTo>
                  <a:lnTo>
                    <a:pt x="54" y="60"/>
                  </a:lnTo>
                  <a:lnTo>
                    <a:pt x="67" y="53"/>
                  </a:lnTo>
                  <a:lnTo>
                    <a:pt x="80" y="46"/>
                  </a:lnTo>
                  <a:lnTo>
                    <a:pt x="95" y="38"/>
                  </a:lnTo>
                  <a:lnTo>
                    <a:pt x="110" y="29"/>
                  </a:lnTo>
                  <a:lnTo>
                    <a:pt x="125" y="19"/>
                  </a:lnTo>
                  <a:lnTo>
                    <a:pt x="141" y="1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91" name="Freeform 576"/>
            <p:cNvSpPr>
              <a:spLocks/>
            </p:cNvSpPr>
            <p:nvPr/>
          </p:nvSpPr>
          <p:spPr bwMode="auto">
            <a:xfrm>
              <a:off x="3579" y="2904"/>
              <a:ext cx="1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28" y="7"/>
                </a:cxn>
                <a:cxn ang="0">
                  <a:pos x="24" y="14"/>
                </a:cxn>
                <a:cxn ang="0">
                  <a:pos x="22" y="21"/>
                </a:cxn>
                <a:cxn ang="0">
                  <a:pos x="18" y="28"/>
                </a:cxn>
                <a:cxn ang="0">
                  <a:pos x="10" y="27"/>
                </a:cxn>
                <a:cxn ang="0">
                  <a:pos x="5" y="21"/>
                </a:cxn>
                <a:cxn ang="0">
                  <a:pos x="1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28">
                  <a:moveTo>
                    <a:pt x="0" y="0"/>
                  </a:moveTo>
                  <a:lnTo>
                    <a:pt x="30" y="0"/>
                  </a:lnTo>
                  <a:lnTo>
                    <a:pt x="28" y="7"/>
                  </a:lnTo>
                  <a:lnTo>
                    <a:pt x="24" y="14"/>
                  </a:lnTo>
                  <a:lnTo>
                    <a:pt x="22" y="21"/>
                  </a:lnTo>
                  <a:lnTo>
                    <a:pt x="18" y="28"/>
                  </a:lnTo>
                  <a:lnTo>
                    <a:pt x="10" y="27"/>
                  </a:lnTo>
                  <a:lnTo>
                    <a:pt x="5" y="21"/>
                  </a:lnTo>
                  <a:lnTo>
                    <a:pt x="1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92" name="Freeform 577"/>
            <p:cNvSpPr>
              <a:spLocks/>
            </p:cNvSpPr>
            <p:nvPr/>
          </p:nvSpPr>
          <p:spPr bwMode="auto">
            <a:xfrm>
              <a:off x="3609" y="2904"/>
              <a:ext cx="68" cy="11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136" y="0"/>
                </a:cxn>
                <a:cxn ang="0">
                  <a:pos x="136" y="230"/>
                </a:cxn>
                <a:cxn ang="0">
                  <a:pos x="61" y="230"/>
                </a:cxn>
                <a:cxn ang="0">
                  <a:pos x="72" y="221"/>
                </a:cxn>
                <a:cxn ang="0">
                  <a:pos x="84" y="213"/>
                </a:cxn>
                <a:cxn ang="0">
                  <a:pos x="93" y="203"/>
                </a:cxn>
                <a:cxn ang="0">
                  <a:pos x="102" y="194"/>
                </a:cxn>
                <a:cxn ang="0">
                  <a:pos x="109" y="185"/>
                </a:cxn>
                <a:cxn ang="0">
                  <a:pos x="115" y="176"/>
                </a:cxn>
                <a:cxn ang="0">
                  <a:pos x="117" y="166"/>
                </a:cxn>
                <a:cxn ang="0">
                  <a:pos x="118" y="157"/>
                </a:cxn>
                <a:cxn ang="0">
                  <a:pos x="101" y="141"/>
                </a:cxn>
                <a:cxn ang="0">
                  <a:pos x="90" y="125"/>
                </a:cxn>
                <a:cxn ang="0">
                  <a:pos x="83" y="108"/>
                </a:cxn>
                <a:cxn ang="0">
                  <a:pos x="80" y="92"/>
                </a:cxn>
                <a:cxn ang="0">
                  <a:pos x="83" y="75"/>
                </a:cxn>
                <a:cxn ang="0">
                  <a:pos x="92" y="60"/>
                </a:cxn>
                <a:cxn ang="0">
                  <a:pos x="106" y="47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8" y="26"/>
                </a:cxn>
                <a:cxn ang="0">
                  <a:pos x="128" y="22"/>
                </a:cxn>
                <a:cxn ang="0">
                  <a:pos x="129" y="19"/>
                </a:cxn>
                <a:cxn ang="0">
                  <a:pos x="126" y="17"/>
                </a:cxn>
                <a:cxn ang="0">
                  <a:pos x="125" y="14"/>
                </a:cxn>
                <a:cxn ang="0">
                  <a:pos x="123" y="12"/>
                </a:cxn>
                <a:cxn ang="0">
                  <a:pos x="121" y="10"/>
                </a:cxn>
                <a:cxn ang="0">
                  <a:pos x="104" y="13"/>
                </a:cxn>
                <a:cxn ang="0">
                  <a:pos x="87" y="20"/>
                </a:cxn>
                <a:cxn ang="0">
                  <a:pos x="69" y="30"/>
                </a:cxn>
                <a:cxn ang="0">
                  <a:pos x="52" y="41"/>
                </a:cxn>
                <a:cxn ang="0">
                  <a:pos x="34" y="50"/>
                </a:cxn>
                <a:cxn ang="0">
                  <a:pos x="19" y="56"/>
                </a:cxn>
                <a:cxn ang="0">
                  <a:pos x="8" y="56"/>
                </a:cxn>
                <a:cxn ang="0">
                  <a:pos x="0" y="49"/>
                </a:cxn>
                <a:cxn ang="0">
                  <a:pos x="4" y="43"/>
                </a:cxn>
                <a:cxn ang="0">
                  <a:pos x="9" y="36"/>
                </a:cxn>
                <a:cxn ang="0">
                  <a:pos x="14" y="30"/>
                </a:cxn>
                <a:cxn ang="0">
                  <a:pos x="19" y="25"/>
                </a:cxn>
                <a:cxn ang="0">
                  <a:pos x="24" y="19"/>
                </a:cxn>
                <a:cxn ang="0">
                  <a:pos x="28" y="12"/>
                </a:cxn>
                <a:cxn ang="0">
                  <a:pos x="33" y="6"/>
                </a:cxn>
                <a:cxn ang="0">
                  <a:pos x="38" y="0"/>
                </a:cxn>
              </a:cxnLst>
              <a:rect l="0" t="0" r="r" b="b"/>
              <a:pathLst>
                <a:path w="136" h="230">
                  <a:moveTo>
                    <a:pt x="38" y="0"/>
                  </a:moveTo>
                  <a:lnTo>
                    <a:pt x="136" y="0"/>
                  </a:lnTo>
                  <a:lnTo>
                    <a:pt x="136" y="230"/>
                  </a:lnTo>
                  <a:lnTo>
                    <a:pt x="61" y="230"/>
                  </a:lnTo>
                  <a:lnTo>
                    <a:pt x="72" y="221"/>
                  </a:lnTo>
                  <a:lnTo>
                    <a:pt x="84" y="213"/>
                  </a:lnTo>
                  <a:lnTo>
                    <a:pt x="93" y="203"/>
                  </a:lnTo>
                  <a:lnTo>
                    <a:pt x="102" y="194"/>
                  </a:lnTo>
                  <a:lnTo>
                    <a:pt x="109" y="185"/>
                  </a:lnTo>
                  <a:lnTo>
                    <a:pt x="115" y="176"/>
                  </a:lnTo>
                  <a:lnTo>
                    <a:pt x="117" y="166"/>
                  </a:lnTo>
                  <a:lnTo>
                    <a:pt x="118" y="157"/>
                  </a:lnTo>
                  <a:lnTo>
                    <a:pt x="101" y="141"/>
                  </a:lnTo>
                  <a:lnTo>
                    <a:pt x="90" y="125"/>
                  </a:lnTo>
                  <a:lnTo>
                    <a:pt x="83" y="108"/>
                  </a:lnTo>
                  <a:lnTo>
                    <a:pt x="80" y="92"/>
                  </a:lnTo>
                  <a:lnTo>
                    <a:pt x="83" y="75"/>
                  </a:lnTo>
                  <a:lnTo>
                    <a:pt x="92" y="60"/>
                  </a:lnTo>
                  <a:lnTo>
                    <a:pt x="106" y="47"/>
                  </a:lnTo>
                  <a:lnTo>
                    <a:pt x="126" y="34"/>
                  </a:lnTo>
                  <a:lnTo>
                    <a:pt x="128" y="29"/>
                  </a:lnTo>
                  <a:lnTo>
                    <a:pt x="128" y="26"/>
                  </a:lnTo>
                  <a:lnTo>
                    <a:pt x="128" y="22"/>
                  </a:lnTo>
                  <a:lnTo>
                    <a:pt x="129" y="19"/>
                  </a:lnTo>
                  <a:lnTo>
                    <a:pt x="126" y="17"/>
                  </a:lnTo>
                  <a:lnTo>
                    <a:pt x="125" y="14"/>
                  </a:lnTo>
                  <a:lnTo>
                    <a:pt x="123" y="12"/>
                  </a:lnTo>
                  <a:lnTo>
                    <a:pt x="121" y="10"/>
                  </a:lnTo>
                  <a:lnTo>
                    <a:pt x="104" y="13"/>
                  </a:lnTo>
                  <a:lnTo>
                    <a:pt x="87" y="20"/>
                  </a:lnTo>
                  <a:lnTo>
                    <a:pt x="69" y="30"/>
                  </a:lnTo>
                  <a:lnTo>
                    <a:pt x="52" y="41"/>
                  </a:lnTo>
                  <a:lnTo>
                    <a:pt x="34" y="50"/>
                  </a:lnTo>
                  <a:lnTo>
                    <a:pt x="19" y="56"/>
                  </a:lnTo>
                  <a:lnTo>
                    <a:pt x="8" y="56"/>
                  </a:lnTo>
                  <a:lnTo>
                    <a:pt x="0" y="49"/>
                  </a:lnTo>
                  <a:lnTo>
                    <a:pt x="4" y="43"/>
                  </a:lnTo>
                  <a:lnTo>
                    <a:pt x="9" y="36"/>
                  </a:lnTo>
                  <a:lnTo>
                    <a:pt x="14" y="30"/>
                  </a:lnTo>
                  <a:lnTo>
                    <a:pt x="19" y="25"/>
                  </a:lnTo>
                  <a:lnTo>
                    <a:pt x="24" y="19"/>
                  </a:lnTo>
                  <a:lnTo>
                    <a:pt x="28" y="12"/>
                  </a:lnTo>
                  <a:lnTo>
                    <a:pt x="33" y="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93" name="Freeform 578"/>
            <p:cNvSpPr>
              <a:spLocks/>
            </p:cNvSpPr>
            <p:nvPr/>
          </p:nvSpPr>
          <p:spPr bwMode="auto">
            <a:xfrm>
              <a:off x="3562" y="2789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33" y="229"/>
                </a:cxn>
                <a:cxn ang="0">
                  <a:pos x="150" y="208"/>
                </a:cxn>
                <a:cxn ang="0">
                  <a:pos x="168" y="186"/>
                </a:cxn>
                <a:cxn ang="0">
                  <a:pos x="187" y="165"/>
                </a:cxn>
                <a:cxn ang="0">
                  <a:pos x="206" y="143"/>
                </a:cxn>
                <a:cxn ang="0">
                  <a:pos x="209" y="126"/>
                </a:cxn>
                <a:cxn ang="0">
                  <a:pos x="189" y="117"/>
                </a:cxn>
                <a:cxn ang="0">
                  <a:pos x="182" y="111"/>
                </a:cxn>
                <a:cxn ang="0">
                  <a:pos x="175" y="105"/>
                </a:cxn>
                <a:cxn ang="0">
                  <a:pos x="174" y="105"/>
                </a:cxn>
                <a:cxn ang="0">
                  <a:pos x="174" y="104"/>
                </a:cxn>
                <a:cxn ang="0">
                  <a:pos x="170" y="103"/>
                </a:cxn>
                <a:cxn ang="0">
                  <a:pos x="164" y="102"/>
                </a:cxn>
                <a:cxn ang="0">
                  <a:pos x="164" y="102"/>
                </a:cxn>
                <a:cxn ang="0">
                  <a:pos x="163" y="103"/>
                </a:cxn>
                <a:cxn ang="0">
                  <a:pos x="160" y="100"/>
                </a:cxn>
                <a:cxn ang="0">
                  <a:pos x="158" y="99"/>
                </a:cxn>
                <a:cxn ang="0">
                  <a:pos x="152" y="97"/>
                </a:cxn>
                <a:cxn ang="0">
                  <a:pos x="147" y="94"/>
                </a:cxn>
                <a:cxn ang="0">
                  <a:pos x="129" y="83"/>
                </a:cxn>
                <a:cxn ang="0">
                  <a:pos x="115" y="92"/>
                </a:cxn>
                <a:cxn ang="0">
                  <a:pos x="104" y="128"/>
                </a:cxn>
                <a:cxn ang="0">
                  <a:pos x="91" y="163"/>
                </a:cxn>
                <a:cxn ang="0">
                  <a:pos x="79" y="196"/>
                </a:cxn>
                <a:cxn ang="0">
                  <a:pos x="66" y="229"/>
                </a:cxn>
                <a:cxn ang="0">
                  <a:pos x="36" y="205"/>
                </a:cxn>
                <a:cxn ang="0">
                  <a:pos x="34" y="152"/>
                </a:cxn>
                <a:cxn ang="0">
                  <a:pos x="26" y="133"/>
                </a:cxn>
                <a:cxn ang="0">
                  <a:pos x="19" y="130"/>
                </a:cxn>
                <a:cxn ang="0">
                  <a:pos x="13" y="132"/>
                </a:cxn>
                <a:cxn ang="0">
                  <a:pos x="7" y="137"/>
                </a:cxn>
                <a:cxn ang="0">
                  <a:pos x="4" y="150"/>
                </a:cxn>
                <a:cxn ang="0">
                  <a:pos x="3" y="167"/>
                </a:cxn>
                <a:cxn ang="0">
                  <a:pos x="0" y="113"/>
                </a:cxn>
                <a:cxn ang="0">
                  <a:pos x="4" y="112"/>
                </a:cxn>
                <a:cxn ang="0">
                  <a:pos x="6" y="112"/>
                </a:cxn>
                <a:cxn ang="0">
                  <a:pos x="7" y="105"/>
                </a:cxn>
                <a:cxn ang="0">
                  <a:pos x="8" y="99"/>
                </a:cxn>
                <a:cxn ang="0">
                  <a:pos x="5" y="95"/>
                </a:cxn>
                <a:cxn ang="0">
                  <a:pos x="0" y="90"/>
                </a:cxn>
                <a:cxn ang="0">
                  <a:pos x="11" y="30"/>
                </a:cxn>
                <a:cxn ang="0">
                  <a:pos x="33" y="34"/>
                </a:cxn>
                <a:cxn ang="0">
                  <a:pos x="54" y="38"/>
                </a:cxn>
                <a:cxn ang="0">
                  <a:pos x="76" y="43"/>
                </a:cxn>
                <a:cxn ang="0">
                  <a:pos x="98" y="43"/>
                </a:cxn>
                <a:cxn ang="0">
                  <a:pos x="104" y="30"/>
                </a:cxn>
                <a:cxn ang="0">
                  <a:pos x="103" y="13"/>
                </a:cxn>
                <a:cxn ang="0">
                  <a:pos x="103" y="5"/>
                </a:cxn>
              </a:cxnLst>
              <a:rect l="0" t="0" r="r" b="b"/>
              <a:pathLst>
                <a:path w="231" h="229">
                  <a:moveTo>
                    <a:pt x="104" y="0"/>
                  </a:moveTo>
                  <a:lnTo>
                    <a:pt x="231" y="0"/>
                  </a:lnTo>
                  <a:lnTo>
                    <a:pt x="231" y="229"/>
                  </a:lnTo>
                  <a:lnTo>
                    <a:pt x="133" y="229"/>
                  </a:lnTo>
                  <a:lnTo>
                    <a:pt x="142" y="219"/>
                  </a:lnTo>
                  <a:lnTo>
                    <a:pt x="150" y="208"/>
                  </a:lnTo>
                  <a:lnTo>
                    <a:pt x="159" y="197"/>
                  </a:lnTo>
                  <a:lnTo>
                    <a:pt x="168" y="186"/>
                  </a:lnTo>
                  <a:lnTo>
                    <a:pt x="176" y="175"/>
                  </a:lnTo>
                  <a:lnTo>
                    <a:pt x="187" y="165"/>
                  </a:lnTo>
                  <a:lnTo>
                    <a:pt x="196" y="153"/>
                  </a:lnTo>
                  <a:lnTo>
                    <a:pt x="206" y="143"/>
                  </a:lnTo>
                  <a:lnTo>
                    <a:pt x="210" y="133"/>
                  </a:lnTo>
                  <a:lnTo>
                    <a:pt x="209" y="126"/>
                  </a:lnTo>
                  <a:lnTo>
                    <a:pt x="202" y="121"/>
                  </a:lnTo>
                  <a:lnTo>
                    <a:pt x="189" y="117"/>
                  </a:lnTo>
                  <a:lnTo>
                    <a:pt x="186" y="114"/>
                  </a:lnTo>
                  <a:lnTo>
                    <a:pt x="182" y="111"/>
                  </a:lnTo>
                  <a:lnTo>
                    <a:pt x="179" y="107"/>
                  </a:lnTo>
                  <a:lnTo>
                    <a:pt x="175" y="105"/>
                  </a:lnTo>
                  <a:lnTo>
                    <a:pt x="174" y="105"/>
                  </a:lnTo>
                  <a:lnTo>
                    <a:pt x="174" y="105"/>
                  </a:lnTo>
                  <a:lnTo>
                    <a:pt x="174" y="105"/>
                  </a:lnTo>
                  <a:lnTo>
                    <a:pt x="174" y="104"/>
                  </a:lnTo>
                  <a:lnTo>
                    <a:pt x="172" y="104"/>
                  </a:lnTo>
                  <a:lnTo>
                    <a:pt x="170" y="103"/>
                  </a:lnTo>
                  <a:lnTo>
                    <a:pt x="166" y="103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3" y="103"/>
                  </a:lnTo>
                  <a:lnTo>
                    <a:pt x="161" y="102"/>
                  </a:lnTo>
                  <a:lnTo>
                    <a:pt x="160" y="100"/>
                  </a:lnTo>
                  <a:lnTo>
                    <a:pt x="159" y="100"/>
                  </a:lnTo>
                  <a:lnTo>
                    <a:pt x="158" y="99"/>
                  </a:lnTo>
                  <a:lnTo>
                    <a:pt x="156" y="98"/>
                  </a:lnTo>
                  <a:lnTo>
                    <a:pt x="152" y="97"/>
                  </a:lnTo>
                  <a:lnTo>
                    <a:pt x="149" y="95"/>
                  </a:lnTo>
                  <a:lnTo>
                    <a:pt x="147" y="94"/>
                  </a:lnTo>
                  <a:lnTo>
                    <a:pt x="137" y="87"/>
                  </a:lnTo>
                  <a:lnTo>
                    <a:pt x="129" y="83"/>
                  </a:lnTo>
                  <a:lnTo>
                    <a:pt x="122" y="85"/>
                  </a:lnTo>
                  <a:lnTo>
                    <a:pt x="115" y="92"/>
                  </a:lnTo>
                  <a:lnTo>
                    <a:pt x="110" y="111"/>
                  </a:lnTo>
                  <a:lnTo>
                    <a:pt x="104" y="128"/>
                  </a:lnTo>
                  <a:lnTo>
                    <a:pt x="98" y="147"/>
                  </a:lnTo>
                  <a:lnTo>
                    <a:pt x="91" y="163"/>
                  </a:lnTo>
                  <a:lnTo>
                    <a:pt x="85" y="180"/>
                  </a:lnTo>
                  <a:lnTo>
                    <a:pt x="79" y="196"/>
                  </a:lnTo>
                  <a:lnTo>
                    <a:pt x="73" y="213"/>
                  </a:lnTo>
                  <a:lnTo>
                    <a:pt x="66" y="229"/>
                  </a:lnTo>
                  <a:lnTo>
                    <a:pt x="36" y="229"/>
                  </a:lnTo>
                  <a:lnTo>
                    <a:pt x="36" y="205"/>
                  </a:lnTo>
                  <a:lnTo>
                    <a:pt x="36" y="178"/>
                  </a:lnTo>
                  <a:lnTo>
                    <a:pt x="34" y="152"/>
                  </a:lnTo>
                  <a:lnTo>
                    <a:pt x="28" y="133"/>
                  </a:lnTo>
                  <a:lnTo>
                    <a:pt x="26" y="133"/>
                  </a:lnTo>
                  <a:lnTo>
                    <a:pt x="22" y="132"/>
                  </a:lnTo>
                  <a:lnTo>
                    <a:pt x="19" y="130"/>
                  </a:lnTo>
                  <a:lnTo>
                    <a:pt x="16" y="129"/>
                  </a:lnTo>
                  <a:lnTo>
                    <a:pt x="13" y="132"/>
                  </a:lnTo>
                  <a:lnTo>
                    <a:pt x="11" y="134"/>
                  </a:lnTo>
                  <a:lnTo>
                    <a:pt x="7" y="137"/>
                  </a:lnTo>
                  <a:lnTo>
                    <a:pt x="4" y="140"/>
                  </a:lnTo>
                  <a:lnTo>
                    <a:pt x="4" y="150"/>
                  </a:lnTo>
                  <a:lnTo>
                    <a:pt x="4" y="159"/>
                  </a:lnTo>
                  <a:lnTo>
                    <a:pt x="3" y="167"/>
                  </a:lnTo>
                  <a:lnTo>
                    <a:pt x="0" y="175"/>
                  </a:lnTo>
                  <a:lnTo>
                    <a:pt x="0" y="113"/>
                  </a:lnTo>
                  <a:lnTo>
                    <a:pt x="1" y="113"/>
                  </a:lnTo>
                  <a:lnTo>
                    <a:pt x="4" y="112"/>
                  </a:lnTo>
                  <a:lnTo>
                    <a:pt x="5" y="112"/>
                  </a:lnTo>
                  <a:lnTo>
                    <a:pt x="6" y="112"/>
                  </a:lnTo>
                  <a:lnTo>
                    <a:pt x="6" y="108"/>
                  </a:lnTo>
                  <a:lnTo>
                    <a:pt x="7" y="105"/>
                  </a:lnTo>
                  <a:lnTo>
                    <a:pt x="7" y="103"/>
                  </a:lnTo>
                  <a:lnTo>
                    <a:pt x="8" y="99"/>
                  </a:lnTo>
                  <a:lnTo>
                    <a:pt x="7" y="97"/>
                  </a:lnTo>
                  <a:lnTo>
                    <a:pt x="5" y="95"/>
                  </a:lnTo>
                  <a:lnTo>
                    <a:pt x="3" y="92"/>
                  </a:lnTo>
                  <a:lnTo>
                    <a:pt x="0" y="90"/>
                  </a:lnTo>
                  <a:lnTo>
                    <a:pt x="0" y="28"/>
                  </a:lnTo>
                  <a:lnTo>
                    <a:pt x="11" y="30"/>
                  </a:lnTo>
                  <a:lnTo>
                    <a:pt x="22" y="31"/>
                  </a:lnTo>
                  <a:lnTo>
                    <a:pt x="33" y="34"/>
                  </a:lnTo>
                  <a:lnTo>
                    <a:pt x="44" y="36"/>
                  </a:lnTo>
                  <a:lnTo>
                    <a:pt x="54" y="38"/>
                  </a:lnTo>
                  <a:lnTo>
                    <a:pt x="65" y="40"/>
                  </a:lnTo>
                  <a:lnTo>
                    <a:pt x="76" y="43"/>
                  </a:lnTo>
                  <a:lnTo>
                    <a:pt x="87" y="45"/>
                  </a:lnTo>
                  <a:lnTo>
                    <a:pt x="98" y="43"/>
                  </a:lnTo>
                  <a:lnTo>
                    <a:pt x="103" y="38"/>
                  </a:lnTo>
                  <a:lnTo>
                    <a:pt x="104" y="30"/>
                  </a:lnTo>
                  <a:lnTo>
                    <a:pt x="102" y="17"/>
                  </a:lnTo>
                  <a:lnTo>
                    <a:pt x="103" y="13"/>
                  </a:lnTo>
                  <a:lnTo>
                    <a:pt x="103" y="8"/>
                  </a:lnTo>
                  <a:lnTo>
                    <a:pt x="103" y="5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94" name="Freeform 579"/>
            <p:cNvSpPr>
              <a:spLocks/>
            </p:cNvSpPr>
            <p:nvPr/>
          </p:nvSpPr>
          <p:spPr bwMode="auto">
            <a:xfrm>
              <a:off x="3562" y="2674"/>
              <a:ext cx="115" cy="115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96" y="32"/>
                </a:cxn>
                <a:cxn ang="0">
                  <a:pos x="109" y="64"/>
                </a:cxn>
                <a:cxn ang="0">
                  <a:pos x="120" y="98"/>
                </a:cxn>
                <a:cxn ang="0">
                  <a:pos x="130" y="132"/>
                </a:cxn>
                <a:cxn ang="0">
                  <a:pos x="138" y="140"/>
                </a:cxn>
                <a:cxn ang="0">
                  <a:pos x="147" y="143"/>
                </a:cxn>
                <a:cxn ang="0">
                  <a:pos x="157" y="132"/>
                </a:cxn>
                <a:cxn ang="0">
                  <a:pos x="171" y="123"/>
                </a:cxn>
                <a:cxn ang="0">
                  <a:pos x="173" y="124"/>
                </a:cxn>
                <a:cxn ang="0">
                  <a:pos x="175" y="125"/>
                </a:cxn>
                <a:cxn ang="0">
                  <a:pos x="176" y="124"/>
                </a:cxn>
                <a:cxn ang="0">
                  <a:pos x="178" y="124"/>
                </a:cxn>
                <a:cxn ang="0">
                  <a:pos x="178" y="122"/>
                </a:cxn>
                <a:cxn ang="0">
                  <a:pos x="178" y="121"/>
                </a:cxn>
                <a:cxn ang="0">
                  <a:pos x="188" y="116"/>
                </a:cxn>
                <a:cxn ang="0">
                  <a:pos x="195" y="113"/>
                </a:cxn>
                <a:cxn ang="0">
                  <a:pos x="203" y="110"/>
                </a:cxn>
                <a:cxn ang="0">
                  <a:pos x="216" y="108"/>
                </a:cxn>
                <a:cxn ang="0">
                  <a:pos x="218" y="105"/>
                </a:cxn>
                <a:cxn ang="0">
                  <a:pos x="217" y="95"/>
                </a:cxn>
                <a:cxn ang="0">
                  <a:pos x="204" y="78"/>
                </a:cxn>
                <a:cxn ang="0">
                  <a:pos x="183" y="56"/>
                </a:cxn>
                <a:cxn ang="0">
                  <a:pos x="164" y="33"/>
                </a:cxn>
                <a:cxn ang="0">
                  <a:pos x="145" y="11"/>
                </a:cxn>
                <a:cxn ang="0">
                  <a:pos x="231" y="0"/>
                </a:cxn>
                <a:cxn ang="0">
                  <a:pos x="104" y="229"/>
                </a:cxn>
                <a:cxn ang="0">
                  <a:pos x="110" y="206"/>
                </a:cxn>
                <a:cxn ang="0">
                  <a:pos x="118" y="187"/>
                </a:cxn>
                <a:cxn ang="0">
                  <a:pos x="112" y="183"/>
                </a:cxn>
                <a:cxn ang="0">
                  <a:pos x="103" y="181"/>
                </a:cxn>
                <a:cxn ang="0">
                  <a:pos x="76" y="187"/>
                </a:cxn>
                <a:cxn ang="0">
                  <a:pos x="51" y="192"/>
                </a:cxn>
                <a:cxn ang="0">
                  <a:pos x="26" y="197"/>
                </a:cxn>
                <a:cxn ang="0">
                  <a:pos x="0" y="200"/>
                </a:cxn>
                <a:cxn ang="0">
                  <a:pos x="8" y="142"/>
                </a:cxn>
                <a:cxn ang="0">
                  <a:pos x="20" y="131"/>
                </a:cxn>
                <a:cxn ang="0">
                  <a:pos x="23" y="123"/>
                </a:cxn>
                <a:cxn ang="0">
                  <a:pos x="22" y="116"/>
                </a:cxn>
                <a:cxn ang="0">
                  <a:pos x="18" y="113"/>
                </a:cxn>
                <a:cxn ang="0">
                  <a:pos x="11" y="109"/>
                </a:cxn>
                <a:cxn ang="0">
                  <a:pos x="6" y="109"/>
                </a:cxn>
                <a:cxn ang="0">
                  <a:pos x="3" y="110"/>
                </a:cxn>
                <a:cxn ang="0">
                  <a:pos x="0" y="23"/>
                </a:cxn>
                <a:cxn ang="0">
                  <a:pos x="15" y="48"/>
                </a:cxn>
                <a:cxn ang="0">
                  <a:pos x="20" y="86"/>
                </a:cxn>
                <a:cxn ang="0">
                  <a:pos x="26" y="91"/>
                </a:cxn>
                <a:cxn ang="0">
                  <a:pos x="31" y="95"/>
                </a:cxn>
                <a:cxn ang="0">
                  <a:pos x="37" y="93"/>
                </a:cxn>
                <a:cxn ang="0">
                  <a:pos x="44" y="92"/>
                </a:cxn>
                <a:cxn ang="0">
                  <a:pos x="51" y="49"/>
                </a:cxn>
                <a:cxn ang="0">
                  <a:pos x="51" y="0"/>
                </a:cxn>
              </a:cxnLst>
              <a:rect l="0" t="0" r="r" b="b"/>
              <a:pathLst>
                <a:path w="231" h="229">
                  <a:moveTo>
                    <a:pt x="51" y="0"/>
                  </a:moveTo>
                  <a:lnTo>
                    <a:pt x="83" y="0"/>
                  </a:lnTo>
                  <a:lnTo>
                    <a:pt x="90" y="16"/>
                  </a:lnTo>
                  <a:lnTo>
                    <a:pt x="96" y="32"/>
                  </a:lnTo>
                  <a:lnTo>
                    <a:pt x="102" y="48"/>
                  </a:lnTo>
                  <a:lnTo>
                    <a:pt x="109" y="64"/>
                  </a:lnTo>
                  <a:lnTo>
                    <a:pt x="114" y="80"/>
                  </a:lnTo>
                  <a:lnTo>
                    <a:pt x="120" y="98"/>
                  </a:lnTo>
                  <a:lnTo>
                    <a:pt x="125" y="115"/>
                  </a:lnTo>
                  <a:lnTo>
                    <a:pt x="130" y="132"/>
                  </a:lnTo>
                  <a:lnTo>
                    <a:pt x="135" y="137"/>
                  </a:lnTo>
                  <a:lnTo>
                    <a:pt x="138" y="140"/>
                  </a:lnTo>
                  <a:lnTo>
                    <a:pt x="142" y="143"/>
                  </a:lnTo>
                  <a:lnTo>
                    <a:pt x="147" y="143"/>
                  </a:lnTo>
                  <a:lnTo>
                    <a:pt x="152" y="137"/>
                  </a:lnTo>
                  <a:lnTo>
                    <a:pt x="157" y="132"/>
                  </a:lnTo>
                  <a:lnTo>
                    <a:pt x="163" y="129"/>
                  </a:lnTo>
                  <a:lnTo>
                    <a:pt x="171" y="123"/>
                  </a:lnTo>
                  <a:lnTo>
                    <a:pt x="172" y="124"/>
                  </a:lnTo>
                  <a:lnTo>
                    <a:pt x="173" y="124"/>
                  </a:lnTo>
                  <a:lnTo>
                    <a:pt x="174" y="124"/>
                  </a:lnTo>
                  <a:lnTo>
                    <a:pt x="175" y="125"/>
                  </a:lnTo>
                  <a:lnTo>
                    <a:pt x="176" y="125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78" y="123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8" y="121"/>
                  </a:lnTo>
                  <a:lnTo>
                    <a:pt x="183" y="119"/>
                  </a:lnTo>
                  <a:lnTo>
                    <a:pt x="188" y="116"/>
                  </a:lnTo>
                  <a:lnTo>
                    <a:pt x="191" y="114"/>
                  </a:lnTo>
                  <a:lnTo>
                    <a:pt x="195" y="113"/>
                  </a:lnTo>
                  <a:lnTo>
                    <a:pt x="199" y="112"/>
                  </a:lnTo>
                  <a:lnTo>
                    <a:pt x="203" y="110"/>
                  </a:lnTo>
                  <a:lnTo>
                    <a:pt x="209" y="109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8" y="105"/>
                  </a:lnTo>
                  <a:lnTo>
                    <a:pt x="218" y="100"/>
                  </a:lnTo>
                  <a:lnTo>
                    <a:pt x="217" y="95"/>
                  </a:lnTo>
                  <a:lnTo>
                    <a:pt x="214" y="90"/>
                  </a:lnTo>
                  <a:lnTo>
                    <a:pt x="204" y="78"/>
                  </a:lnTo>
                  <a:lnTo>
                    <a:pt x="194" y="67"/>
                  </a:lnTo>
                  <a:lnTo>
                    <a:pt x="183" y="56"/>
                  </a:lnTo>
                  <a:lnTo>
                    <a:pt x="174" y="45"/>
                  </a:lnTo>
                  <a:lnTo>
                    <a:pt x="164" y="33"/>
                  </a:lnTo>
                  <a:lnTo>
                    <a:pt x="155" y="22"/>
                  </a:lnTo>
                  <a:lnTo>
                    <a:pt x="145" y="11"/>
                  </a:lnTo>
                  <a:lnTo>
                    <a:pt x="136" y="0"/>
                  </a:lnTo>
                  <a:lnTo>
                    <a:pt x="231" y="0"/>
                  </a:lnTo>
                  <a:lnTo>
                    <a:pt x="231" y="229"/>
                  </a:lnTo>
                  <a:lnTo>
                    <a:pt x="104" y="229"/>
                  </a:lnTo>
                  <a:lnTo>
                    <a:pt x="106" y="218"/>
                  </a:lnTo>
                  <a:lnTo>
                    <a:pt x="110" y="206"/>
                  </a:lnTo>
                  <a:lnTo>
                    <a:pt x="113" y="196"/>
                  </a:lnTo>
                  <a:lnTo>
                    <a:pt x="118" y="187"/>
                  </a:lnTo>
                  <a:lnTo>
                    <a:pt x="115" y="184"/>
                  </a:lnTo>
                  <a:lnTo>
                    <a:pt x="112" y="183"/>
                  </a:lnTo>
                  <a:lnTo>
                    <a:pt x="109" y="182"/>
                  </a:lnTo>
                  <a:lnTo>
                    <a:pt x="103" y="181"/>
                  </a:lnTo>
                  <a:lnTo>
                    <a:pt x="89" y="184"/>
                  </a:lnTo>
                  <a:lnTo>
                    <a:pt x="76" y="187"/>
                  </a:lnTo>
                  <a:lnTo>
                    <a:pt x="64" y="190"/>
                  </a:lnTo>
                  <a:lnTo>
                    <a:pt x="51" y="192"/>
                  </a:lnTo>
                  <a:lnTo>
                    <a:pt x="38" y="195"/>
                  </a:lnTo>
                  <a:lnTo>
                    <a:pt x="26" y="197"/>
                  </a:lnTo>
                  <a:lnTo>
                    <a:pt x="13" y="198"/>
                  </a:lnTo>
                  <a:lnTo>
                    <a:pt x="0" y="200"/>
                  </a:lnTo>
                  <a:lnTo>
                    <a:pt x="0" y="147"/>
                  </a:lnTo>
                  <a:lnTo>
                    <a:pt x="8" y="142"/>
                  </a:lnTo>
                  <a:lnTo>
                    <a:pt x="14" y="137"/>
                  </a:lnTo>
                  <a:lnTo>
                    <a:pt x="20" y="131"/>
                  </a:lnTo>
                  <a:lnTo>
                    <a:pt x="24" y="125"/>
                  </a:lnTo>
                  <a:lnTo>
                    <a:pt x="23" y="123"/>
                  </a:lnTo>
                  <a:lnTo>
                    <a:pt x="23" y="120"/>
                  </a:lnTo>
                  <a:lnTo>
                    <a:pt x="22" y="116"/>
                  </a:lnTo>
                  <a:lnTo>
                    <a:pt x="21" y="114"/>
                  </a:lnTo>
                  <a:lnTo>
                    <a:pt x="18" y="113"/>
                  </a:lnTo>
                  <a:lnTo>
                    <a:pt x="14" y="110"/>
                  </a:lnTo>
                  <a:lnTo>
                    <a:pt x="11" y="109"/>
                  </a:lnTo>
                  <a:lnTo>
                    <a:pt x="7" y="108"/>
                  </a:lnTo>
                  <a:lnTo>
                    <a:pt x="6" y="109"/>
                  </a:lnTo>
                  <a:lnTo>
                    <a:pt x="4" y="109"/>
                  </a:lnTo>
                  <a:lnTo>
                    <a:pt x="3" y="110"/>
                  </a:lnTo>
                  <a:lnTo>
                    <a:pt x="0" y="112"/>
                  </a:lnTo>
                  <a:lnTo>
                    <a:pt x="0" y="23"/>
                  </a:lnTo>
                  <a:lnTo>
                    <a:pt x="9" y="34"/>
                  </a:lnTo>
                  <a:lnTo>
                    <a:pt x="15" y="48"/>
                  </a:lnTo>
                  <a:lnTo>
                    <a:pt x="19" y="66"/>
                  </a:lnTo>
                  <a:lnTo>
                    <a:pt x="20" y="86"/>
                  </a:lnTo>
                  <a:lnTo>
                    <a:pt x="22" y="89"/>
                  </a:lnTo>
                  <a:lnTo>
                    <a:pt x="26" y="91"/>
                  </a:lnTo>
                  <a:lnTo>
                    <a:pt x="28" y="93"/>
                  </a:lnTo>
                  <a:lnTo>
                    <a:pt x="31" y="95"/>
                  </a:lnTo>
                  <a:lnTo>
                    <a:pt x="34" y="94"/>
                  </a:lnTo>
                  <a:lnTo>
                    <a:pt x="37" y="93"/>
                  </a:lnTo>
                  <a:lnTo>
                    <a:pt x="41" y="93"/>
                  </a:lnTo>
                  <a:lnTo>
                    <a:pt x="44" y="92"/>
                  </a:lnTo>
                  <a:lnTo>
                    <a:pt x="50" y="74"/>
                  </a:lnTo>
                  <a:lnTo>
                    <a:pt x="51" y="49"/>
                  </a:lnTo>
                  <a:lnTo>
                    <a:pt x="51" y="2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95" name="Freeform 580"/>
            <p:cNvSpPr>
              <a:spLocks/>
            </p:cNvSpPr>
            <p:nvPr/>
          </p:nvSpPr>
          <p:spPr bwMode="auto">
            <a:xfrm>
              <a:off x="3640" y="2559"/>
              <a:ext cx="37" cy="1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4" y="0"/>
                </a:cxn>
                <a:cxn ang="0">
                  <a:pos x="74" y="215"/>
                </a:cxn>
                <a:cxn ang="0">
                  <a:pos x="74" y="211"/>
                </a:cxn>
                <a:cxn ang="0">
                  <a:pos x="74" y="208"/>
                </a:cxn>
                <a:cxn ang="0">
                  <a:pos x="72" y="204"/>
                </a:cxn>
                <a:cxn ang="0">
                  <a:pos x="72" y="201"/>
                </a:cxn>
                <a:cxn ang="0">
                  <a:pos x="52" y="188"/>
                </a:cxn>
                <a:cxn ang="0">
                  <a:pos x="38" y="174"/>
                </a:cxn>
                <a:cxn ang="0">
                  <a:pos x="29" y="159"/>
                </a:cxn>
                <a:cxn ang="0">
                  <a:pos x="25" y="143"/>
                </a:cxn>
                <a:cxn ang="0">
                  <a:pos x="28" y="127"/>
                </a:cxn>
                <a:cxn ang="0">
                  <a:pos x="34" y="110"/>
                </a:cxn>
                <a:cxn ang="0">
                  <a:pos x="46" y="94"/>
                </a:cxn>
                <a:cxn ang="0">
                  <a:pos x="63" y="78"/>
                </a:cxn>
                <a:cxn ang="0">
                  <a:pos x="62" y="68"/>
                </a:cxn>
                <a:cxn ang="0">
                  <a:pos x="60" y="58"/>
                </a:cxn>
                <a:cxn ang="0">
                  <a:pos x="54" y="49"/>
                </a:cxn>
                <a:cxn ang="0">
                  <a:pos x="46" y="38"/>
                </a:cxn>
                <a:cxn ang="0">
                  <a:pos x="37" y="29"/>
                </a:cxn>
                <a:cxn ang="0">
                  <a:pos x="25" y="19"/>
                </a:cxn>
                <a:cxn ang="0">
                  <a:pos x="13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4" h="215">
                  <a:moveTo>
                    <a:pt x="0" y="0"/>
                  </a:moveTo>
                  <a:lnTo>
                    <a:pt x="74" y="0"/>
                  </a:lnTo>
                  <a:lnTo>
                    <a:pt x="74" y="215"/>
                  </a:lnTo>
                  <a:lnTo>
                    <a:pt x="74" y="211"/>
                  </a:lnTo>
                  <a:lnTo>
                    <a:pt x="74" y="208"/>
                  </a:lnTo>
                  <a:lnTo>
                    <a:pt x="72" y="204"/>
                  </a:lnTo>
                  <a:lnTo>
                    <a:pt x="72" y="201"/>
                  </a:lnTo>
                  <a:lnTo>
                    <a:pt x="52" y="188"/>
                  </a:lnTo>
                  <a:lnTo>
                    <a:pt x="38" y="174"/>
                  </a:lnTo>
                  <a:lnTo>
                    <a:pt x="29" y="159"/>
                  </a:lnTo>
                  <a:lnTo>
                    <a:pt x="25" y="143"/>
                  </a:lnTo>
                  <a:lnTo>
                    <a:pt x="28" y="127"/>
                  </a:lnTo>
                  <a:lnTo>
                    <a:pt x="34" y="110"/>
                  </a:lnTo>
                  <a:lnTo>
                    <a:pt x="46" y="94"/>
                  </a:lnTo>
                  <a:lnTo>
                    <a:pt x="63" y="78"/>
                  </a:lnTo>
                  <a:lnTo>
                    <a:pt x="62" y="68"/>
                  </a:lnTo>
                  <a:lnTo>
                    <a:pt x="60" y="58"/>
                  </a:lnTo>
                  <a:lnTo>
                    <a:pt x="54" y="49"/>
                  </a:lnTo>
                  <a:lnTo>
                    <a:pt x="46" y="38"/>
                  </a:lnTo>
                  <a:lnTo>
                    <a:pt x="37" y="29"/>
                  </a:lnTo>
                  <a:lnTo>
                    <a:pt x="25" y="19"/>
                  </a:lnTo>
                  <a:lnTo>
                    <a:pt x="13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96" name="Freeform 581"/>
            <p:cNvSpPr>
              <a:spLocks/>
            </p:cNvSpPr>
            <p:nvPr/>
          </p:nvSpPr>
          <p:spPr bwMode="auto">
            <a:xfrm>
              <a:off x="3612" y="2648"/>
              <a:ext cx="65" cy="26"/>
            </a:xfrm>
            <a:custGeom>
              <a:avLst/>
              <a:gdLst/>
              <a:ahLst/>
              <a:cxnLst>
                <a:cxn ang="0">
                  <a:pos x="129" y="38"/>
                </a:cxn>
                <a:cxn ang="0">
                  <a:pos x="126" y="40"/>
                </a:cxn>
                <a:cxn ang="0">
                  <a:pos x="125" y="41"/>
                </a:cxn>
                <a:cxn ang="0">
                  <a:pos x="123" y="44"/>
                </a:cxn>
                <a:cxn ang="0">
                  <a:pos x="121" y="46"/>
                </a:cxn>
                <a:cxn ang="0">
                  <a:pos x="106" y="43"/>
                </a:cxn>
                <a:cxn ang="0">
                  <a:pos x="88" y="36"/>
                </a:cxn>
                <a:cxn ang="0">
                  <a:pos x="70" y="25"/>
                </a:cxn>
                <a:cxn ang="0">
                  <a:pos x="51" y="15"/>
                </a:cxn>
                <a:cxn ang="0">
                  <a:pos x="35" y="6"/>
                </a:cxn>
                <a:cxn ang="0">
                  <a:pos x="20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4" y="13"/>
                </a:cxn>
                <a:cxn ang="0">
                  <a:pos x="9" y="18"/>
                </a:cxn>
                <a:cxn ang="0">
                  <a:pos x="12" y="24"/>
                </a:cxn>
                <a:cxn ang="0">
                  <a:pos x="17" y="29"/>
                </a:cxn>
                <a:cxn ang="0">
                  <a:pos x="21" y="35"/>
                </a:cxn>
                <a:cxn ang="0">
                  <a:pos x="26" y="40"/>
                </a:cxn>
                <a:cxn ang="0">
                  <a:pos x="30" y="46"/>
                </a:cxn>
                <a:cxn ang="0">
                  <a:pos x="34" y="52"/>
                </a:cxn>
                <a:cxn ang="0">
                  <a:pos x="129" y="52"/>
                </a:cxn>
                <a:cxn ang="0">
                  <a:pos x="129" y="38"/>
                </a:cxn>
                <a:cxn ang="0">
                  <a:pos x="129" y="38"/>
                </a:cxn>
              </a:cxnLst>
              <a:rect l="0" t="0" r="r" b="b"/>
              <a:pathLst>
                <a:path w="129" h="52">
                  <a:moveTo>
                    <a:pt x="129" y="38"/>
                  </a:moveTo>
                  <a:lnTo>
                    <a:pt x="126" y="40"/>
                  </a:lnTo>
                  <a:lnTo>
                    <a:pt x="125" y="41"/>
                  </a:lnTo>
                  <a:lnTo>
                    <a:pt x="123" y="44"/>
                  </a:lnTo>
                  <a:lnTo>
                    <a:pt x="121" y="46"/>
                  </a:lnTo>
                  <a:lnTo>
                    <a:pt x="106" y="43"/>
                  </a:lnTo>
                  <a:lnTo>
                    <a:pt x="88" y="36"/>
                  </a:lnTo>
                  <a:lnTo>
                    <a:pt x="70" y="25"/>
                  </a:lnTo>
                  <a:lnTo>
                    <a:pt x="51" y="15"/>
                  </a:lnTo>
                  <a:lnTo>
                    <a:pt x="35" y="6"/>
                  </a:lnTo>
                  <a:lnTo>
                    <a:pt x="20" y="0"/>
                  </a:lnTo>
                  <a:lnTo>
                    <a:pt x="8" y="0"/>
                  </a:lnTo>
                  <a:lnTo>
                    <a:pt x="0" y="7"/>
                  </a:lnTo>
                  <a:lnTo>
                    <a:pt x="4" y="13"/>
                  </a:lnTo>
                  <a:lnTo>
                    <a:pt x="9" y="18"/>
                  </a:lnTo>
                  <a:lnTo>
                    <a:pt x="12" y="24"/>
                  </a:lnTo>
                  <a:lnTo>
                    <a:pt x="17" y="29"/>
                  </a:lnTo>
                  <a:lnTo>
                    <a:pt x="21" y="35"/>
                  </a:lnTo>
                  <a:lnTo>
                    <a:pt x="26" y="40"/>
                  </a:lnTo>
                  <a:lnTo>
                    <a:pt x="30" y="46"/>
                  </a:lnTo>
                  <a:lnTo>
                    <a:pt x="34" y="52"/>
                  </a:lnTo>
                  <a:lnTo>
                    <a:pt x="129" y="52"/>
                  </a:lnTo>
                  <a:lnTo>
                    <a:pt x="129" y="38"/>
                  </a:lnTo>
                  <a:lnTo>
                    <a:pt x="129" y="3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97" name="Freeform 582"/>
            <p:cNvSpPr>
              <a:spLocks/>
            </p:cNvSpPr>
            <p:nvPr/>
          </p:nvSpPr>
          <p:spPr bwMode="auto">
            <a:xfrm>
              <a:off x="3587" y="2658"/>
              <a:ext cx="16" cy="16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0" y="32"/>
                </a:cxn>
                <a:cxn ang="0">
                  <a:pos x="1" y="18"/>
                </a:cxn>
                <a:cxn ang="0">
                  <a:pos x="5" y="9"/>
                </a:cxn>
                <a:cxn ang="0">
                  <a:pos x="10" y="2"/>
                </a:cxn>
                <a:cxn ang="0">
                  <a:pos x="18" y="0"/>
                </a:cxn>
                <a:cxn ang="0">
                  <a:pos x="22" y="8"/>
                </a:cxn>
                <a:cxn ang="0">
                  <a:pos x="25" y="16"/>
                </a:cxn>
                <a:cxn ang="0">
                  <a:pos x="29" y="24"/>
                </a:cxn>
                <a:cxn ang="0">
                  <a:pos x="32" y="32"/>
                </a:cxn>
              </a:cxnLst>
              <a:rect l="0" t="0" r="r" b="b"/>
              <a:pathLst>
                <a:path w="32" h="32">
                  <a:moveTo>
                    <a:pt x="32" y="32"/>
                  </a:moveTo>
                  <a:lnTo>
                    <a:pt x="0" y="32"/>
                  </a:lnTo>
                  <a:lnTo>
                    <a:pt x="1" y="18"/>
                  </a:lnTo>
                  <a:lnTo>
                    <a:pt x="5" y="9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2" y="8"/>
                  </a:lnTo>
                  <a:lnTo>
                    <a:pt x="25" y="16"/>
                  </a:lnTo>
                  <a:lnTo>
                    <a:pt x="29" y="24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98" name="Freeform 583"/>
            <p:cNvSpPr>
              <a:spLocks/>
            </p:cNvSpPr>
            <p:nvPr/>
          </p:nvSpPr>
          <p:spPr bwMode="auto">
            <a:xfrm>
              <a:off x="3562" y="2444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57" y="230"/>
                </a:cxn>
                <a:cxn ang="0">
                  <a:pos x="128" y="212"/>
                </a:cxn>
                <a:cxn ang="0">
                  <a:pos x="99" y="196"/>
                </a:cxn>
                <a:cxn ang="0">
                  <a:pos x="73" y="181"/>
                </a:cxn>
                <a:cxn ang="0">
                  <a:pos x="52" y="169"/>
                </a:cxn>
                <a:cxn ang="0">
                  <a:pos x="52" y="167"/>
                </a:cxn>
                <a:cxn ang="0">
                  <a:pos x="52" y="165"/>
                </a:cxn>
                <a:cxn ang="0">
                  <a:pos x="35" y="152"/>
                </a:cxn>
                <a:cxn ang="0">
                  <a:pos x="21" y="143"/>
                </a:cxn>
                <a:cxn ang="0">
                  <a:pos x="11" y="135"/>
                </a:cxn>
                <a:cxn ang="0">
                  <a:pos x="0" y="128"/>
                </a:cxn>
                <a:cxn ang="0">
                  <a:pos x="9" y="95"/>
                </a:cxn>
                <a:cxn ang="0">
                  <a:pos x="27" y="99"/>
                </a:cxn>
                <a:cxn ang="0">
                  <a:pos x="44" y="102"/>
                </a:cxn>
                <a:cxn ang="0">
                  <a:pos x="62" y="106"/>
                </a:cxn>
                <a:cxn ang="0">
                  <a:pos x="83" y="110"/>
                </a:cxn>
                <a:cxn ang="0">
                  <a:pos x="109" y="116"/>
                </a:cxn>
                <a:cxn ang="0">
                  <a:pos x="140" y="123"/>
                </a:cxn>
                <a:cxn ang="0">
                  <a:pos x="178" y="132"/>
                </a:cxn>
                <a:cxn ang="0">
                  <a:pos x="204" y="130"/>
                </a:cxn>
                <a:cxn ang="0">
                  <a:pos x="204" y="117"/>
                </a:cxn>
                <a:cxn ang="0">
                  <a:pos x="196" y="105"/>
                </a:cxn>
                <a:cxn ang="0">
                  <a:pos x="186" y="94"/>
                </a:cxn>
                <a:cxn ang="0">
                  <a:pos x="181" y="89"/>
                </a:cxn>
                <a:cxn ang="0">
                  <a:pos x="179" y="89"/>
                </a:cxn>
                <a:cxn ang="0">
                  <a:pos x="168" y="78"/>
                </a:cxn>
                <a:cxn ang="0">
                  <a:pos x="163" y="69"/>
                </a:cxn>
                <a:cxn ang="0">
                  <a:pos x="160" y="66"/>
                </a:cxn>
                <a:cxn ang="0">
                  <a:pos x="158" y="66"/>
                </a:cxn>
                <a:cxn ang="0">
                  <a:pos x="151" y="56"/>
                </a:cxn>
                <a:cxn ang="0">
                  <a:pos x="148" y="47"/>
                </a:cxn>
                <a:cxn ang="0">
                  <a:pos x="151" y="40"/>
                </a:cxn>
                <a:cxn ang="0">
                  <a:pos x="160" y="32"/>
                </a:cxn>
                <a:cxn ang="0">
                  <a:pos x="174" y="21"/>
                </a:cxn>
                <a:cxn ang="0">
                  <a:pos x="188" y="7"/>
                </a:cxn>
              </a:cxnLst>
              <a:rect l="0" t="0" r="r" b="b"/>
              <a:pathLst>
                <a:path w="231" h="230">
                  <a:moveTo>
                    <a:pt x="195" y="0"/>
                  </a:moveTo>
                  <a:lnTo>
                    <a:pt x="231" y="0"/>
                  </a:lnTo>
                  <a:lnTo>
                    <a:pt x="231" y="230"/>
                  </a:lnTo>
                  <a:lnTo>
                    <a:pt x="157" y="230"/>
                  </a:lnTo>
                  <a:lnTo>
                    <a:pt x="142" y="221"/>
                  </a:lnTo>
                  <a:lnTo>
                    <a:pt x="128" y="212"/>
                  </a:lnTo>
                  <a:lnTo>
                    <a:pt x="113" y="204"/>
                  </a:lnTo>
                  <a:lnTo>
                    <a:pt x="99" y="196"/>
                  </a:lnTo>
                  <a:lnTo>
                    <a:pt x="85" y="188"/>
                  </a:lnTo>
                  <a:lnTo>
                    <a:pt x="73" y="181"/>
                  </a:lnTo>
                  <a:lnTo>
                    <a:pt x="61" y="175"/>
                  </a:lnTo>
                  <a:lnTo>
                    <a:pt x="52" y="169"/>
                  </a:lnTo>
                  <a:lnTo>
                    <a:pt x="52" y="168"/>
                  </a:lnTo>
                  <a:lnTo>
                    <a:pt x="52" y="167"/>
                  </a:lnTo>
                  <a:lnTo>
                    <a:pt x="52" y="166"/>
                  </a:lnTo>
                  <a:lnTo>
                    <a:pt x="52" y="165"/>
                  </a:lnTo>
                  <a:lnTo>
                    <a:pt x="43" y="158"/>
                  </a:lnTo>
                  <a:lnTo>
                    <a:pt x="35" y="152"/>
                  </a:lnTo>
                  <a:lnTo>
                    <a:pt x="28" y="147"/>
                  </a:lnTo>
                  <a:lnTo>
                    <a:pt x="21" y="143"/>
                  </a:lnTo>
                  <a:lnTo>
                    <a:pt x="15" y="138"/>
                  </a:lnTo>
                  <a:lnTo>
                    <a:pt x="11" y="135"/>
                  </a:lnTo>
                  <a:lnTo>
                    <a:pt x="5" y="131"/>
                  </a:lnTo>
                  <a:lnTo>
                    <a:pt x="0" y="128"/>
                  </a:lnTo>
                  <a:lnTo>
                    <a:pt x="0" y="93"/>
                  </a:lnTo>
                  <a:lnTo>
                    <a:pt x="9" y="95"/>
                  </a:lnTo>
                  <a:lnTo>
                    <a:pt x="19" y="97"/>
                  </a:lnTo>
                  <a:lnTo>
                    <a:pt x="27" y="99"/>
                  </a:lnTo>
                  <a:lnTo>
                    <a:pt x="36" y="100"/>
                  </a:lnTo>
                  <a:lnTo>
                    <a:pt x="44" y="102"/>
                  </a:lnTo>
                  <a:lnTo>
                    <a:pt x="53" y="105"/>
                  </a:lnTo>
                  <a:lnTo>
                    <a:pt x="62" y="106"/>
                  </a:lnTo>
                  <a:lnTo>
                    <a:pt x="73" y="108"/>
                  </a:lnTo>
                  <a:lnTo>
                    <a:pt x="83" y="110"/>
                  </a:lnTo>
                  <a:lnTo>
                    <a:pt x="96" y="114"/>
                  </a:lnTo>
                  <a:lnTo>
                    <a:pt x="109" y="116"/>
                  </a:lnTo>
                  <a:lnTo>
                    <a:pt x="123" y="120"/>
                  </a:lnTo>
                  <a:lnTo>
                    <a:pt x="140" y="123"/>
                  </a:lnTo>
                  <a:lnTo>
                    <a:pt x="158" y="128"/>
                  </a:lnTo>
                  <a:lnTo>
                    <a:pt x="178" y="132"/>
                  </a:lnTo>
                  <a:lnTo>
                    <a:pt x="199" y="137"/>
                  </a:lnTo>
                  <a:lnTo>
                    <a:pt x="204" y="130"/>
                  </a:lnTo>
                  <a:lnTo>
                    <a:pt x="206" y="123"/>
                  </a:lnTo>
                  <a:lnTo>
                    <a:pt x="204" y="117"/>
                  </a:lnTo>
                  <a:lnTo>
                    <a:pt x="201" y="110"/>
                  </a:lnTo>
                  <a:lnTo>
                    <a:pt x="196" y="105"/>
                  </a:lnTo>
                  <a:lnTo>
                    <a:pt x="190" y="99"/>
                  </a:lnTo>
                  <a:lnTo>
                    <a:pt x="186" y="94"/>
                  </a:lnTo>
                  <a:lnTo>
                    <a:pt x="182" y="89"/>
                  </a:lnTo>
                  <a:lnTo>
                    <a:pt x="181" y="89"/>
                  </a:lnTo>
                  <a:lnTo>
                    <a:pt x="180" y="89"/>
                  </a:lnTo>
                  <a:lnTo>
                    <a:pt x="179" y="89"/>
                  </a:lnTo>
                  <a:lnTo>
                    <a:pt x="178" y="89"/>
                  </a:lnTo>
                  <a:lnTo>
                    <a:pt x="168" y="78"/>
                  </a:lnTo>
                  <a:lnTo>
                    <a:pt x="165" y="71"/>
                  </a:lnTo>
                  <a:lnTo>
                    <a:pt x="163" y="69"/>
                  </a:lnTo>
                  <a:lnTo>
                    <a:pt x="161" y="66"/>
                  </a:lnTo>
                  <a:lnTo>
                    <a:pt x="160" y="66"/>
                  </a:lnTo>
                  <a:lnTo>
                    <a:pt x="159" y="66"/>
                  </a:lnTo>
                  <a:lnTo>
                    <a:pt x="158" y="66"/>
                  </a:lnTo>
                  <a:lnTo>
                    <a:pt x="157" y="66"/>
                  </a:lnTo>
                  <a:lnTo>
                    <a:pt x="151" y="56"/>
                  </a:lnTo>
                  <a:lnTo>
                    <a:pt x="149" y="52"/>
                  </a:lnTo>
                  <a:lnTo>
                    <a:pt x="148" y="47"/>
                  </a:lnTo>
                  <a:lnTo>
                    <a:pt x="148" y="42"/>
                  </a:lnTo>
                  <a:lnTo>
                    <a:pt x="151" y="40"/>
                  </a:lnTo>
                  <a:lnTo>
                    <a:pt x="156" y="36"/>
                  </a:lnTo>
                  <a:lnTo>
                    <a:pt x="160" y="32"/>
                  </a:lnTo>
                  <a:lnTo>
                    <a:pt x="167" y="26"/>
                  </a:lnTo>
                  <a:lnTo>
                    <a:pt x="174" y="21"/>
                  </a:lnTo>
                  <a:lnTo>
                    <a:pt x="181" y="14"/>
                  </a:lnTo>
                  <a:lnTo>
                    <a:pt x="188" y="7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199" name="Freeform 584"/>
            <p:cNvSpPr>
              <a:spLocks/>
            </p:cNvSpPr>
            <p:nvPr/>
          </p:nvSpPr>
          <p:spPr bwMode="auto">
            <a:xfrm>
              <a:off x="3591" y="2329"/>
              <a:ext cx="86" cy="11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58" y="13"/>
                </a:cxn>
                <a:cxn ang="0">
                  <a:pos x="92" y="29"/>
                </a:cxn>
                <a:cxn ang="0">
                  <a:pos x="128" y="44"/>
                </a:cxn>
                <a:cxn ang="0">
                  <a:pos x="162" y="49"/>
                </a:cxn>
                <a:cxn ang="0">
                  <a:pos x="160" y="26"/>
                </a:cxn>
                <a:cxn ang="0">
                  <a:pos x="151" y="0"/>
                </a:cxn>
                <a:cxn ang="0">
                  <a:pos x="172" y="230"/>
                </a:cxn>
                <a:cxn ang="0">
                  <a:pos x="145" y="221"/>
                </a:cxn>
                <a:cxn ang="0">
                  <a:pos x="158" y="202"/>
                </a:cxn>
                <a:cxn ang="0">
                  <a:pos x="164" y="185"/>
                </a:cxn>
                <a:cxn ang="0">
                  <a:pos x="155" y="170"/>
                </a:cxn>
                <a:cxn ang="0">
                  <a:pos x="146" y="164"/>
                </a:cxn>
                <a:cxn ang="0">
                  <a:pos x="146" y="162"/>
                </a:cxn>
                <a:cxn ang="0">
                  <a:pos x="139" y="155"/>
                </a:cxn>
                <a:cxn ang="0">
                  <a:pos x="126" y="141"/>
                </a:cxn>
                <a:cxn ang="0">
                  <a:pos x="111" y="126"/>
                </a:cxn>
                <a:cxn ang="0">
                  <a:pos x="98" y="115"/>
                </a:cxn>
                <a:cxn ang="0">
                  <a:pos x="92" y="111"/>
                </a:cxn>
                <a:cxn ang="0">
                  <a:pos x="92" y="108"/>
                </a:cxn>
                <a:cxn ang="0">
                  <a:pos x="91" y="107"/>
                </a:cxn>
                <a:cxn ang="0">
                  <a:pos x="89" y="107"/>
                </a:cxn>
                <a:cxn ang="0">
                  <a:pos x="85" y="101"/>
                </a:cxn>
                <a:cxn ang="0">
                  <a:pos x="74" y="87"/>
                </a:cxn>
                <a:cxn ang="0">
                  <a:pos x="58" y="72"/>
                </a:cxn>
                <a:cxn ang="0">
                  <a:pos x="45" y="57"/>
                </a:cxn>
                <a:cxn ang="0">
                  <a:pos x="40" y="51"/>
                </a:cxn>
                <a:cxn ang="0">
                  <a:pos x="38" y="51"/>
                </a:cxn>
                <a:cxn ang="0">
                  <a:pos x="31" y="44"/>
                </a:cxn>
                <a:cxn ang="0">
                  <a:pos x="21" y="32"/>
                </a:cxn>
                <a:cxn ang="0">
                  <a:pos x="10" y="19"/>
                </a:cxn>
                <a:cxn ang="0">
                  <a:pos x="2" y="6"/>
                </a:cxn>
              </a:cxnLst>
              <a:rect l="0" t="0" r="r" b="b"/>
              <a:pathLst>
                <a:path w="172" h="230">
                  <a:moveTo>
                    <a:pt x="0" y="0"/>
                  </a:moveTo>
                  <a:lnTo>
                    <a:pt x="25" y="0"/>
                  </a:lnTo>
                  <a:lnTo>
                    <a:pt x="41" y="5"/>
                  </a:lnTo>
                  <a:lnTo>
                    <a:pt x="58" y="13"/>
                  </a:lnTo>
                  <a:lnTo>
                    <a:pt x="75" y="21"/>
                  </a:lnTo>
                  <a:lnTo>
                    <a:pt x="92" y="29"/>
                  </a:lnTo>
                  <a:lnTo>
                    <a:pt x="109" y="37"/>
                  </a:lnTo>
                  <a:lnTo>
                    <a:pt x="128" y="44"/>
                  </a:lnTo>
                  <a:lnTo>
                    <a:pt x="145" y="48"/>
                  </a:lnTo>
                  <a:lnTo>
                    <a:pt x="162" y="49"/>
                  </a:lnTo>
                  <a:lnTo>
                    <a:pt x="162" y="39"/>
                  </a:lnTo>
                  <a:lnTo>
                    <a:pt x="160" y="26"/>
                  </a:lnTo>
                  <a:lnTo>
                    <a:pt x="155" y="13"/>
                  </a:lnTo>
                  <a:lnTo>
                    <a:pt x="151" y="0"/>
                  </a:lnTo>
                  <a:lnTo>
                    <a:pt x="172" y="0"/>
                  </a:lnTo>
                  <a:lnTo>
                    <a:pt x="172" y="230"/>
                  </a:lnTo>
                  <a:lnTo>
                    <a:pt x="136" y="230"/>
                  </a:lnTo>
                  <a:lnTo>
                    <a:pt x="145" y="221"/>
                  </a:lnTo>
                  <a:lnTo>
                    <a:pt x="152" y="211"/>
                  </a:lnTo>
                  <a:lnTo>
                    <a:pt x="158" y="202"/>
                  </a:lnTo>
                  <a:lnTo>
                    <a:pt x="162" y="193"/>
                  </a:lnTo>
                  <a:lnTo>
                    <a:pt x="164" y="185"/>
                  </a:lnTo>
                  <a:lnTo>
                    <a:pt x="161" y="177"/>
                  </a:lnTo>
                  <a:lnTo>
                    <a:pt x="155" y="170"/>
                  </a:lnTo>
                  <a:lnTo>
                    <a:pt x="146" y="165"/>
                  </a:lnTo>
                  <a:lnTo>
                    <a:pt x="146" y="164"/>
                  </a:lnTo>
                  <a:lnTo>
                    <a:pt x="146" y="163"/>
                  </a:lnTo>
                  <a:lnTo>
                    <a:pt x="146" y="162"/>
                  </a:lnTo>
                  <a:lnTo>
                    <a:pt x="146" y="161"/>
                  </a:lnTo>
                  <a:lnTo>
                    <a:pt x="139" y="155"/>
                  </a:lnTo>
                  <a:lnTo>
                    <a:pt x="132" y="148"/>
                  </a:lnTo>
                  <a:lnTo>
                    <a:pt x="126" y="141"/>
                  </a:lnTo>
                  <a:lnTo>
                    <a:pt x="117" y="133"/>
                  </a:lnTo>
                  <a:lnTo>
                    <a:pt x="111" y="126"/>
                  </a:lnTo>
                  <a:lnTo>
                    <a:pt x="104" y="119"/>
                  </a:lnTo>
                  <a:lnTo>
                    <a:pt x="98" y="115"/>
                  </a:lnTo>
                  <a:lnTo>
                    <a:pt x="92" y="112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2" y="108"/>
                  </a:lnTo>
                  <a:lnTo>
                    <a:pt x="92" y="107"/>
                  </a:lnTo>
                  <a:lnTo>
                    <a:pt x="91" y="107"/>
                  </a:lnTo>
                  <a:lnTo>
                    <a:pt x="90" y="107"/>
                  </a:lnTo>
                  <a:lnTo>
                    <a:pt x="89" y="107"/>
                  </a:lnTo>
                  <a:lnTo>
                    <a:pt x="88" y="107"/>
                  </a:lnTo>
                  <a:lnTo>
                    <a:pt x="85" y="101"/>
                  </a:lnTo>
                  <a:lnTo>
                    <a:pt x="81" y="94"/>
                  </a:lnTo>
                  <a:lnTo>
                    <a:pt x="74" y="87"/>
                  </a:lnTo>
                  <a:lnTo>
                    <a:pt x="66" y="79"/>
                  </a:lnTo>
                  <a:lnTo>
                    <a:pt x="58" y="72"/>
                  </a:lnTo>
                  <a:lnTo>
                    <a:pt x="51" y="64"/>
                  </a:lnTo>
                  <a:lnTo>
                    <a:pt x="45" y="57"/>
                  </a:lnTo>
                  <a:lnTo>
                    <a:pt x="41" y="51"/>
                  </a:lnTo>
                  <a:lnTo>
                    <a:pt x="40" y="51"/>
                  </a:lnTo>
                  <a:lnTo>
                    <a:pt x="39" y="51"/>
                  </a:lnTo>
                  <a:lnTo>
                    <a:pt x="38" y="51"/>
                  </a:lnTo>
                  <a:lnTo>
                    <a:pt x="37" y="51"/>
                  </a:lnTo>
                  <a:lnTo>
                    <a:pt x="31" y="44"/>
                  </a:lnTo>
                  <a:lnTo>
                    <a:pt x="26" y="39"/>
                  </a:lnTo>
                  <a:lnTo>
                    <a:pt x="21" y="32"/>
                  </a:lnTo>
                  <a:lnTo>
                    <a:pt x="15" y="26"/>
                  </a:lnTo>
                  <a:lnTo>
                    <a:pt x="10" y="19"/>
                  </a:lnTo>
                  <a:lnTo>
                    <a:pt x="6" y="13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00" name="Freeform 585"/>
            <p:cNvSpPr>
              <a:spLocks/>
            </p:cNvSpPr>
            <p:nvPr/>
          </p:nvSpPr>
          <p:spPr bwMode="auto">
            <a:xfrm>
              <a:off x="3665" y="2305"/>
              <a:ext cx="12" cy="24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48"/>
                </a:cxn>
                <a:cxn ang="0">
                  <a:pos x="4" y="48"/>
                </a:cxn>
                <a:cxn ang="0">
                  <a:pos x="0" y="34"/>
                </a:cxn>
                <a:cxn ang="0">
                  <a:pos x="3" y="20"/>
                </a:cxn>
                <a:cxn ang="0">
                  <a:pos x="10" y="8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25" h="48">
                  <a:moveTo>
                    <a:pt x="25" y="0"/>
                  </a:moveTo>
                  <a:lnTo>
                    <a:pt x="25" y="48"/>
                  </a:lnTo>
                  <a:lnTo>
                    <a:pt x="4" y="48"/>
                  </a:lnTo>
                  <a:lnTo>
                    <a:pt x="0" y="34"/>
                  </a:lnTo>
                  <a:lnTo>
                    <a:pt x="3" y="20"/>
                  </a:lnTo>
                  <a:lnTo>
                    <a:pt x="10" y="8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01" name="Freeform 586"/>
            <p:cNvSpPr>
              <a:spLocks/>
            </p:cNvSpPr>
            <p:nvPr/>
          </p:nvSpPr>
          <p:spPr bwMode="auto">
            <a:xfrm>
              <a:off x="3591" y="2328"/>
              <a:ext cx="13" cy="1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3" y="0"/>
                </a:cxn>
                <a:cxn ang="0">
                  <a:pos x="20" y="1"/>
                </a:cxn>
                <a:cxn ang="0">
                  <a:pos x="25" y="3"/>
                </a:cxn>
              </a:cxnLst>
              <a:rect l="0" t="0" r="r" b="b"/>
              <a:pathLst>
                <a:path w="25" h="3">
                  <a:moveTo>
                    <a:pt x="25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0" y="1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02" name="Freeform 587"/>
            <p:cNvSpPr>
              <a:spLocks/>
            </p:cNvSpPr>
            <p:nvPr/>
          </p:nvSpPr>
          <p:spPr bwMode="auto">
            <a:xfrm>
              <a:off x="3467" y="3018"/>
              <a:ext cx="2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" y="0"/>
                </a:cxn>
                <a:cxn ang="0">
                  <a:pos x="46" y="23"/>
                </a:cxn>
                <a:cxn ang="0">
                  <a:pos x="44" y="42"/>
                </a:cxn>
                <a:cxn ang="0">
                  <a:pos x="42" y="62"/>
                </a:cxn>
                <a:cxn ang="0">
                  <a:pos x="37" y="89"/>
                </a:cxn>
                <a:cxn ang="0">
                  <a:pos x="36" y="90"/>
                </a:cxn>
                <a:cxn ang="0">
                  <a:pos x="34" y="90"/>
                </a:cxn>
                <a:cxn ang="0">
                  <a:pos x="32" y="90"/>
                </a:cxn>
                <a:cxn ang="0">
                  <a:pos x="30" y="91"/>
                </a:cxn>
                <a:cxn ang="0">
                  <a:pos x="21" y="63"/>
                </a:cxn>
                <a:cxn ang="0">
                  <a:pos x="14" y="40"/>
                </a:cxn>
                <a:cxn ang="0">
                  <a:pos x="7" y="2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9" h="91">
                  <a:moveTo>
                    <a:pt x="0" y="0"/>
                  </a:moveTo>
                  <a:lnTo>
                    <a:pt x="49" y="0"/>
                  </a:lnTo>
                  <a:lnTo>
                    <a:pt x="46" y="23"/>
                  </a:lnTo>
                  <a:lnTo>
                    <a:pt x="44" y="42"/>
                  </a:lnTo>
                  <a:lnTo>
                    <a:pt x="42" y="62"/>
                  </a:lnTo>
                  <a:lnTo>
                    <a:pt x="37" y="89"/>
                  </a:lnTo>
                  <a:lnTo>
                    <a:pt x="36" y="90"/>
                  </a:lnTo>
                  <a:lnTo>
                    <a:pt x="34" y="90"/>
                  </a:lnTo>
                  <a:lnTo>
                    <a:pt x="32" y="90"/>
                  </a:lnTo>
                  <a:lnTo>
                    <a:pt x="30" y="91"/>
                  </a:lnTo>
                  <a:lnTo>
                    <a:pt x="21" y="63"/>
                  </a:lnTo>
                  <a:lnTo>
                    <a:pt x="14" y="40"/>
                  </a:lnTo>
                  <a:lnTo>
                    <a:pt x="7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03" name="Freeform 588"/>
            <p:cNvSpPr>
              <a:spLocks/>
            </p:cNvSpPr>
            <p:nvPr/>
          </p:nvSpPr>
          <p:spPr bwMode="auto">
            <a:xfrm>
              <a:off x="3535" y="3070"/>
              <a:ext cx="27" cy="2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53" y="37"/>
                </a:cxn>
                <a:cxn ang="0">
                  <a:pos x="48" y="38"/>
                </a:cxn>
                <a:cxn ang="0">
                  <a:pos x="43" y="40"/>
                </a:cxn>
                <a:cxn ang="0">
                  <a:pos x="36" y="41"/>
                </a:cxn>
                <a:cxn ang="0">
                  <a:pos x="30" y="42"/>
                </a:cxn>
                <a:cxn ang="0">
                  <a:pos x="23" y="43"/>
                </a:cxn>
                <a:cxn ang="0">
                  <a:pos x="16" y="44"/>
                </a:cxn>
                <a:cxn ang="0">
                  <a:pos x="10" y="46"/>
                </a:cxn>
                <a:cxn ang="0">
                  <a:pos x="1" y="48"/>
                </a:cxn>
                <a:cxn ang="0">
                  <a:pos x="0" y="45"/>
                </a:cxn>
                <a:cxn ang="0">
                  <a:pos x="0" y="44"/>
                </a:cxn>
                <a:cxn ang="0">
                  <a:pos x="0" y="42"/>
                </a:cxn>
                <a:cxn ang="0">
                  <a:pos x="0" y="41"/>
                </a:cxn>
                <a:cxn ang="0">
                  <a:pos x="10" y="34"/>
                </a:cxn>
                <a:cxn ang="0">
                  <a:pos x="18" y="28"/>
                </a:cxn>
                <a:cxn ang="0">
                  <a:pos x="24" y="22"/>
                </a:cxn>
                <a:cxn ang="0">
                  <a:pos x="30" y="18"/>
                </a:cxn>
                <a:cxn ang="0">
                  <a:pos x="36" y="13"/>
                </a:cxn>
                <a:cxn ang="0">
                  <a:pos x="42" y="10"/>
                </a:cxn>
                <a:cxn ang="0">
                  <a:pos x="48" y="5"/>
                </a:cxn>
                <a:cxn ang="0">
                  <a:pos x="53" y="0"/>
                </a:cxn>
              </a:cxnLst>
              <a:rect l="0" t="0" r="r" b="b"/>
              <a:pathLst>
                <a:path w="53" h="48">
                  <a:moveTo>
                    <a:pt x="53" y="0"/>
                  </a:moveTo>
                  <a:lnTo>
                    <a:pt x="53" y="37"/>
                  </a:lnTo>
                  <a:lnTo>
                    <a:pt x="48" y="38"/>
                  </a:lnTo>
                  <a:lnTo>
                    <a:pt x="43" y="40"/>
                  </a:lnTo>
                  <a:lnTo>
                    <a:pt x="36" y="41"/>
                  </a:lnTo>
                  <a:lnTo>
                    <a:pt x="30" y="42"/>
                  </a:lnTo>
                  <a:lnTo>
                    <a:pt x="23" y="43"/>
                  </a:lnTo>
                  <a:lnTo>
                    <a:pt x="16" y="44"/>
                  </a:lnTo>
                  <a:lnTo>
                    <a:pt x="10" y="46"/>
                  </a:lnTo>
                  <a:lnTo>
                    <a:pt x="1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10" y="34"/>
                  </a:lnTo>
                  <a:lnTo>
                    <a:pt x="18" y="28"/>
                  </a:lnTo>
                  <a:lnTo>
                    <a:pt x="24" y="22"/>
                  </a:lnTo>
                  <a:lnTo>
                    <a:pt x="30" y="18"/>
                  </a:lnTo>
                  <a:lnTo>
                    <a:pt x="36" y="13"/>
                  </a:lnTo>
                  <a:lnTo>
                    <a:pt x="42" y="10"/>
                  </a:lnTo>
                  <a:lnTo>
                    <a:pt x="48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04" name="Freeform 589"/>
            <p:cNvSpPr>
              <a:spLocks/>
            </p:cNvSpPr>
            <p:nvPr/>
          </p:nvSpPr>
          <p:spPr bwMode="auto">
            <a:xfrm>
              <a:off x="3446" y="2904"/>
              <a:ext cx="57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3" y="0"/>
                </a:cxn>
                <a:cxn ang="0">
                  <a:pos x="100" y="44"/>
                </a:cxn>
                <a:cxn ang="0">
                  <a:pos x="96" y="98"/>
                </a:cxn>
                <a:cxn ang="0">
                  <a:pos x="96" y="153"/>
                </a:cxn>
                <a:cxn ang="0">
                  <a:pos x="96" y="194"/>
                </a:cxn>
                <a:cxn ang="0">
                  <a:pos x="94" y="195"/>
                </a:cxn>
                <a:cxn ang="0">
                  <a:pos x="94" y="195"/>
                </a:cxn>
                <a:cxn ang="0">
                  <a:pos x="93" y="196"/>
                </a:cxn>
                <a:cxn ang="0">
                  <a:pos x="92" y="196"/>
                </a:cxn>
                <a:cxn ang="0">
                  <a:pos x="91" y="207"/>
                </a:cxn>
                <a:cxn ang="0">
                  <a:pos x="90" y="215"/>
                </a:cxn>
                <a:cxn ang="0">
                  <a:pos x="90" y="223"/>
                </a:cxn>
                <a:cxn ang="0">
                  <a:pos x="89" y="230"/>
                </a:cxn>
                <a:cxn ang="0">
                  <a:pos x="40" y="230"/>
                </a:cxn>
                <a:cxn ang="0">
                  <a:pos x="37" y="219"/>
                </a:cxn>
                <a:cxn ang="0">
                  <a:pos x="33" y="208"/>
                </a:cxn>
                <a:cxn ang="0">
                  <a:pos x="29" y="195"/>
                </a:cxn>
                <a:cxn ang="0">
                  <a:pos x="24" y="180"/>
                </a:cxn>
                <a:cxn ang="0">
                  <a:pos x="20" y="164"/>
                </a:cxn>
                <a:cxn ang="0">
                  <a:pos x="14" y="146"/>
                </a:cxn>
                <a:cxn ang="0">
                  <a:pos x="7" y="125"/>
                </a:cxn>
                <a:cxn ang="0">
                  <a:pos x="0" y="101"/>
                </a:cxn>
                <a:cxn ang="0">
                  <a:pos x="0" y="0"/>
                </a:cxn>
              </a:cxnLst>
              <a:rect l="0" t="0" r="r" b="b"/>
              <a:pathLst>
                <a:path w="113" h="230">
                  <a:moveTo>
                    <a:pt x="0" y="0"/>
                  </a:moveTo>
                  <a:lnTo>
                    <a:pt x="113" y="0"/>
                  </a:lnTo>
                  <a:lnTo>
                    <a:pt x="100" y="44"/>
                  </a:lnTo>
                  <a:lnTo>
                    <a:pt x="96" y="98"/>
                  </a:lnTo>
                  <a:lnTo>
                    <a:pt x="96" y="153"/>
                  </a:lnTo>
                  <a:lnTo>
                    <a:pt x="96" y="194"/>
                  </a:lnTo>
                  <a:lnTo>
                    <a:pt x="94" y="195"/>
                  </a:lnTo>
                  <a:lnTo>
                    <a:pt x="94" y="195"/>
                  </a:lnTo>
                  <a:lnTo>
                    <a:pt x="93" y="196"/>
                  </a:lnTo>
                  <a:lnTo>
                    <a:pt x="92" y="196"/>
                  </a:lnTo>
                  <a:lnTo>
                    <a:pt x="91" y="207"/>
                  </a:lnTo>
                  <a:lnTo>
                    <a:pt x="90" y="215"/>
                  </a:lnTo>
                  <a:lnTo>
                    <a:pt x="90" y="223"/>
                  </a:lnTo>
                  <a:lnTo>
                    <a:pt x="89" y="230"/>
                  </a:lnTo>
                  <a:lnTo>
                    <a:pt x="40" y="230"/>
                  </a:lnTo>
                  <a:lnTo>
                    <a:pt x="37" y="219"/>
                  </a:lnTo>
                  <a:lnTo>
                    <a:pt x="33" y="208"/>
                  </a:lnTo>
                  <a:lnTo>
                    <a:pt x="29" y="195"/>
                  </a:lnTo>
                  <a:lnTo>
                    <a:pt x="24" y="180"/>
                  </a:lnTo>
                  <a:lnTo>
                    <a:pt x="20" y="164"/>
                  </a:lnTo>
                  <a:lnTo>
                    <a:pt x="14" y="146"/>
                  </a:lnTo>
                  <a:lnTo>
                    <a:pt x="7" y="125"/>
                  </a:lnTo>
                  <a:lnTo>
                    <a:pt x="0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05" name="Freeform 590"/>
            <p:cNvSpPr>
              <a:spLocks/>
            </p:cNvSpPr>
            <p:nvPr/>
          </p:nvSpPr>
          <p:spPr bwMode="auto">
            <a:xfrm>
              <a:off x="3518" y="2797"/>
              <a:ext cx="44" cy="37"/>
            </a:xfrm>
            <a:custGeom>
              <a:avLst/>
              <a:gdLst/>
              <a:ahLst/>
              <a:cxnLst>
                <a:cxn ang="0">
                  <a:pos x="87" y="13"/>
                </a:cxn>
                <a:cxn ang="0">
                  <a:pos x="87" y="75"/>
                </a:cxn>
                <a:cxn ang="0">
                  <a:pos x="75" y="65"/>
                </a:cxn>
                <a:cxn ang="0">
                  <a:pos x="60" y="55"/>
                </a:cxn>
                <a:cxn ang="0">
                  <a:pos x="42" y="46"/>
                </a:cxn>
                <a:cxn ang="0">
                  <a:pos x="27" y="37"/>
                </a:cxn>
                <a:cxn ang="0">
                  <a:pos x="14" y="28"/>
                </a:cxn>
                <a:cxn ang="0">
                  <a:pos x="3" y="19"/>
                </a:cxn>
                <a:cxn ang="0">
                  <a:pos x="0" y="9"/>
                </a:cxn>
                <a:cxn ang="0">
                  <a:pos x="2" y="0"/>
                </a:cxn>
                <a:cxn ang="0">
                  <a:pos x="12" y="1"/>
                </a:cxn>
                <a:cxn ang="0">
                  <a:pos x="24" y="4"/>
                </a:cxn>
                <a:cxn ang="0">
                  <a:pos x="34" y="5"/>
                </a:cxn>
                <a:cxn ang="0">
                  <a:pos x="45" y="6"/>
                </a:cxn>
                <a:cxn ang="0">
                  <a:pos x="55" y="8"/>
                </a:cxn>
                <a:cxn ang="0">
                  <a:pos x="65" y="9"/>
                </a:cxn>
                <a:cxn ang="0">
                  <a:pos x="77" y="12"/>
                </a:cxn>
                <a:cxn ang="0">
                  <a:pos x="87" y="13"/>
                </a:cxn>
                <a:cxn ang="0">
                  <a:pos x="87" y="13"/>
                </a:cxn>
              </a:cxnLst>
              <a:rect l="0" t="0" r="r" b="b"/>
              <a:pathLst>
                <a:path w="87" h="75">
                  <a:moveTo>
                    <a:pt x="87" y="13"/>
                  </a:moveTo>
                  <a:lnTo>
                    <a:pt x="87" y="75"/>
                  </a:lnTo>
                  <a:lnTo>
                    <a:pt x="75" y="65"/>
                  </a:lnTo>
                  <a:lnTo>
                    <a:pt x="60" y="55"/>
                  </a:lnTo>
                  <a:lnTo>
                    <a:pt x="42" y="46"/>
                  </a:lnTo>
                  <a:lnTo>
                    <a:pt x="27" y="37"/>
                  </a:lnTo>
                  <a:lnTo>
                    <a:pt x="14" y="28"/>
                  </a:lnTo>
                  <a:lnTo>
                    <a:pt x="3" y="19"/>
                  </a:lnTo>
                  <a:lnTo>
                    <a:pt x="0" y="9"/>
                  </a:lnTo>
                  <a:lnTo>
                    <a:pt x="2" y="0"/>
                  </a:lnTo>
                  <a:lnTo>
                    <a:pt x="12" y="1"/>
                  </a:lnTo>
                  <a:lnTo>
                    <a:pt x="24" y="4"/>
                  </a:lnTo>
                  <a:lnTo>
                    <a:pt x="34" y="5"/>
                  </a:lnTo>
                  <a:lnTo>
                    <a:pt x="45" y="6"/>
                  </a:lnTo>
                  <a:lnTo>
                    <a:pt x="55" y="8"/>
                  </a:lnTo>
                  <a:lnTo>
                    <a:pt x="65" y="9"/>
                  </a:lnTo>
                  <a:lnTo>
                    <a:pt x="77" y="12"/>
                  </a:lnTo>
                  <a:lnTo>
                    <a:pt x="87" y="13"/>
                  </a:lnTo>
                  <a:lnTo>
                    <a:pt x="87" y="1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06" name="Freeform 591"/>
            <p:cNvSpPr>
              <a:spLocks/>
            </p:cNvSpPr>
            <p:nvPr/>
          </p:nvSpPr>
          <p:spPr bwMode="auto">
            <a:xfrm>
              <a:off x="3446" y="2839"/>
              <a:ext cx="116" cy="65"/>
            </a:xfrm>
            <a:custGeom>
              <a:avLst/>
              <a:gdLst/>
              <a:ahLst/>
              <a:cxnLst>
                <a:cxn ang="0">
                  <a:pos x="230" y="13"/>
                </a:cxn>
                <a:cxn ang="0">
                  <a:pos x="228" y="14"/>
                </a:cxn>
                <a:cxn ang="0">
                  <a:pos x="226" y="14"/>
                </a:cxn>
                <a:cxn ang="0">
                  <a:pos x="223" y="15"/>
                </a:cxn>
                <a:cxn ang="0">
                  <a:pos x="221" y="17"/>
                </a:cxn>
                <a:cxn ang="0">
                  <a:pos x="200" y="6"/>
                </a:cxn>
                <a:cxn ang="0">
                  <a:pos x="181" y="0"/>
                </a:cxn>
                <a:cxn ang="0">
                  <a:pos x="163" y="0"/>
                </a:cxn>
                <a:cxn ang="0">
                  <a:pos x="148" y="5"/>
                </a:cxn>
                <a:cxn ang="0">
                  <a:pos x="135" y="15"/>
                </a:cxn>
                <a:cxn ang="0">
                  <a:pos x="124" y="30"/>
                </a:cxn>
                <a:cxn ang="0">
                  <a:pos x="116" y="49"/>
                </a:cxn>
                <a:cxn ang="0">
                  <a:pos x="110" y="71"/>
                </a:cxn>
                <a:cxn ang="0">
                  <a:pos x="101" y="75"/>
                </a:cxn>
                <a:cxn ang="0">
                  <a:pos x="90" y="78"/>
                </a:cxn>
                <a:cxn ang="0">
                  <a:pos x="77" y="76"/>
                </a:cxn>
                <a:cxn ang="0">
                  <a:pos x="62" y="74"/>
                </a:cxn>
                <a:cxn ang="0">
                  <a:pos x="47" y="70"/>
                </a:cxn>
                <a:cxn ang="0">
                  <a:pos x="32" y="64"/>
                </a:cxn>
                <a:cxn ang="0">
                  <a:pos x="16" y="57"/>
                </a:cxn>
                <a:cxn ang="0">
                  <a:pos x="0" y="49"/>
                </a:cxn>
                <a:cxn ang="0">
                  <a:pos x="0" y="129"/>
                </a:cxn>
                <a:cxn ang="0">
                  <a:pos x="113" y="129"/>
                </a:cxn>
                <a:cxn ang="0">
                  <a:pos x="116" y="123"/>
                </a:cxn>
                <a:cxn ang="0">
                  <a:pos x="121" y="117"/>
                </a:cxn>
                <a:cxn ang="0">
                  <a:pos x="125" y="112"/>
                </a:cxn>
                <a:cxn ang="0">
                  <a:pos x="131" y="109"/>
                </a:cxn>
                <a:cxn ang="0">
                  <a:pos x="150" y="115"/>
                </a:cxn>
                <a:cxn ang="0">
                  <a:pos x="166" y="117"/>
                </a:cxn>
                <a:cxn ang="0">
                  <a:pos x="181" y="117"/>
                </a:cxn>
                <a:cxn ang="0">
                  <a:pos x="195" y="115"/>
                </a:cxn>
                <a:cxn ang="0">
                  <a:pos x="207" y="109"/>
                </a:cxn>
                <a:cxn ang="0">
                  <a:pos x="216" y="101"/>
                </a:cxn>
                <a:cxn ang="0">
                  <a:pos x="225" y="89"/>
                </a:cxn>
                <a:cxn ang="0">
                  <a:pos x="230" y="75"/>
                </a:cxn>
                <a:cxn ang="0">
                  <a:pos x="230" y="13"/>
                </a:cxn>
              </a:cxnLst>
              <a:rect l="0" t="0" r="r" b="b"/>
              <a:pathLst>
                <a:path w="230" h="129">
                  <a:moveTo>
                    <a:pt x="230" y="13"/>
                  </a:moveTo>
                  <a:lnTo>
                    <a:pt x="228" y="14"/>
                  </a:lnTo>
                  <a:lnTo>
                    <a:pt x="226" y="14"/>
                  </a:lnTo>
                  <a:lnTo>
                    <a:pt x="223" y="15"/>
                  </a:lnTo>
                  <a:lnTo>
                    <a:pt x="221" y="17"/>
                  </a:lnTo>
                  <a:lnTo>
                    <a:pt x="200" y="6"/>
                  </a:lnTo>
                  <a:lnTo>
                    <a:pt x="181" y="0"/>
                  </a:lnTo>
                  <a:lnTo>
                    <a:pt x="163" y="0"/>
                  </a:lnTo>
                  <a:lnTo>
                    <a:pt x="148" y="5"/>
                  </a:lnTo>
                  <a:lnTo>
                    <a:pt x="135" y="15"/>
                  </a:lnTo>
                  <a:lnTo>
                    <a:pt x="124" y="30"/>
                  </a:lnTo>
                  <a:lnTo>
                    <a:pt x="116" y="49"/>
                  </a:lnTo>
                  <a:lnTo>
                    <a:pt x="110" y="71"/>
                  </a:lnTo>
                  <a:lnTo>
                    <a:pt x="101" y="75"/>
                  </a:lnTo>
                  <a:lnTo>
                    <a:pt x="90" y="78"/>
                  </a:lnTo>
                  <a:lnTo>
                    <a:pt x="77" y="76"/>
                  </a:lnTo>
                  <a:lnTo>
                    <a:pt x="62" y="74"/>
                  </a:lnTo>
                  <a:lnTo>
                    <a:pt x="47" y="70"/>
                  </a:lnTo>
                  <a:lnTo>
                    <a:pt x="32" y="64"/>
                  </a:lnTo>
                  <a:lnTo>
                    <a:pt x="16" y="57"/>
                  </a:lnTo>
                  <a:lnTo>
                    <a:pt x="0" y="49"/>
                  </a:lnTo>
                  <a:lnTo>
                    <a:pt x="0" y="129"/>
                  </a:lnTo>
                  <a:lnTo>
                    <a:pt x="113" y="129"/>
                  </a:lnTo>
                  <a:lnTo>
                    <a:pt x="116" y="123"/>
                  </a:lnTo>
                  <a:lnTo>
                    <a:pt x="121" y="117"/>
                  </a:lnTo>
                  <a:lnTo>
                    <a:pt x="125" y="112"/>
                  </a:lnTo>
                  <a:lnTo>
                    <a:pt x="131" y="109"/>
                  </a:lnTo>
                  <a:lnTo>
                    <a:pt x="150" y="115"/>
                  </a:lnTo>
                  <a:lnTo>
                    <a:pt x="166" y="117"/>
                  </a:lnTo>
                  <a:lnTo>
                    <a:pt x="181" y="117"/>
                  </a:lnTo>
                  <a:lnTo>
                    <a:pt x="195" y="115"/>
                  </a:lnTo>
                  <a:lnTo>
                    <a:pt x="207" y="109"/>
                  </a:lnTo>
                  <a:lnTo>
                    <a:pt x="216" y="101"/>
                  </a:lnTo>
                  <a:lnTo>
                    <a:pt x="225" y="89"/>
                  </a:lnTo>
                  <a:lnTo>
                    <a:pt x="230" y="75"/>
                  </a:lnTo>
                  <a:lnTo>
                    <a:pt x="230" y="1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07" name="Freeform 592"/>
            <p:cNvSpPr>
              <a:spLocks/>
            </p:cNvSpPr>
            <p:nvPr/>
          </p:nvSpPr>
          <p:spPr bwMode="auto">
            <a:xfrm>
              <a:off x="3446" y="2674"/>
              <a:ext cx="116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0" y="0"/>
                </a:cxn>
                <a:cxn ang="0">
                  <a:pos x="134" y="4"/>
                </a:cxn>
                <a:cxn ang="0">
                  <a:pos x="138" y="10"/>
                </a:cxn>
                <a:cxn ang="0">
                  <a:pos x="143" y="14"/>
                </a:cxn>
                <a:cxn ang="0">
                  <a:pos x="147" y="17"/>
                </a:cxn>
                <a:cxn ang="0">
                  <a:pos x="160" y="12"/>
                </a:cxn>
                <a:cxn ang="0">
                  <a:pos x="173" y="10"/>
                </a:cxn>
                <a:cxn ang="0">
                  <a:pos x="184" y="8"/>
                </a:cxn>
                <a:cxn ang="0">
                  <a:pos x="196" y="8"/>
                </a:cxn>
                <a:cxn ang="0">
                  <a:pos x="206" y="10"/>
                </a:cxn>
                <a:cxn ang="0">
                  <a:pos x="215" y="12"/>
                </a:cxn>
                <a:cxn ang="0">
                  <a:pos x="223" y="17"/>
                </a:cxn>
                <a:cxn ang="0">
                  <a:pos x="230" y="23"/>
                </a:cxn>
                <a:cxn ang="0">
                  <a:pos x="230" y="112"/>
                </a:cxn>
                <a:cxn ang="0">
                  <a:pos x="211" y="121"/>
                </a:cxn>
                <a:cxn ang="0">
                  <a:pos x="192" y="125"/>
                </a:cxn>
                <a:cxn ang="0">
                  <a:pos x="176" y="124"/>
                </a:cxn>
                <a:cxn ang="0">
                  <a:pos x="161" y="119"/>
                </a:cxn>
                <a:cxn ang="0">
                  <a:pos x="150" y="108"/>
                </a:cxn>
                <a:cxn ang="0">
                  <a:pos x="139" y="94"/>
                </a:cxn>
                <a:cxn ang="0">
                  <a:pos x="131" y="76"/>
                </a:cxn>
                <a:cxn ang="0">
                  <a:pos x="125" y="54"/>
                </a:cxn>
                <a:cxn ang="0">
                  <a:pos x="115" y="49"/>
                </a:cxn>
                <a:cxn ang="0">
                  <a:pos x="101" y="48"/>
                </a:cxn>
                <a:cxn ang="0">
                  <a:pos x="87" y="49"/>
                </a:cxn>
                <a:cxn ang="0">
                  <a:pos x="71" y="53"/>
                </a:cxn>
                <a:cxn ang="0">
                  <a:pos x="54" y="59"/>
                </a:cxn>
                <a:cxn ang="0">
                  <a:pos x="36" y="67"/>
                </a:cxn>
                <a:cxn ang="0">
                  <a:pos x="18" y="75"/>
                </a:cxn>
                <a:cxn ang="0">
                  <a:pos x="0" y="8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30" h="125">
                  <a:moveTo>
                    <a:pt x="0" y="0"/>
                  </a:moveTo>
                  <a:lnTo>
                    <a:pt x="130" y="0"/>
                  </a:lnTo>
                  <a:lnTo>
                    <a:pt x="134" y="4"/>
                  </a:lnTo>
                  <a:lnTo>
                    <a:pt x="138" y="10"/>
                  </a:lnTo>
                  <a:lnTo>
                    <a:pt x="143" y="14"/>
                  </a:lnTo>
                  <a:lnTo>
                    <a:pt x="147" y="17"/>
                  </a:lnTo>
                  <a:lnTo>
                    <a:pt x="160" y="12"/>
                  </a:lnTo>
                  <a:lnTo>
                    <a:pt x="173" y="10"/>
                  </a:lnTo>
                  <a:lnTo>
                    <a:pt x="184" y="8"/>
                  </a:lnTo>
                  <a:lnTo>
                    <a:pt x="196" y="8"/>
                  </a:lnTo>
                  <a:lnTo>
                    <a:pt x="206" y="10"/>
                  </a:lnTo>
                  <a:lnTo>
                    <a:pt x="215" y="12"/>
                  </a:lnTo>
                  <a:lnTo>
                    <a:pt x="223" y="17"/>
                  </a:lnTo>
                  <a:lnTo>
                    <a:pt x="230" y="23"/>
                  </a:lnTo>
                  <a:lnTo>
                    <a:pt x="230" y="112"/>
                  </a:lnTo>
                  <a:lnTo>
                    <a:pt x="211" y="121"/>
                  </a:lnTo>
                  <a:lnTo>
                    <a:pt x="192" y="125"/>
                  </a:lnTo>
                  <a:lnTo>
                    <a:pt x="176" y="124"/>
                  </a:lnTo>
                  <a:lnTo>
                    <a:pt x="161" y="119"/>
                  </a:lnTo>
                  <a:lnTo>
                    <a:pt x="150" y="108"/>
                  </a:lnTo>
                  <a:lnTo>
                    <a:pt x="139" y="94"/>
                  </a:lnTo>
                  <a:lnTo>
                    <a:pt x="131" y="76"/>
                  </a:lnTo>
                  <a:lnTo>
                    <a:pt x="125" y="54"/>
                  </a:lnTo>
                  <a:lnTo>
                    <a:pt x="115" y="49"/>
                  </a:lnTo>
                  <a:lnTo>
                    <a:pt x="101" y="48"/>
                  </a:lnTo>
                  <a:lnTo>
                    <a:pt x="87" y="49"/>
                  </a:lnTo>
                  <a:lnTo>
                    <a:pt x="71" y="53"/>
                  </a:lnTo>
                  <a:lnTo>
                    <a:pt x="54" y="59"/>
                  </a:lnTo>
                  <a:lnTo>
                    <a:pt x="36" y="67"/>
                  </a:lnTo>
                  <a:lnTo>
                    <a:pt x="18" y="75"/>
                  </a:lnTo>
                  <a:lnTo>
                    <a:pt x="0" y="8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08" name="Freeform 593"/>
            <p:cNvSpPr>
              <a:spLocks/>
            </p:cNvSpPr>
            <p:nvPr/>
          </p:nvSpPr>
          <p:spPr bwMode="auto">
            <a:xfrm>
              <a:off x="3525" y="2748"/>
              <a:ext cx="37" cy="32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53"/>
                </a:cxn>
                <a:cxn ang="0">
                  <a:pos x="63" y="54"/>
                </a:cxn>
                <a:cxn ang="0">
                  <a:pos x="55" y="57"/>
                </a:cxn>
                <a:cxn ang="0">
                  <a:pos x="46" y="58"/>
                </a:cxn>
                <a:cxn ang="0">
                  <a:pos x="38" y="59"/>
                </a:cxn>
                <a:cxn ang="0">
                  <a:pos x="29" y="60"/>
                </a:cxn>
                <a:cxn ang="0">
                  <a:pos x="19" y="61"/>
                </a:cxn>
                <a:cxn ang="0">
                  <a:pos x="11" y="63"/>
                </a:cxn>
                <a:cxn ang="0">
                  <a:pos x="2" y="64"/>
                </a:cxn>
                <a:cxn ang="0">
                  <a:pos x="0" y="56"/>
                </a:cxn>
                <a:cxn ang="0">
                  <a:pos x="2" y="48"/>
                </a:cxn>
                <a:cxn ang="0">
                  <a:pos x="9" y="41"/>
                </a:cxn>
                <a:cxn ang="0">
                  <a:pos x="19" y="33"/>
                </a:cxn>
                <a:cxn ang="0">
                  <a:pos x="32" y="25"/>
                </a:cxn>
                <a:cxn ang="0">
                  <a:pos x="45" y="16"/>
                </a:cxn>
                <a:cxn ang="0">
                  <a:pos x="60" y="8"/>
                </a:cxn>
                <a:cxn ang="0">
                  <a:pos x="72" y="0"/>
                </a:cxn>
              </a:cxnLst>
              <a:rect l="0" t="0" r="r" b="b"/>
              <a:pathLst>
                <a:path w="72" h="64">
                  <a:moveTo>
                    <a:pt x="72" y="0"/>
                  </a:moveTo>
                  <a:lnTo>
                    <a:pt x="72" y="53"/>
                  </a:lnTo>
                  <a:lnTo>
                    <a:pt x="63" y="54"/>
                  </a:lnTo>
                  <a:lnTo>
                    <a:pt x="55" y="57"/>
                  </a:lnTo>
                  <a:lnTo>
                    <a:pt x="46" y="58"/>
                  </a:lnTo>
                  <a:lnTo>
                    <a:pt x="38" y="59"/>
                  </a:lnTo>
                  <a:lnTo>
                    <a:pt x="29" y="60"/>
                  </a:lnTo>
                  <a:lnTo>
                    <a:pt x="19" y="61"/>
                  </a:lnTo>
                  <a:lnTo>
                    <a:pt x="11" y="63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2" y="48"/>
                  </a:lnTo>
                  <a:lnTo>
                    <a:pt x="9" y="41"/>
                  </a:lnTo>
                  <a:lnTo>
                    <a:pt x="19" y="33"/>
                  </a:lnTo>
                  <a:lnTo>
                    <a:pt x="32" y="25"/>
                  </a:lnTo>
                  <a:lnTo>
                    <a:pt x="45" y="16"/>
                  </a:lnTo>
                  <a:lnTo>
                    <a:pt x="60" y="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09" name="Freeform 594"/>
            <p:cNvSpPr>
              <a:spLocks/>
            </p:cNvSpPr>
            <p:nvPr/>
          </p:nvSpPr>
          <p:spPr bwMode="auto">
            <a:xfrm>
              <a:off x="3446" y="2559"/>
              <a:ext cx="66" cy="11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104" y="0"/>
                </a:cxn>
                <a:cxn ang="0">
                  <a:pos x="105" y="7"/>
                </a:cxn>
                <a:cxn ang="0">
                  <a:pos x="106" y="14"/>
                </a:cxn>
                <a:cxn ang="0">
                  <a:pos x="106" y="22"/>
                </a:cxn>
                <a:cxn ang="0">
                  <a:pos x="107" y="30"/>
                </a:cxn>
                <a:cxn ang="0">
                  <a:pos x="108" y="31"/>
                </a:cxn>
                <a:cxn ang="0">
                  <a:pos x="109" y="31"/>
                </a:cxn>
                <a:cxn ang="0">
                  <a:pos x="110" y="31"/>
                </a:cxn>
                <a:cxn ang="0">
                  <a:pos x="112" y="33"/>
                </a:cxn>
                <a:cxn ang="0">
                  <a:pos x="110" y="75"/>
                </a:cxn>
                <a:cxn ang="0">
                  <a:pos x="110" y="131"/>
                </a:cxn>
                <a:cxn ang="0">
                  <a:pos x="116" y="187"/>
                </a:cxn>
                <a:cxn ang="0">
                  <a:pos x="130" y="231"/>
                </a:cxn>
                <a:cxn ang="0">
                  <a:pos x="0" y="231"/>
                </a:cxn>
                <a:cxn ang="0">
                  <a:pos x="0" y="146"/>
                </a:cxn>
                <a:cxn ang="0">
                  <a:pos x="2" y="146"/>
                </a:cxn>
                <a:cxn ang="0">
                  <a:pos x="5" y="146"/>
                </a:cxn>
                <a:cxn ang="0">
                  <a:pos x="7" y="146"/>
                </a:cxn>
                <a:cxn ang="0">
                  <a:pos x="10" y="144"/>
                </a:cxn>
                <a:cxn ang="0">
                  <a:pos x="18" y="118"/>
                </a:cxn>
                <a:cxn ang="0">
                  <a:pos x="25" y="94"/>
                </a:cxn>
                <a:cxn ang="0">
                  <a:pos x="32" y="73"/>
                </a:cxn>
                <a:cxn ang="0">
                  <a:pos x="38" y="54"/>
                </a:cxn>
                <a:cxn ang="0">
                  <a:pos x="43" y="40"/>
                </a:cxn>
                <a:cxn ang="0">
                  <a:pos x="47" y="25"/>
                </a:cxn>
                <a:cxn ang="0">
                  <a:pos x="51" y="12"/>
                </a:cxn>
                <a:cxn ang="0">
                  <a:pos x="54" y="0"/>
                </a:cxn>
              </a:cxnLst>
              <a:rect l="0" t="0" r="r" b="b"/>
              <a:pathLst>
                <a:path w="130" h="231">
                  <a:moveTo>
                    <a:pt x="54" y="0"/>
                  </a:moveTo>
                  <a:lnTo>
                    <a:pt x="104" y="0"/>
                  </a:lnTo>
                  <a:lnTo>
                    <a:pt x="105" y="7"/>
                  </a:lnTo>
                  <a:lnTo>
                    <a:pt x="106" y="14"/>
                  </a:lnTo>
                  <a:lnTo>
                    <a:pt x="106" y="22"/>
                  </a:lnTo>
                  <a:lnTo>
                    <a:pt x="107" y="30"/>
                  </a:lnTo>
                  <a:lnTo>
                    <a:pt x="108" y="31"/>
                  </a:lnTo>
                  <a:lnTo>
                    <a:pt x="109" y="31"/>
                  </a:lnTo>
                  <a:lnTo>
                    <a:pt x="110" y="31"/>
                  </a:lnTo>
                  <a:lnTo>
                    <a:pt x="112" y="33"/>
                  </a:lnTo>
                  <a:lnTo>
                    <a:pt x="110" y="75"/>
                  </a:lnTo>
                  <a:lnTo>
                    <a:pt x="110" y="131"/>
                  </a:lnTo>
                  <a:lnTo>
                    <a:pt x="116" y="187"/>
                  </a:lnTo>
                  <a:lnTo>
                    <a:pt x="130" y="231"/>
                  </a:lnTo>
                  <a:lnTo>
                    <a:pt x="0" y="231"/>
                  </a:lnTo>
                  <a:lnTo>
                    <a:pt x="0" y="146"/>
                  </a:lnTo>
                  <a:lnTo>
                    <a:pt x="2" y="146"/>
                  </a:lnTo>
                  <a:lnTo>
                    <a:pt x="5" y="146"/>
                  </a:lnTo>
                  <a:lnTo>
                    <a:pt x="7" y="146"/>
                  </a:lnTo>
                  <a:lnTo>
                    <a:pt x="10" y="144"/>
                  </a:lnTo>
                  <a:lnTo>
                    <a:pt x="18" y="118"/>
                  </a:lnTo>
                  <a:lnTo>
                    <a:pt x="25" y="94"/>
                  </a:lnTo>
                  <a:lnTo>
                    <a:pt x="32" y="73"/>
                  </a:lnTo>
                  <a:lnTo>
                    <a:pt x="38" y="54"/>
                  </a:lnTo>
                  <a:lnTo>
                    <a:pt x="43" y="40"/>
                  </a:lnTo>
                  <a:lnTo>
                    <a:pt x="47" y="25"/>
                  </a:lnTo>
                  <a:lnTo>
                    <a:pt x="51" y="12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10" name="Freeform 595"/>
            <p:cNvSpPr>
              <a:spLocks/>
            </p:cNvSpPr>
            <p:nvPr/>
          </p:nvSpPr>
          <p:spPr bwMode="auto">
            <a:xfrm>
              <a:off x="3539" y="2486"/>
              <a:ext cx="23" cy="22"/>
            </a:xfrm>
            <a:custGeom>
              <a:avLst/>
              <a:gdLst/>
              <a:ahLst/>
              <a:cxnLst>
                <a:cxn ang="0">
                  <a:pos x="46" y="9"/>
                </a:cxn>
                <a:cxn ang="0">
                  <a:pos x="46" y="44"/>
                </a:cxn>
                <a:cxn ang="0">
                  <a:pos x="42" y="40"/>
                </a:cxn>
                <a:cxn ang="0">
                  <a:pos x="37" y="36"/>
                </a:cxn>
                <a:cxn ang="0">
                  <a:pos x="32" y="32"/>
                </a:cxn>
                <a:cxn ang="0">
                  <a:pos x="27" y="29"/>
                </a:cxn>
                <a:cxn ang="0">
                  <a:pos x="22" y="24"/>
                </a:cxn>
                <a:cxn ang="0">
                  <a:pos x="15" y="18"/>
                </a:cxn>
                <a:cxn ang="0">
                  <a:pos x="8" y="14"/>
                </a:cxn>
                <a:cxn ang="0">
                  <a:pos x="0" y="7"/>
                </a:cxn>
                <a:cxn ang="0">
                  <a:pos x="1" y="5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8" y="1"/>
                </a:cxn>
                <a:cxn ang="0">
                  <a:pos x="15" y="2"/>
                </a:cxn>
                <a:cxn ang="0">
                  <a:pos x="21" y="3"/>
                </a:cxn>
                <a:cxn ang="0">
                  <a:pos x="27" y="5"/>
                </a:cxn>
                <a:cxn ang="0">
                  <a:pos x="31" y="6"/>
                </a:cxn>
                <a:cxn ang="0">
                  <a:pos x="37" y="7"/>
                </a:cxn>
                <a:cxn ang="0">
                  <a:pos x="42" y="8"/>
                </a:cxn>
                <a:cxn ang="0">
                  <a:pos x="46" y="9"/>
                </a:cxn>
                <a:cxn ang="0">
                  <a:pos x="46" y="9"/>
                </a:cxn>
              </a:cxnLst>
              <a:rect l="0" t="0" r="r" b="b"/>
              <a:pathLst>
                <a:path w="46" h="44">
                  <a:moveTo>
                    <a:pt x="46" y="9"/>
                  </a:moveTo>
                  <a:lnTo>
                    <a:pt x="46" y="44"/>
                  </a:lnTo>
                  <a:lnTo>
                    <a:pt x="42" y="40"/>
                  </a:lnTo>
                  <a:lnTo>
                    <a:pt x="37" y="36"/>
                  </a:lnTo>
                  <a:lnTo>
                    <a:pt x="32" y="32"/>
                  </a:lnTo>
                  <a:lnTo>
                    <a:pt x="27" y="29"/>
                  </a:lnTo>
                  <a:lnTo>
                    <a:pt x="22" y="24"/>
                  </a:lnTo>
                  <a:lnTo>
                    <a:pt x="15" y="18"/>
                  </a:lnTo>
                  <a:lnTo>
                    <a:pt x="8" y="14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15" y="2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6"/>
                  </a:lnTo>
                  <a:lnTo>
                    <a:pt x="37" y="7"/>
                  </a:lnTo>
                  <a:lnTo>
                    <a:pt x="42" y="8"/>
                  </a:lnTo>
                  <a:lnTo>
                    <a:pt x="46" y="9"/>
                  </a:lnTo>
                  <a:lnTo>
                    <a:pt x="46" y="9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11" name="Freeform 596"/>
            <p:cNvSpPr>
              <a:spLocks/>
            </p:cNvSpPr>
            <p:nvPr/>
          </p:nvSpPr>
          <p:spPr bwMode="auto">
            <a:xfrm>
              <a:off x="3474" y="2512"/>
              <a:ext cx="24" cy="47"/>
            </a:xfrm>
            <a:custGeom>
              <a:avLst/>
              <a:gdLst/>
              <a:ahLst/>
              <a:cxnLst>
                <a:cxn ang="0">
                  <a:pos x="50" y="93"/>
                </a:cxn>
                <a:cxn ang="0">
                  <a:pos x="0" y="93"/>
                </a:cxn>
                <a:cxn ang="0">
                  <a:pos x="7" y="73"/>
                </a:cxn>
                <a:cxn ang="0">
                  <a:pos x="15" y="52"/>
                </a:cxn>
                <a:cxn ang="0">
                  <a:pos x="22" y="29"/>
                </a:cxn>
                <a:cxn ang="0">
                  <a:pos x="32" y="0"/>
                </a:cxn>
                <a:cxn ang="0">
                  <a:pos x="33" y="0"/>
                </a:cxn>
                <a:cxn ang="0">
                  <a:pos x="35" y="0"/>
                </a:cxn>
                <a:cxn ang="0">
                  <a:pos x="37" y="1"/>
                </a:cxn>
                <a:cxn ang="0">
                  <a:pos x="38" y="1"/>
                </a:cxn>
                <a:cxn ang="0">
                  <a:pos x="43" y="29"/>
                </a:cxn>
                <a:cxn ang="0">
                  <a:pos x="45" y="50"/>
                </a:cxn>
                <a:cxn ang="0">
                  <a:pos x="47" y="69"/>
                </a:cxn>
                <a:cxn ang="0">
                  <a:pos x="50" y="93"/>
                </a:cxn>
              </a:cxnLst>
              <a:rect l="0" t="0" r="r" b="b"/>
              <a:pathLst>
                <a:path w="50" h="93">
                  <a:moveTo>
                    <a:pt x="50" y="93"/>
                  </a:moveTo>
                  <a:lnTo>
                    <a:pt x="0" y="93"/>
                  </a:lnTo>
                  <a:lnTo>
                    <a:pt x="7" y="73"/>
                  </a:lnTo>
                  <a:lnTo>
                    <a:pt x="15" y="52"/>
                  </a:lnTo>
                  <a:lnTo>
                    <a:pt x="22" y="29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3" y="29"/>
                  </a:lnTo>
                  <a:lnTo>
                    <a:pt x="45" y="50"/>
                  </a:lnTo>
                  <a:lnTo>
                    <a:pt x="47" y="69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12" name="Freeform 597"/>
            <p:cNvSpPr>
              <a:spLocks/>
            </p:cNvSpPr>
            <p:nvPr/>
          </p:nvSpPr>
          <p:spPr bwMode="auto">
            <a:xfrm>
              <a:off x="3331" y="3018"/>
              <a:ext cx="16" cy="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30" y="7"/>
                </a:cxn>
                <a:cxn ang="0">
                  <a:pos x="27" y="14"/>
                </a:cxn>
                <a:cxn ang="0">
                  <a:pos x="27" y="18"/>
                </a:cxn>
                <a:cxn ang="0">
                  <a:pos x="27" y="22"/>
                </a:cxn>
                <a:cxn ang="0">
                  <a:pos x="26" y="23"/>
                </a:cxn>
                <a:cxn ang="0">
                  <a:pos x="26" y="23"/>
                </a:cxn>
                <a:cxn ang="0">
                  <a:pos x="25" y="24"/>
                </a:cxn>
                <a:cxn ang="0">
                  <a:pos x="24" y="24"/>
                </a:cxn>
                <a:cxn ang="0">
                  <a:pos x="24" y="25"/>
                </a:cxn>
                <a:cxn ang="0">
                  <a:pos x="25" y="26"/>
                </a:cxn>
                <a:cxn ang="0">
                  <a:pos x="25" y="27"/>
                </a:cxn>
                <a:cxn ang="0">
                  <a:pos x="26" y="29"/>
                </a:cxn>
                <a:cxn ang="0">
                  <a:pos x="18" y="40"/>
                </a:cxn>
                <a:cxn ang="0">
                  <a:pos x="13" y="61"/>
                </a:cxn>
                <a:cxn ang="0">
                  <a:pos x="8" y="83"/>
                </a:cxn>
                <a:cxn ang="0">
                  <a:pos x="1" y="97"/>
                </a:cxn>
                <a:cxn ang="0">
                  <a:pos x="2" y="98"/>
                </a:cxn>
                <a:cxn ang="0">
                  <a:pos x="2" y="99"/>
                </a:cxn>
                <a:cxn ang="0">
                  <a:pos x="2" y="100"/>
                </a:cxn>
                <a:cxn ang="0">
                  <a:pos x="3" y="101"/>
                </a:cxn>
                <a:cxn ang="0">
                  <a:pos x="2" y="104"/>
                </a:cxn>
                <a:cxn ang="0">
                  <a:pos x="2" y="105"/>
                </a:cxn>
                <a:cxn ang="0">
                  <a:pos x="1" y="107"/>
                </a:cxn>
                <a:cxn ang="0">
                  <a:pos x="0" y="109"/>
                </a:cxn>
                <a:cxn ang="0">
                  <a:pos x="0" y="0"/>
                </a:cxn>
              </a:cxnLst>
              <a:rect l="0" t="0" r="r" b="b"/>
              <a:pathLst>
                <a:path w="31" h="109">
                  <a:moveTo>
                    <a:pt x="0" y="0"/>
                  </a:moveTo>
                  <a:lnTo>
                    <a:pt x="31" y="0"/>
                  </a:lnTo>
                  <a:lnTo>
                    <a:pt x="30" y="7"/>
                  </a:lnTo>
                  <a:lnTo>
                    <a:pt x="27" y="14"/>
                  </a:lnTo>
                  <a:lnTo>
                    <a:pt x="27" y="18"/>
                  </a:lnTo>
                  <a:lnTo>
                    <a:pt x="27" y="22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5" y="24"/>
                  </a:lnTo>
                  <a:lnTo>
                    <a:pt x="24" y="24"/>
                  </a:lnTo>
                  <a:lnTo>
                    <a:pt x="24" y="25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6" y="29"/>
                  </a:lnTo>
                  <a:lnTo>
                    <a:pt x="18" y="40"/>
                  </a:lnTo>
                  <a:lnTo>
                    <a:pt x="13" y="61"/>
                  </a:lnTo>
                  <a:lnTo>
                    <a:pt x="8" y="83"/>
                  </a:lnTo>
                  <a:lnTo>
                    <a:pt x="1" y="97"/>
                  </a:lnTo>
                  <a:lnTo>
                    <a:pt x="2" y="98"/>
                  </a:lnTo>
                  <a:lnTo>
                    <a:pt x="2" y="99"/>
                  </a:lnTo>
                  <a:lnTo>
                    <a:pt x="2" y="100"/>
                  </a:lnTo>
                  <a:lnTo>
                    <a:pt x="3" y="101"/>
                  </a:lnTo>
                  <a:lnTo>
                    <a:pt x="2" y="104"/>
                  </a:lnTo>
                  <a:lnTo>
                    <a:pt x="2" y="105"/>
                  </a:lnTo>
                  <a:lnTo>
                    <a:pt x="1" y="107"/>
                  </a:lnTo>
                  <a:lnTo>
                    <a:pt x="0" y="1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13" name="Freeform 598"/>
            <p:cNvSpPr>
              <a:spLocks/>
            </p:cNvSpPr>
            <p:nvPr/>
          </p:nvSpPr>
          <p:spPr bwMode="auto">
            <a:xfrm>
              <a:off x="3331" y="2904"/>
              <a:ext cx="115" cy="114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29" y="96"/>
                </a:cxn>
                <a:cxn ang="0">
                  <a:pos x="225" y="87"/>
                </a:cxn>
                <a:cxn ang="0">
                  <a:pos x="209" y="83"/>
                </a:cxn>
                <a:cxn ang="0">
                  <a:pos x="197" y="110"/>
                </a:cxn>
                <a:cxn ang="0">
                  <a:pos x="192" y="124"/>
                </a:cxn>
                <a:cxn ang="0">
                  <a:pos x="192" y="126"/>
                </a:cxn>
                <a:cxn ang="0">
                  <a:pos x="188" y="139"/>
                </a:cxn>
                <a:cxn ang="0">
                  <a:pos x="184" y="149"/>
                </a:cxn>
                <a:cxn ang="0">
                  <a:pos x="182" y="153"/>
                </a:cxn>
                <a:cxn ang="0">
                  <a:pos x="183" y="155"/>
                </a:cxn>
                <a:cxn ang="0">
                  <a:pos x="178" y="165"/>
                </a:cxn>
                <a:cxn ang="0">
                  <a:pos x="172" y="172"/>
                </a:cxn>
                <a:cxn ang="0">
                  <a:pos x="157" y="172"/>
                </a:cxn>
                <a:cxn ang="0">
                  <a:pos x="118" y="158"/>
                </a:cxn>
                <a:cxn ang="0">
                  <a:pos x="76" y="150"/>
                </a:cxn>
                <a:cxn ang="0">
                  <a:pos x="49" y="162"/>
                </a:cxn>
                <a:cxn ang="0">
                  <a:pos x="46" y="180"/>
                </a:cxn>
                <a:cxn ang="0">
                  <a:pos x="43" y="180"/>
                </a:cxn>
                <a:cxn ang="0">
                  <a:pos x="41" y="192"/>
                </a:cxn>
                <a:cxn ang="0">
                  <a:pos x="34" y="217"/>
                </a:cxn>
                <a:cxn ang="0">
                  <a:pos x="0" y="230"/>
                </a:cxn>
                <a:cxn ang="0">
                  <a:pos x="1" y="116"/>
                </a:cxn>
                <a:cxn ang="0">
                  <a:pos x="4" y="117"/>
                </a:cxn>
                <a:cxn ang="0">
                  <a:pos x="7" y="117"/>
                </a:cxn>
                <a:cxn ang="0">
                  <a:pos x="9" y="116"/>
                </a:cxn>
                <a:cxn ang="0">
                  <a:pos x="26" y="121"/>
                </a:cxn>
                <a:cxn ang="0">
                  <a:pos x="49" y="104"/>
                </a:cxn>
                <a:cxn ang="0">
                  <a:pos x="64" y="63"/>
                </a:cxn>
                <a:cxn ang="0">
                  <a:pos x="72" y="24"/>
                </a:cxn>
                <a:cxn ang="0">
                  <a:pos x="78" y="10"/>
                </a:cxn>
                <a:cxn ang="0">
                  <a:pos x="88" y="9"/>
                </a:cxn>
                <a:cxn ang="0">
                  <a:pos x="99" y="10"/>
                </a:cxn>
                <a:cxn ang="0">
                  <a:pos x="100" y="12"/>
                </a:cxn>
                <a:cxn ang="0">
                  <a:pos x="104" y="12"/>
                </a:cxn>
                <a:cxn ang="0">
                  <a:pos x="115" y="12"/>
                </a:cxn>
                <a:cxn ang="0">
                  <a:pos x="129" y="15"/>
                </a:cxn>
                <a:cxn ang="0">
                  <a:pos x="130" y="18"/>
                </a:cxn>
                <a:cxn ang="0">
                  <a:pos x="138" y="19"/>
                </a:cxn>
                <a:cxn ang="0">
                  <a:pos x="153" y="22"/>
                </a:cxn>
                <a:cxn ang="0">
                  <a:pos x="168" y="24"/>
                </a:cxn>
                <a:cxn ang="0">
                  <a:pos x="179" y="18"/>
                </a:cxn>
                <a:cxn ang="0">
                  <a:pos x="180" y="7"/>
                </a:cxn>
                <a:cxn ang="0">
                  <a:pos x="176" y="3"/>
                </a:cxn>
              </a:cxnLst>
              <a:rect l="0" t="0" r="r" b="b"/>
              <a:pathLst>
                <a:path w="230" h="230">
                  <a:moveTo>
                    <a:pt x="174" y="0"/>
                  </a:moveTo>
                  <a:lnTo>
                    <a:pt x="230" y="0"/>
                  </a:lnTo>
                  <a:lnTo>
                    <a:pt x="230" y="101"/>
                  </a:lnTo>
                  <a:lnTo>
                    <a:pt x="229" y="96"/>
                  </a:lnTo>
                  <a:lnTo>
                    <a:pt x="228" y="92"/>
                  </a:lnTo>
                  <a:lnTo>
                    <a:pt x="225" y="87"/>
                  </a:lnTo>
                  <a:lnTo>
                    <a:pt x="224" y="82"/>
                  </a:lnTo>
                  <a:lnTo>
                    <a:pt x="209" y="83"/>
                  </a:lnTo>
                  <a:lnTo>
                    <a:pt x="201" y="95"/>
                  </a:lnTo>
                  <a:lnTo>
                    <a:pt x="197" y="110"/>
                  </a:lnTo>
                  <a:lnTo>
                    <a:pt x="191" y="123"/>
                  </a:lnTo>
                  <a:lnTo>
                    <a:pt x="192" y="124"/>
                  </a:lnTo>
                  <a:lnTo>
                    <a:pt x="192" y="125"/>
                  </a:lnTo>
                  <a:lnTo>
                    <a:pt x="192" y="126"/>
                  </a:lnTo>
                  <a:lnTo>
                    <a:pt x="193" y="127"/>
                  </a:lnTo>
                  <a:lnTo>
                    <a:pt x="188" y="139"/>
                  </a:lnTo>
                  <a:lnTo>
                    <a:pt x="186" y="146"/>
                  </a:lnTo>
                  <a:lnTo>
                    <a:pt x="184" y="149"/>
                  </a:lnTo>
                  <a:lnTo>
                    <a:pt x="182" y="151"/>
                  </a:lnTo>
                  <a:lnTo>
                    <a:pt x="182" y="153"/>
                  </a:lnTo>
                  <a:lnTo>
                    <a:pt x="183" y="154"/>
                  </a:lnTo>
                  <a:lnTo>
                    <a:pt x="183" y="155"/>
                  </a:lnTo>
                  <a:lnTo>
                    <a:pt x="184" y="156"/>
                  </a:lnTo>
                  <a:lnTo>
                    <a:pt x="178" y="165"/>
                  </a:lnTo>
                  <a:lnTo>
                    <a:pt x="175" y="170"/>
                  </a:lnTo>
                  <a:lnTo>
                    <a:pt x="172" y="172"/>
                  </a:lnTo>
                  <a:lnTo>
                    <a:pt x="169" y="176"/>
                  </a:lnTo>
                  <a:lnTo>
                    <a:pt x="157" y="172"/>
                  </a:lnTo>
                  <a:lnTo>
                    <a:pt x="140" y="165"/>
                  </a:lnTo>
                  <a:lnTo>
                    <a:pt x="118" y="158"/>
                  </a:lnTo>
                  <a:lnTo>
                    <a:pt x="96" y="153"/>
                  </a:lnTo>
                  <a:lnTo>
                    <a:pt x="76" y="150"/>
                  </a:lnTo>
                  <a:lnTo>
                    <a:pt x="60" y="153"/>
                  </a:lnTo>
                  <a:lnTo>
                    <a:pt x="49" y="162"/>
                  </a:lnTo>
                  <a:lnTo>
                    <a:pt x="47" y="179"/>
                  </a:lnTo>
                  <a:lnTo>
                    <a:pt x="46" y="180"/>
                  </a:lnTo>
                  <a:lnTo>
                    <a:pt x="45" y="180"/>
                  </a:lnTo>
                  <a:lnTo>
                    <a:pt x="43" y="180"/>
                  </a:lnTo>
                  <a:lnTo>
                    <a:pt x="42" y="181"/>
                  </a:lnTo>
                  <a:lnTo>
                    <a:pt x="41" y="192"/>
                  </a:lnTo>
                  <a:lnTo>
                    <a:pt x="38" y="204"/>
                  </a:lnTo>
                  <a:lnTo>
                    <a:pt x="34" y="217"/>
                  </a:lnTo>
                  <a:lnTo>
                    <a:pt x="31" y="230"/>
                  </a:lnTo>
                  <a:lnTo>
                    <a:pt x="0" y="230"/>
                  </a:lnTo>
                  <a:lnTo>
                    <a:pt x="0" y="116"/>
                  </a:lnTo>
                  <a:lnTo>
                    <a:pt x="1" y="116"/>
                  </a:lnTo>
                  <a:lnTo>
                    <a:pt x="3" y="117"/>
                  </a:lnTo>
                  <a:lnTo>
                    <a:pt x="4" y="117"/>
                  </a:lnTo>
                  <a:lnTo>
                    <a:pt x="5" y="118"/>
                  </a:lnTo>
                  <a:lnTo>
                    <a:pt x="7" y="117"/>
                  </a:lnTo>
                  <a:lnTo>
                    <a:pt x="8" y="116"/>
                  </a:lnTo>
                  <a:lnTo>
                    <a:pt x="9" y="116"/>
                  </a:lnTo>
                  <a:lnTo>
                    <a:pt x="10" y="115"/>
                  </a:lnTo>
                  <a:lnTo>
                    <a:pt x="26" y="121"/>
                  </a:lnTo>
                  <a:lnTo>
                    <a:pt x="39" y="117"/>
                  </a:lnTo>
                  <a:lnTo>
                    <a:pt x="49" y="104"/>
                  </a:lnTo>
                  <a:lnTo>
                    <a:pt x="57" y="85"/>
                  </a:lnTo>
                  <a:lnTo>
                    <a:pt x="64" y="63"/>
                  </a:lnTo>
                  <a:lnTo>
                    <a:pt x="69" y="42"/>
                  </a:lnTo>
                  <a:lnTo>
                    <a:pt x="72" y="24"/>
                  </a:lnTo>
                  <a:lnTo>
                    <a:pt x="74" y="12"/>
                  </a:lnTo>
                  <a:lnTo>
                    <a:pt x="78" y="10"/>
                  </a:lnTo>
                  <a:lnTo>
                    <a:pt x="81" y="9"/>
                  </a:lnTo>
                  <a:lnTo>
                    <a:pt x="88" y="9"/>
                  </a:lnTo>
                  <a:lnTo>
                    <a:pt x="99" y="9"/>
                  </a:lnTo>
                  <a:lnTo>
                    <a:pt x="99" y="10"/>
                  </a:lnTo>
                  <a:lnTo>
                    <a:pt x="100" y="11"/>
                  </a:lnTo>
                  <a:lnTo>
                    <a:pt x="100" y="12"/>
                  </a:lnTo>
                  <a:lnTo>
                    <a:pt x="101" y="13"/>
                  </a:lnTo>
                  <a:lnTo>
                    <a:pt x="104" y="12"/>
                  </a:lnTo>
                  <a:lnTo>
                    <a:pt x="108" y="12"/>
                  </a:lnTo>
                  <a:lnTo>
                    <a:pt x="115" y="12"/>
                  </a:lnTo>
                  <a:lnTo>
                    <a:pt x="129" y="14"/>
                  </a:lnTo>
                  <a:lnTo>
                    <a:pt x="129" y="15"/>
                  </a:lnTo>
                  <a:lnTo>
                    <a:pt x="130" y="17"/>
                  </a:lnTo>
                  <a:lnTo>
                    <a:pt x="130" y="18"/>
                  </a:lnTo>
                  <a:lnTo>
                    <a:pt x="131" y="19"/>
                  </a:lnTo>
                  <a:lnTo>
                    <a:pt x="138" y="19"/>
                  </a:lnTo>
                  <a:lnTo>
                    <a:pt x="145" y="20"/>
                  </a:lnTo>
                  <a:lnTo>
                    <a:pt x="153" y="22"/>
                  </a:lnTo>
                  <a:lnTo>
                    <a:pt x="161" y="24"/>
                  </a:lnTo>
                  <a:lnTo>
                    <a:pt x="168" y="24"/>
                  </a:lnTo>
                  <a:lnTo>
                    <a:pt x="174" y="21"/>
                  </a:lnTo>
                  <a:lnTo>
                    <a:pt x="179" y="18"/>
                  </a:lnTo>
                  <a:lnTo>
                    <a:pt x="183" y="10"/>
                  </a:lnTo>
                  <a:lnTo>
                    <a:pt x="180" y="7"/>
                  </a:lnTo>
                  <a:lnTo>
                    <a:pt x="178" y="5"/>
                  </a:lnTo>
                  <a:lnTo>
                    <a:pt x="176" y="3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14" name="Freeform 599"/>
            <p:cNvSpPr>
              <a:spLocks/>
            </p:cNvSpPr>
            <p:nvPr/>
          </p:nvSpPr>
          <p:spPr bwMode="auto">
            <a:xfrm>
              <a:off x="3339" y="2814"/>
              <a:ext cx="107" cy="90"/>
            </a:xfrm>
            <a:custGeom>
              <a:avLst/>
              <a:gdLst/>
              <a:ahLst/>
              <a:cxnLst>
                <a:cxn ang="0">
                  <a:pos x="215" y="98"/>
                </a:cxn>
                <a:cxn ang="0">
                  <a:pos x="215" y="178"/>
                </a:cxn>
                <a:cxn ang="0">
                  <a:pos x="159" y="178"/>
                </a:cxn>
                <a:cxn ang="0">
                  <a:pos x="125" y="143"/>
                </a:cxn>
                <a:cxn ang="0">
                  <a:pos x="100" y="115"/>
                </a:cxn>
                <a:cxn ang="0">
                  <a:pos x="80" y="93"/>
                </a:cxn>
                <a:cxn ang="0">
                  <a:pos x="64" y="76"/>
                </a:cxn>
                <a:cxn ang="0">
                  <a:pos x="49" y="60"/>
                </a:cxn>
                <a:cxn ang="0">
                  <a:pos x="35" y="44"/>
                </a:cxn>
                <a:cxn ang="0">
                  <a:pos x="19" y="26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21" y="7"/>
                </a:cxn>
                <a:cxn ang="0">
                  <a:pos x="34" y="11"/>
                </a:cxn>
                <a:cxn ang="0">
                  <a:pos x="46" y="16"/>
                </a:cxn>
                <a:cxn ang="0">
                  <a:pos x="56" y="21"/>
                </a:cxn>
                <a:cxn ang="0">
                  <a:pos x="68" y="25"/>
                </a:cxn>
                <a:cxn ang="0">
                  <a:pos x="80" y="30"/>
                </a:cxn>
                <a:cxn ang="0">
                  <a:pos x="96" y="37"/>
                </a:cxn>
                <a:cxn ang="0">
                  <a:pos x="117" y="46"/>
                </a:cxn>
                <a:cxn ang="0">
                  <a:pos x="118" y="46"/>
                </a:cxn>
                <a:cxn ang="0">
                  <a:pos x="119" y="45"/>
                </a:cxn>
                <a:cxn ang="0">
                  <a:pos x="121" y="45"/>
                </a:cxn>
                <a:cxn ang="0">
                  <a:pos x="122" y="44"/>
                </a:cxn>
                <a:cxn ang="0">
                  <a:pos x="130" y="48"/>
                </a:cxn>
                <a:cxn ang="0">
                  <a:pos x="140" y="54"/>
                </a:cxn>
                <a:cxn ang="0">
                  <a:pos x="150" y="61"/>
                </a:cxn>
                <a:cxn ang="0">
                  <a:pos x="162" y="68"/>
                </a:cxn>
                <a:cxn ang="0">
                  <a:pos x="175" y="76"/>
                </a:cxn>
                <a:cxn ang="0">
                  <a:pos x="187" y="83"/>
                </a:cxn>
                <a:cxn ang="0">
                  <a:pos x="201" y="91"/>
                </a:cxn>
                <a:cxn ang="0">
                  <a:pos x="215" y="98"/>
                </a:cxn>
              </a:cxnLst>
              <a:rect l="0" t="0" r="r" b="b"/>
              <a:pathLst>
                <a:path w="215" h="178">
                  <a:moveTo>
                    <a:pt x="215" y="98"/>
                  </a:moveTo>
                  <a:lnTo>
                    <a:pt x="215" y="178"/>
                  </a:lnTo>
                  <a:lnTo>
                    <a:pt x="159" y="178"/>
                  </a:lnTo>
                  <a:lnTo>
                    <a:pt x="125" y="143"/>
                  </a:lnTo>
                  <a:lnTo>
                    <a:pt x="100" y="115"/>
                  </a:lnTo>
                  <a:lnTo>
                    <a:pt x="80" y="93"/>
                  </a:lnTo>
                  <a:lnTo>
                    <a:pt x="64" y="76"/>
                  </a:lnTo>
                  <a:lnTo>
                    <a:pt x="49" y="60"/>
                  </a:lnTo>
                  <a:lnTo>
                    <a:pt x="35" y="44"/>
                  </a:lnTo>
                  <a:lnTo>
                    <a:pt x="19" y="26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21" y="7"/>
                  </a:lnTo>
                  <a:lnTo>
                    <a:pt x="34" y="11"/>
                  </a:lnTo>
                  <a:lnTo>
                    <a:pt x="46" y="16"/>
                  </a:lnTo>
                  <a:lnTo>
                    <a:pt x="56" y="21"/>
                  </a:lnTo>
                  <a:lnTo>
                    <a:pt x="68" y="25"/>
                  </a:lnTo>
                  <a:lnTo>
                    <a:pt x="80" y="30"/>
                  </a:lnTo>
                  <a:lnTo>
                    <a:pt x="96" y="37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9" y="45"/>
                  </a:lnTo>
                  <a:lnTo>
                    <a:pt x="121" y="45"/>
                  </a:lnTo>
                  <a:lnTo>
                    <a:pt x="122" y="44"/>
                  </a:lnTo>
                  <a:lnTo>
                    <a:pt x="130" y="48"/>
                  </a:lnTo>
                  <a:lnTo>
                    <a:pt x="140" y="54"/>
                  </a:lnTo>
                  <a:lnTo>
                    <a:pt x="150" y="61"/>
                  </a:lnTo>
                  <a:lnTo>
                    <a:pt x="162" y="68"/>
                  </a:lnTo>
                  <a:lnTo>
                    <a:pt x="175" y="76"/>
                  </a:lnTo>
                  <a:lnTo>
                    <a:pt x="187" y="83"/>
                  </a:lnTo>
                  <a:lnTo>
                    <a:pt x="201" y="91"/>
                  </a:lnTo>
                  <a:lnTo>
                    <a:pt x="215" y="9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15" name="Freeform 600"/>
            <p:cNvSpPr>
              <a:spLocks/>
            </p:cNvSpPr>
            <p:nvPr/>
          </p:nvSpPr>
          <p:spPr bwMode="auto">
            <a:xfrm>
              <a:off x="3346" y="2674"/>
              <a:ext cx="100" cy="89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200" y="0"/>
                </a:cxn>
                <a:cxn ang="0">
                  <a:pos x="200" y="84"/>
                </a:cxn>
                <a:cxn ang="0">
                  <a:pos x="188" y="91"/>
                </a:cxn>
                <a:cxn ang="0">
                  <a:pos x="177" y="97"/>
                </a:cxn>
                <a:cxn ang="0">
                  <a:pos x="167" y="104"/>
                </a:cxn>
                <a:cxn ang="0">
                  <a:pos x="156" y="110"/>
                </a:cxn>
                <a:cxn ang="0">
                  <a:pos x="146" y="116"/>
                </a:cxn>
                <a:cxn ang="0">
                  <a:pos x="138" y="121"/>
                </a:cxn>
                <a:cxn ang="0">
                  <a:pos x="129" y="127"/>
                </a:cxn>
                <a:cxn ang="0">
                  <a:pos x="122" y="130"/>
                </a:cxn>
                <a:cxn ang="0">
                  <a:pos x="120" y="129"/>
                </a:cxn>
                <a:cxn ang="0">
                  <a:pos x="119" y="129"/>
                </a:cxn>
                <a:cxn ang="0">
                  <a:pos x="118" y="129"/>
                </a:cxn>
                <a:cxn ang="0">
                  <a:pos x="117" y="128"/>
                </a:cxn>
                <a:cxn ang="0">
                  <a:pos x="96" y="137"/>
                </a:cxn>
                <a:cxn ang="0">
                  <a:pos x="80" y="145"/>
                </a:cxn>
                <a:cxn ang="0">
                  <a:pos x="68" y="151"/>
                </a:cxn>
                <a:cxn ang="0">
                  <a:pos x="56" y="155"/>
                </a:cxn>
                <a:cxn ang="0">
                  <a:pos x="46" y="160"/>
                </a:cxn>
                <a:cxn ang="0">
                  <a:pos x="34" y="165"/>
                </a:cxn>
                <a:cxn ang="0">
                  <a:pos x="21" y="169"/>
                </a:cxn>
                <a:cxn ang="0">
                  <a:pos x="4" y="176"/>
                </a:cxn>
                <a:cxn ang="0">
                  <a:pos x="3" y="175"/>
                </a:cxn>
                <a:cxn ang="0">
                  <a:pos x="2" y="174"/>
                </a:cxn>
                <a:cxn ang="0">
                  <a:pos x="1" y="173"/>
                </a:cxn>
                <a:cxn ang="0">
                  <a:pos x="0" y="172"/>
                </a:cxn>
                <a:cxn ang="0">
                  <a:pos x="19" y="150"/>
                </a:cxn>
                <a:cxn ang="0">
                  <a:pos x="35" y="131"/>
                </a:cxn>
                <a:cxn ang="0">
                  <a:pos x="49" y="116"/>
                </a:cxn>
                <a:cxn ang="0">
                  <a:pos x="63" y="100"/>
                </a:cxn>
                <a:cxn ang="0">
                  <a:pos x="79" y="83"/>
                </a:cxn>
                <a:cxn ang="0">
                  <a:pos x="99" y="61"/>
                </a:cxn>
                <a:cxn ang="0">
                  <a:pos x="124" y="34"/>
                </a:cxn>
                <a:cxn ang="0">
                  <a:pos x="156" y="0"/>
                </a:cxn>
              </a:cxnLst>
              <a:rect l="0" t="0" r="r" b="b"/>
              <a:pathLst>
                <a:path w="200" h="176">
                  <a:moveTo>
                    <a:pt x="156" y="0"/>
                  </a:moveTo>
                  <a:lnTo>
                    <a:pt x="200" y="0"/>
                  </a:lnTo>
                  <a:lnTo>
                    <a:pt x="200" y="84"/>
                  </a:lnTo>
                  <a:lnTo>
                    <a:pt x="188" y="91"/>
                  </a:lnTo>
                  <a:lnTo>
                    <a:pt x="177" y="97"/>
                  </a:lnTo>
                  <a:lnTo>
                    <a:pt x="167" y="104"/>
                  </a:lnTo>
                  <a:lnTo>
                    <a:pt x="156" y="110"/>
                  </a:lnTo>
                  <a:lnTo>
                    <a:pt x="146" y="116"/>
                  </a:lnTo>
                  <a:lnTo>
                    <a:pt x="138" y="121"/>
                  </a:lnTo>
                  <a:lnTo>
                    <a:pt x="129" y="127"/>
                  </a:lnTo>
                  <a:lnTo>
                    <a:pt x="122" y="130"/>
                  </a:lnTo>
                  <a:lnTo>
                    <a:pt x="120" y="129"/>
                  </a:lnTo>
                  <a:lnTo>
                    <a:pt x="119" y="129"/>
                  </a:lnTo>
                  <a:lnTo>
                    <a:pt x="118" y="129"/>
                  </a:lnTo>
                  <a:lnTo>
                    <a:pt x="117" y="128"/>
                  </a:lnTo>
                  <a:lnTo>
                    <a:pt x="96" y="137"/>
                  </a:lnTo>
                  <a:lnTo>
                    <a:pt x="80" y="145"/>
                  </a:lnTo>
                  <a:lnTo>
                    <a:pt x="68" y="151"/>
                  </a:lnTo>
                  <a:lnTo>
                    <a:pt x="56" y="155"/>
                  </a:lnTo>
                  <a:lnTo>
                    <a:pt x="46" y="160"/>
                  </a:lnTo>
                  <a:lnTo>
                    <a:pt x="34" y="165"/>
                  </a:lnTo>
                  <a:lnTo>
                    <a:pt x="21" y="169"/>
                  </a:lnTo>
                  <a:lnTo>
                    <a:pt x="4" y="176"/>
                  </a:lnTo>
                  <a:lnTo>
                    <a:pt x="3" y="175"/>
                  </a:lnTo>
                  <a:lnTo>
                    <a:pt x="2" y="174"/>
                  </a:lnTo>
                  <a:lnTo>
                    <a:pt x="1" y="173"/>
                  </a:lnTo>
                  <a:lnTo>
                    <a:pt x="0" y="172"/>
                  </a:lnTo>
                  <a:lnTo>
                    <a:pt x="19" y="150"/>
                  </a:lnTo>
                  <a:lnTo>
                    <a:pt x="35" y="131"/>
                  </a:lnTo>
                  <a:lnTo>
                    <a:pt x="49" y="116"/>
                  </a:lnTo>
                  <a:lnTo>
                    <a:pt x="63" y="100"/>
                  </a:lnTo>
                  <a:lnTo>
                    <a:pt x="79" y="83"/>
                  </a:lnTo>
                  <a:lnTo>
                    <a:pt x="99" y="61"/>
                  </a:lnTo>
                  <a:lnTo>
                    <a:pt x="124" y="34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16" name="Freeform 601"/>
            <p:cNvSpPr>
              <a:spLocks/>
            </p:cNvSpPr>
            <p:nvPr/>
          </p:nvSpPr>
          <p:spPr bwMode="auto">
            <a:xfrm>
              <a:off x="3331" y="2559"/>
              <a:ext cx="115" cy="115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54" y="25"/>
                </a:cxn>
                <a:cxn ang="0">
                  <a:pos x="58" y="45"/>
                </a:cxn>
                <a:cxn ang="0">
                  <a:pos x="61" y="46"/>
                </a:cxn>
                <a:cxn ang="0">
                  <a:pos x="63" y="49"/>
                </a:cxn>
                <a:cxn ang="0">
                  <a:pos x="74" y="74"/>
                </a:cxn>
                <a:cxn ang="0">
                  <a:pos x="112" y="74"/>
                </a:cxn>
                <a:cxn ang="0">
                  <a:pos x="155" y="63"/>
                </a:cxn>
                <a:cxn ang="0">
                  <a:pos x="184" y="52"/>
                </a:cxn>
                <a:cxn ang="0">
                  <a:pos x="191" y="57"/>
                </a:cxn>
                <a:cxn ang="0">
                  <a:pos x="199" y="71"/>
                </a:cxn>
                <a:cxn ang="0">
                  <a:pos x="198" y="73"/>
                </a:cxn>
                <a:cxn ang="0">
                  <a:pos x="197" y="75"/>
                </a:cxn>
                <a:cxn ang="0">
                  <a:pos x="201" y="81"/>
                </a:cxn>
                <a:cxn ang="0">
                  <a:pos x="208" y="101"/>
                </a:cxn>
                <a:cxn ang="0">
                  <a:pos x="207" y="102"/>
                </a:cxn>
                <a:cxn ang="0">
                  <a:pos x="206" y="104"/>
                </a:cxn>
                <a:cxn ang="0">
                  <a:pos x="215" y="128"/>
                </a:cxn>
                <a:cxn ang="0">
                  <a:pos x="230" y="146"/>
                </a:cxn>
                <a:cxn ang="0">
                  <a:pos x="186" y="231"/>
                </a:cxn>
                <a:cxn ang="0">
                  <a:pos x="192" y="224"/>
                </a:cxn>
                <a:cxn ang="0">
                  <a:pos x="198" y="218"/>
                </a:cxn>
                <a:cxn ang="0">
                  <a:pos x="188" y="205"/>
                </a:cxn>
                <a:cxn ang="0">
                  <a:pos x="176" y="204"/>
                </a:cxn>
                <a:cxn ang="0">
                  <a:pos x="160" y="207"/>
                </a:cxn>
                <a:cxn ang="0">
                  <a:pos x="146" y="209"/>
                </a:cxn>
                <a:cxn ang="0">
                  <a:pos x="145" y="210"/>
                </a:cxn>
                <a:cxn ang="0">
                  <a:pos x="144" y="212"/>
                </a:cxn>
                <a:cxn ang="0">
                  <a:pos x="124" y="215"/>
                </a:cxn>
                <a:cxn ang="0">
                  <a:pos x="116" y="215"/>
                </a:cxn>
                <a:cxn ang="0">
                  <a:pos x="115" y="217"/>
                </a:cxn>
                <a:cxn ang="0">
                  <a:pos x="114" y="219"/>
                </a:cxn>
                <a:cxn ang="0">
                  <a:pos x="98" y="219"/>
                </a:cxn>
                <a:cxn ang="0">
                  <a:pos x="89" y="216"/>
                </a:cxn>
                <a:cxn ang="0">
                  <a:pos x="84" y="186"/>
                </a:cxn>
                <a:cxn ang="0">
                  <a:pos x="73" y="142"/>
                </a:cxn>
                <a:cxn ang="0">
                  <a:pos x="54" y="110"/>
                </a:cxn>
                <a:cxn ang="0">
                  <a:pos x="26" y="112"/>
                </a:cxn>
                <a:cxn ang="0">
                  <a:pos x="24" y="111"/>
                </a:cxn>
                <a:cxn ang="0">
                  <a:pos x="22" y="110"/>
                </a:cxn>
                <a:cxn ang="0">
                  <a:pos x="11" y="113"/>
                </a:cxn>
                <a:cxn ang="0">
                  <a:pos x="0" y="117"/>
                </a:cxn>
              </a:cxnLst>
              <a:rect l="0" t="0" r="r" b="b"/>
              <a:pathLst>
                <a:path w="230" h="231">
                  <a:moveTo>
                    <a:pt x="0" y="0"/>
                  </a:moveTo>
                  <a:lnTo>
                    <a:pt x="47" y="0"/>
                  </a:lnTo>
                  <a:lnTo>
                    <a:pt x="50" y="12"/>
                  </a:lnTo>
                  <a:lnTo>
                    <a:pt x="54" y="25"/>
                  </a:lnTo>
                  <a:lnTo>
                    <a:pt x="57" y="36"/>
                  </a:lnTo>
                  <a:lnTo>
                    <a:pt x="58" y="45"/>
                  </a:lnTo>
                  <a:lnTo>
                    <a:pt x="60" y="46"/>
                  </a:lnTo>
                  <a:lnTo>
                    <a:pt x="61" y="46"/>
                  </a:lnTo>
                  <a:lnTo>
                    <a:pt x="62" y="48"/>
                  </a:lnTo>
                  <a:lnTo>
                    <a:pt x="63" y="49"/>
                  </a:lnTo>
                  <a:lnTo>
                    <a:pt x="64" y="66"/>
                  </a:lnTo>
                  <a:lnTo>
                    <a:pt x="74" y="74"/>
                  </a:lnTo>
                  <a:lnTo>
                    <a:pt x="92" y="76"/>
                  </a:lnTo>
                  <a:lnTo>
                    <a:pt x="112" y="74"/>
                  </a:lnTo>
                  <a:lnTo>
                    <a:pt x="134" y="68"/>
                  </a:lnTo>
                  <a:lnTo>
                    <a:pt x="155" y="63"/>
                  </a:lnTo>
                  <a:lnTo>
                    <a:pt x="172" y="56"/>
                  </a:lnTo>
                  <a:lnTo>
                    <a:pt x="184" y="52"/>
                  </a:lnTo>
                  <a:lnTo>
                    <a:pt x="188" y="54"/>
                  </a:lnTo>
                  <a:lnTo>
                    <a:pt x="191" y="57"/>
                  </a:lnTo>
                  <a:lnTo>
                    <a:pt x="194" y="61"/>
                  </a:lnTo>
                  <a:lnTo>
                    <a:pt x="199" y="71"/>
                  </a:lnTo>
                  <a:lnTo>
                    <a:pt x="199" y="72"/>
                  </a:lnTo>
                  <a:lnTo>
                    <a:pt x="198" y="73"/>
                  </a:lnTo>
                  <a:lnTo>
                    <a:pt x="198" y="74"/>
                  </a:lnTo>
                  <a:lnTo>
                    <a:pt x="197" y="75"/>
                  </a:lnTo>
                  <a:lnTo>
                    <a:pt x="199" y="78"/>
                  </a:lnTo>
                  <a:lnTo>
                    <a:pt x="201" y="81"/>
                  </a:lnTo>
                  <a:lnTo>
                    <a:pt x="203" y="88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4"/>
                  </a:lnTo>
                  <a:lnTo>
                    <a:pt x="210" y="114"/>
                  </a:lnTo>
                  <a:lnTo>
                    <a:pt x="215" y="128"/>
                  </a:lnTo>
                  <a:lnTo>
                    <a:pt x="221" y="140"/>
                  </a:lnTo>
                  <a:lnTo>
                    <a:pt x="230" y="146"/>
                  </a:lnTo>
                  <a:lnTo>
                    <a:pt x="230" y="231"/>
                  </a:lnTo>
                  <a:lnTo>
                    <a:pt x="186" y="231"/>
                  </a:lnTo>
                  <a:lnTo>
                    <a:pt x="188" y="227"/>
                  </a:lnTo>
                  <a:lnTo>
                    <a:pt x="192" y="224"/>
                  </a:lnTo>
                  <a:lnTo>
                    <a:pt x="194" y="220"/>
                  </a:lnTo>
                  <a:lnTo>
                    <a:pt x="198" y="218"/>
                  </a:lnTo>
                  <a:lnTo>
                    <a:pt x="194" y="210"/>
                  </a:lnTo>
                  <a:lnTo>
                    <a:pt x="188" y="205"/>
                  </a:lnTo>
                  <a:lnTo>
                    <a:pt x="183" y="204"/>
                  </a:lnTo>
                  <a:lnTo>
                    <a:pt x="176" y="204"/>
                  </a:lnTo>
                  <a:lnTo>
                    <a:pt x="168" y="205"/>
                  </a:lnTo>
                  <a:lnTo>
                    <a:pt x="160" y="207"/>
                  </a:lnTo>
                  <a:lnTo>
                    <a:pt x="153" y="209"/>
                  </a:lnTo>
                  <a:lnTo>
                    <a:pt x="146" y="209"/>
                  </a:lnTo>
                  <a:lnTo>
                    <a:pt x="145" y="210"/>
                  </a:lnTo>
                  <a:lnTo>
                    <a:pt x="145" y="210"/>
                  </a:lnTo>
                  <a:lnTo>
                    <a:pt x="145" y="211"/>
                  </a:lnTo>
                  <a:lnTo>
                    <a:pt x="144" y="212"/>
                  </a:lnTo>
                  <a:lnTo>
                    <a:pt x="131" y="215"/>
                  </a:lnTo>
                  <a:lnTo>
                    <a:pt x="124" y="215"/>
                  </a:lnTo>
                  <a:lnTo>
                    <a:pt x="119" y="216"/>
                  </a:lnTo>
                  <a:lnTo>
                    <a:pt x="116" y="215"/>
                  </a:lnTo>
                  <a:lnTo>
                    <a:pt x="115" y="216"/>
                  </a:lnTo>
                  <a:lnTo>
                    <a:pt x="115" y="217"/>
                  </a:lnTo>
                  <a:lnTo>
                    <a:pt x="115" y="218"/>
                  </a:lnTo>
                  <a:lnTo>
                    <a:pt x="114" y="219"/>
                  </a:lnTo>
                  <a:lnTo>
                    <a:pt x="103" y="219"/>
                  </a:lnTo>
                  <a:lnTo>
                    <a:pt x="98" y="219"/>
                  </a:lnTo>
                  <a:lnTo>
                    <a:pt x="94" y="218"/>
                  </a:lnTo>
                  <a:lnTo>
                    <a:pt x="89" y="216"/>
                  </a:lnTo>
                  <a:lnTo>
                    <a:pt x="87" y="204"/>
                  </a:lnTo>
                  <a:lnTo>
                    <a:pt x="84" y="186"/>
                  </a:lnTo>
                  <a:lnTo>
                    <a:pt x="79" y="164"/>
                  </a:lnTo>
                  <a:lnTo>
                    <a:pt x="73" y="142"/>
                  </a:lnTo>
                  <a:lnTo>
                    <a:pt x="64" y="124"/>
                  </a:lnTo>
                  <a:lnTo>
                    <a:pt x="54" y="110"/>
                  </a:lnTo>
                  <a:lnTo>
                    <a:pt x="41" y="105"/>
                  </a:lnTo>
                  <a:lnTo>
                    <a:pt x="26" y="112"/>
                  </a:lnTo>
                  <a:lnTo>
                    <a:pt x="25" y="111"/>
                  </a:lnTo>
                  <a:lnTo>
                    <a:pt x="24" y="111"/>
                  </a:lnTo>
                  <a:lnTo>
                    <a:pt x="23" y="110"/>
                  </a:lnTo>
                  <a:lnTo>
                    <a:pt x="22" y="110"/>
                  </a:lnTo>
                  <a:lnTo>
                    <a:pt x="17" y="111"/>
                  </a:lnTo>
                  <a:lnTo>
                    <a:pt x="11" y="113"/>
                  </a:lnTo>
                  <a:lnTo>
                    <a:pt x="5" y="114"/>
                  </a:lnTo>
                  <a:lnTo>
                    <a:pt x="0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17" name="Freeform 602"/>
            <p:cNvSpPr>
              <a:spLocks/>
            </p:cNvSpPr>
            <p:nvPr/>
          </p:nvSpPr>
          <p:spPr bwMode="auto">
            <a:xfrm>
              <a:off x="3331" y="2484"/>
              <a:ext cx="24" cy="75"/>
            </a:xfrm>
            <a:custGeom>
              <a:avLst/>
              <a:gdLst/>
              <a:ahLst/>
              <a:cxnLst>
                <a:cxn ang="0">
                  <a:pos x="47" y="149"/>
                </a:cxn>
                <a:cxn ang="0">
                  <a:pos x="0" y="149"/>
                </a:cxn>
                <a:cxn ang="0">
                  <a:pos x="0" y="0"/>
                </a:cxn>
                <a:cxn ang="0">
                  <a:pos x="5" y="10"/>
                </a:cxn>
                <a:cxn ang="0">
                  <a:pos x="10" y="21"/>
                </a:cxn>
                <a:cxn ang="0">
                  <a:pos x="13" y="33"/>
                </a:cxn>
                <a:cxn ang="0">
                  <a:pos x="18" y="46"/>
                </a:cxn>
                <a:cxn ang="0">
                  <a:pos x="17" y="47"/>
                </a:cxn>
                <a:cxn ang="0">
                  <a:pos x="17" y="48"/>
                </a:cxn>
                <a:cxn ang="0">
                  <a:pos x="17" y="49"/>
                </a:cxn>
                <a:cxn ang="0">
                  <a:pos x="16" y="50"/>
                </a:cxn>
                <a:cxn ang="0">
                  <a:pos x="23" y="64"/>
                </a:cxn>
                <a:cxn ang="0">
                  <a:pos x="28" y="85"/>
                </a:cxn>
                <a:cxn ang="0">
                  <a:pos x="33" y="106"/>
                </a:cxn>
                <a:cxn ang="0">
                  <a:pos x="41" y="117"/>
                </a:cxn>
                <a:cxn ang="0">
                  <a:pos x="40" y="118"/>
                </a:cxn>
                <a:cxn ang="0">
                  <a:pos x="40" y="119"/>
                </a:cxn>
                <a:cxn ang="0">
                  <a:pos x="40" y="121"/>
                </a:cxn>
                <a:cxn ang="0">
                  <a:pos x="39" y="122"/>
                </a:cxn>
                <a:cxn ang="0">
                  <a:pos x="40" y="123"/>
                </a:cxn>
                <a:cxn ang="0">
                  <a:pos x="41" y="123"/>
                </a:cxn>
                <a:cxn ang="0">
                  <a:pos x="42" y="123"/>
                </a:cxn>
                <a:cxn ang="0">
                  <a:pos x="43" y="124"/>
                </a:cxn>
                <a:cxn ang="0">
                  <a:pos x="42" y="129"/>
                </a:cxn>
                <a:cxn ang="0">
                  <a:pos x="43" y="134"/>
                </a:cxn>
                <a:cxn ang="0">
                  <a:pos x="45" y="141"/>
                </a:cxn>
                <a:cxn ang="0">
                  <a:pos x="47" y="149"/>
                </a:cxn>
              </a:cxnLst>
              <a:rect l="0" t="0" r="r" b="b"/>
              <a:pathLst>
                <a:path w="47" h="149">
                  <a:moveTo>
                    <a:pt x="47" y="149"/>
                  </a:moveTo>
                  <a:lnTo>
                    <a:pt x="0" y="149"/>
                  </a:lnTo>
                  <a:lnTo>
                    <a:pt x="0" y="0"/>
                  </a:lnTo>
                  <a:lnTo>
                    <a:pt x="5" y="10"/>
                  </a:lnTo>
                  <a:lnTo>
                    <a:pt x="10" y="21"/>
                  </a:lnTo>
                  <a:lnTo>
                    <a:pt x="13" y="33"/>
                  </a:lnTo>
                  <a:lnTo>
                    <a:pt x="18" y="46"/>
                  </a:lnTo>
                  <a:lnTo>
                    <a:pt x="17" y="47"/>
                  </a:lnTo>
                  <a:lnTo>
                    <a:pt x="17" y="48"/>
                  </a:lnTo>
                  <a:lnTo>
                    <a:pt x="17" y="49"/>
                  </a:lnTo>
                  <a:lnTo>
                    <a:pt x="16" y="50"/>
                  </a:lnTo>
                  <a:lnTo>
                    <a:pt x="23" y="64"/>
                  </a:lnTo>
                  <a:lnTo>
                    <a:pt x="28" y="85"/>
                  </a:lnTo>
                  <a:lnTo>
                    <a:pt x="33" y="106"/>
                  </a:lnTo>
                  <a:lnTo>
                    <a:pt x="41" y="117"/>
                  </a:lnTo>
                  <a:lnTo>
                    <a:pt x="40" y="118"/>
                  </a:lnTo>
                  <a:lnTo>
                    <a:pt x="40" y="119"/>
                  </a:lnTo>
                  <a:lnTo>
                    <a:pt x="40" y="121"/>
                  </a:lnTo>
                  <a:lnTo>
                    <a:pt x="39" y="122"/>
                  </a:lnTo>
                  <a:lnTo>
                    <a:pt x="40" y="123"/>
                  </a:lnTo>
                  <a:lnTo>
                    <a:pt x="41" y="123"/>
                  </a:lnTo>
                  <a:lnTo>
                    <a:pt x="42" y="123"/>
                  </a:lnTo>
                  <a:lnTo>
                    <a:pt x="43" y="124"/>
                  </a:lnTo>
                  <a:lnTo>
                    <a:pt x="42" y="129"/>
                  </a:lnTo>
                  <a:lnTo>
                    <a:pt x="43" y="134"/>
                  </a:lnTo>
                  <a:lnTo>
                    <a:pt x="45" y="141"/>
                  </a:lnTo>
                  <a:lnTo>
                    <a:pt x="47" y="149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18" name="Freeform 603"/>
            <p:cNvSpPr>
              <a:spLocks/>
            </p:cNvSpPr>
            <p:nvPr/>
          </p:nvSpPr>
          <p:spPr bwMode="auto">
            <a:xfrm>
              <a:off x="3250" y="3018"/>
              <a:ext cx="45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0"/>
                </a:cxn>
                <a:cxn ang="0">
                  <a:pos x="81" y="9"/>
                </a:cxn>
                <a:cxn ang="0">
                  <a:pos x="72" y="19"/>
                </a:cxn>
                <a:cxn ang="0">
                  <a:pos x="62" y="29"/>
                </a:cxn>
                <a:cxn ang="0">
                  <a:pos x="53" y="37"/>
                </a:cxn>
                <a:cxn ang="0">
                  <a:pos x="43" y="42"/>
                </a:cxn>
                <a:cxn ang="0">
                  <a:pos x="31" y="44"/>
                </a:cxn>
                <a:cxn ang="0">
                  <a:pos x="19" y="39"/>
                </a:cxn>
                <a:cxn ang="0">
                  <a:pos x="6" y="26"/>
                </a:cxn>
                <a:cxn ang="0">
                  <a:pos x="5" y="26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4"/>
                </a:cxn>
                <a:cxn ang="0">
                  <a:pos x="5" y="24"/>
                </a:cxn>
                <a:cxn ang="0">
                  <a:pos x="4" y="24"/>
                </a:cxn>
                <a:cxn ang="0">
                  <a:pos x="5" y="24"/>
                </a:cxn>
                <a:cxn ang="0">
                  <a:pos x="3" y="17"/>
                </a:cxn>
                <a:cxn ang="0">
                  <a:pos x="1" y="11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0" h="44">
                  <a:moveTo>
                    <a:pt x="0" y="0"/>
                  </a:moveTo>
                  <a:lnTo>
                    <a:pt x="90" y="0"/>
                  </a:lnTo>
                  <a:lnTo>
                    <a:pt x="81" y="9"/>
                  </a:lnTo>
                  <a:lnTo>
                    <a:pt x="72" y="19"/>
                  </a:lnTo>
                  <a:lnTo>
                    <a:pt x="62" y="29"/>
                  </a:lnTo>
                  <a:lnTo>
                    <a:pt x="53" y="37"/>
                  </a:lnTo>
                  <a:lnTo>
                    <a:pt x="43" y="42"/>
                  </a:lnTo>
                  <a:lnTo>
                    <a:pt x="31" y="44"/>
                  </a:lnTo>
                  <a:lnTo>
                    <a:pt x="19" y="39"/>
                  </a:lnTo>
                  <a:lnTo>
                    <a:pt x="6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4" y="24"/>
                  </a:lnTo>
                  <a:lnTo>
                    <a:pt x="5" y="24"/>
                  </a:lnTo>
                  <a:lnTo>
                    <a:pt x="3" y="17"/>
                  </a:lnTo>
                  <a:lnTo>
                    <a:pt x="1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19" name="Freeform 604"/>
            <p:cNvSpPr>
              <a:spLocks/>
            </p:cNvSpPr>
            <p:nvPr/>
          </p:nvSpPr>
          <p:spPr bwMode="auto">
            <a:xfrm>
              <a:off x="3303" y="3018"/>
              <a:ext cx="28" cy="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8" y="0"/>
                </a:cxn>
                <a:cxn ang="0">
                  <a:pos x="58" y="109"/>
                </a:cxn>
                <a:cxn ang="0">
                  <a:pos x="53" y="123"/>
                </a:cxn>
                <a:cxn ang="0">
                  <a:pos x="47" y="136"/>
                </a:cxn>
                <a:cxn ang="0">
                  <a:pos x="42" y="148"/>
                </a:cxn>
                <a:cxn ang="0">
                  <a:pos x="33" y="159"/>
                </a:cxn>
                <a:cxn ang="0">
                  <a:pos x="21" y="127"/>
                </a:cxn>
                <a:cxn ang="0">
                  <a:pos x="16" y="85"/>
                </a:cxn>
                <a:cxn ang="0">
                  <a:pos x="13" y="40"/>
                </a:cxn>
                <a:cxn ang="0">
                  <a:pos x="0" y="0"/>
                </a:cxn>
              </a:cxnLst>
              <a:rect l="0" t="0" r="r" b="b"/>
              <a:pathLst>
                <a:path w="58" h="159">
                  <a:moveTo>
                    <a:pt x="0" y="0"/>
                  </a:moveTo>
                  <a:lnTo>
                    <a:pt x="58" y="0"/>
                  </a:lnTo>
                  <a:lnTo>
                    <a:pt x="58" y="109"/>
                  </a:lnTo>
                  <a:lnTo>
                    <a:pt x="53" y="123"/>
                  </a:lnTo>
                  <a:lnTo>
                    <a:pt x="47" y="136"/>
                  </a:lnTo>
                  <a:lnTo>
                    <a:pt x="42" y="148"/>
                  </a:lnTo>
                  <a:lnTo>
                    <a:pt x="33" y="159"/>
                  </a:lnTo>
                  <a:lnTo>
                    <a:pt x="21" y="127"/>
                  </a:lnTo>
                  <a:lnTo>
                    <a:pt x="16" y="85"/>
                  </a:lnTo>
                  <a:lnTo>
                    <a:pt x="13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20" name="Freeform 605"/>
            <p:cNvSpPr>
              <a:spLocks/>
            </p:cNvSpPr>
            <p:nvPr/>
          </p:nvSpPr>
          <p:spPr bwMode="auto">
            <a:xfrm>
              <a:off x="3228" y="2938"/>
              <a:ext cx="103" cy="80"/>
            </a:xfrm>
            <a:custGeom>
              <a:avLst/>
              <a:gdLst/>
              <a:ahLst/>
              <a:cxnLst>
                <a:cxn ang="0">
                  <a:pos x="208" y="160"/>
                </a:cxn>
                <a:cxn ang="0">
                  <a:pos x="149" y="158"/>
                </a:cxn>
                <a:cxn ang="0">
                  <a:pos x="147" y="154"/>
                </a:cxn>
                <a:cxn ang="0">
                  <a:pos x="143" y="154"/>
                </a:cxn>
                <a:cxn ang="0">
                  <a:pos x="137" y="158"/>
                </a:cxn>
                <a:cxn ang="0">
                  <a:pos x="45" y="160"/>
                </a:cxn>
                <a:cxn ang="0">
                  <a:pos x="57" y="141"/>
                </a:cxn>
                <a:cxn ang="0">
                  <a:pos x="80" y="132"/>
                </a:cxn>
                <a:cxn ang="0">
                  <a:pos x="105" y="126"/>
                </a:cxn>
                <a:cxn ang="0">
                  <a:pos x="125" y="118"/>
                </a:cxn>
                <a:cxn ang="0">
                  <a:pos x="97" y="85"/>
                </a:cxn>
                <a:cxn ang="0">
                  <a:pos x="59" y="56"/>
                </a:cxn>
                <a:cxn ang="0">
                  <a:pos x="23" y="31"/>
                </a:cxn>
                <a:cxn ang="0">
                  <a:pos x="0" y="2"/>
                </a:cxn>
                <a:cxn ang="0">
                  <a:pos x="14" y="0"/>
                </a:cxn>
                <a:cxn ang="0">
                  <a:pos x="30" y="1"/>
                </a:cxn>
                <a:cxn ang="0">
                  <a:pos x="48" y="4"/>
                </a:cxn>
                <a:cxn ang="0">
                  <a:pos x="65" y="8"/>
                </a:cxn>
                <a:cxn ang="0">
                  <a:pos x="66" y="10"/>
                </a:cxn>
                <a:cxn ang="0">
                  <a:pos x="67" y="12"/>
                </a:cxn>
                <a:cxn ang="0">
                  <a:pos x="83" y="13"/>
                </a:cxn>
                <a:cxn ang="0">
                  <a:pos x="104" y="19"/>
                </a:cxn>
                <a:cxn ang="0">
                  <a:pos x="125" y="24"/>
                </a:cxn>
                <a:cxn ang="0">
                  <a:pos x="139" y="24"/>
                </a:cxn>
                <a:cxn ang="0">
                  <a:pos x="140" y="26"/>
                </a:cxn>
                <a:cxn ang="0">
                  <a:pos x="141" y="28"/>
                </a:cxn>
                <a:cxn ang="0">
                  <a:pos x="143" y="26"/>
                </a:cxn>
                <a:cxn ang="0">
                  <a:pos x="145" y="25"/>
                </a:cxn>
                <a:cxn ang="0">
                  <a:pos x="156" y="31"/>
                </a:cxn>
                <a:cxn ang="0">
                  <a:pos x="172" y="35"/>
                </a:cxn>
                <a:cxn ang="0">
                  <a:pos x="190" y="40"/>
                </a:cxn>
                <a:cxn ang="0">
                  <a:pos x="208" y="46"/>
                </a:cxn>
              </a:cxnLst>
              <a:rect l="0" t="0" r="r" b="b"/>
              <a:pathLst>
                <a:path w="208" h="160">
                  <a:moveTo>
                    <a:pt x="208" y="46"/>
                  </a:moveTo>
                  <a:lnTo>
                    <a:pt x="208" y="160"/>
                  </a:lnTo>
                  <a:lnTo>
                    <a:pt x="150" y="160"/>
                  </a:lnTo>
                  <a:lnTo>
                    <a:pt x="149" y="158"/>
                  </a:lnTo>
                  <a:lnTo>
                    <a:pt x="148" y="156"/>
                  </a:lnTo>
                  <a:lnTo>
                    <a:pt x="147" y="154"/>
                  </a:lnTo>
                  <a:lnTo>
                    <a:pt x="145" y="153"/>
                  </a:lnTo>
                  <a:lnTo>
                    <a:pt x="143" y="154"/>
                  </a:lnTo>
                  <a:lnTo>
                    <a:pt x="141" y="156"/>
                  </a:lnTo>
                  <a:lnTo>
                    <a:pt x="137" y="158"/>
                  </a:lnTo>
                  <a:lnTo>
                    <a:pt x="135" y="160"/>
                  </a:lnTo>
                  <a:lnTo>
                    <a:pt x="45" y="160"/>
                  </a:lnTo>
                  <a:lnTo>
                    <a:pt x="49" y="148"/>
                  </a:lnTo>
                  <a:lnTo>
                    <a:pt x="57" y="141"/>
                  </a:lnTo>
                  <a:lnTo>
                    <a:pt x="67" y="136"/>
                  </a:lnTo>
                  <a:lnTo>
                    <a:pt x="80" y="132"/>
                  </a:lnTo>
                  <a:lnTo>
                    <a:pt x="92" y="130"/>
                  </a:lnTo>
                  <a:lnTo>
                    <a:pt x="105" y="126"/>
                  </a:lnTo>
                  <a:lnTo>
                    <a:pt x="117" y="123"/>
                  </a:lnTo>
                  <a:lnTo>
                    <a:pt x="125" y="118"/>
                  </a:lnTo>
                  <a:lnTo>
                    <a:pt x="113" y="101"/>
                  </a:lnTo>
                  <a:lnTo>
                    <a:pt x="97" y="85"/>
                  </a:lnTo>
                  <a:lnTo>
                    <a:pt x="79" y="70"/>
                  </a:lnTo>
                  <a:lnTo>
                    <a:pt x="59" y="56"/>
                  </a:lnTo>
                  <a:lnTo>
                    <a:pt x="41" y="43"/>
                  </a:lnTo>
                  <a:lnTo>
                    <a:pt x="23" y="31"/>
                  </a:lnTo>
                  <a:lnTo>
                    <a:pt x="10" y="17"/>
                  </a:lnTo>
                  <a:lnTo>
                    <a:pt x="0" y="2"/>
                  </a:lnTo>
                  <a:lnTo>
                    <a:pt x="7" y="1"/>
                  </a:lnTo>
                  <a:lnTo>
                    <a:pt x="14" y="0"/>
                  </a:lnTo>
                  <a:lnTo>
                    <a:pt x="22" y="1"/>
                  </a:lnTo>
                  <a:lnTo>
                    <a:pt x="30" y="1"/>
                  </a:lnTo>
                  <a:lnTo>
                    <a:pt x="38" y="3"/>
                  </a:lnTo>
                  <a:lnTo>
                    <a:pt x="48" y="4"/>
                  </a:lnTo>
                  <a:lnTo>
                    <a:pt x="56" y="7"/>
                  </a:lnTo>
                  <a:lnTo>
                    <a:pt x="65" y="8"/>
                  </a:lnTo>
                  <a:lnTo>
                    <a:pt x="66" y="9"/>
                  </a:lnTo>
                  <a:lnTo>
                    <a:pt x="66" y="10"/>
                  </a:lnTo>
                  <a:lnTo>
                    <a:pt x="66" y="11"/>
                  </a:lnTo>
                  <a:lnTo>
                    <a:pt x="67" y="12"/>
                  </a:lnTo>
                  <a:lnTo>
                    <a:pt x="74" y="12"/>
                  </a:lnTo>
                  <a:lnTo>
                    <a:pt x="83" y="13"/>
                  </a:lnTo>
                  <a:lnTo>
                    <a:pt x="92" y="16"/>
                  </a:lnTo>
                  <a:lnTo>
                    <a:pt x="104" y="19"/>
                  </a:lnTo>
                  <a:lnTo>
                    <a:pt x="114" y="22"/>
                  </a:lnTo>
                  <a:lnTo>
                    <a:pt x="125" y="24"/>
                  </a:lnTo>
                  <a:lnTo>
                    <a:pt x="133" y="25"/>
                  </a:lnTo>
                  <a:lnTo>
                    <a:pt x="139" y="24"/>
                  </a:lnTo>
                  <a:lnTo>
                    <a:pt x="140" y="25"/>
                  </a:lnTo>
                  <a:lnTo>
                    <a:pt x="140" y="26"/>
                  </a:lnTo>
                  <a:lnTo>
                    <a:pt x="140" y="27"/>
                  </a:lnTo>
                  <a:lnTo>
                    <a:pt x="141" y="28"/>
                  </a:lnTo>
                  <a:lnTo>
                    <a:pt x="142" y="27"/>
                  </a:lnTo>
                  <a:lnTo>
                    <a:pt x="143" y="26"/>
                  </a:lnTo>
                  <a:lnTo>
                    <a:pt x="144" y="26"/>
                  </a:lnTo>
                  <a:lnTo>
                    <a:pt x="145" y="25"/>
                  </a:lnTo>
                  <a:lnTo>
                    <a:pt x="149" y="27"/>
                  </a:lnTo>
                  <a:lnTo>
                    <a:pt x="156" y="31"/>
                  </a:lnTo>
                  <a:lnTo>
                    <a:pt x="163" y="33"/>
                  </a:lnTo>
                  <a:lnTo>
                    <a:pt x="172" y="35"/>
                  </a:lnTo>
                  <a:lnTo>
                    <a:pt x="181" y="38"/>
                  </a:lnTo>
                  <a:lnTo>
                    <a:pt x="190" y="40"/>
                  </a:lnTo>
                  <a:lnTo>
                    <a:pt x="200" y="43"/>
                  </a:lnTo>
                  <a:lnTo>
                    <a:pt x="208" y="46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21" name="Freeform 606"/>
            <p:cNvSpPr>
              <a:spLocks/>
            </p:cNvSpPr>
            <p:nvPr/>
          </p:nvSpPr>
          <p:spPr bwMode="auto">
            <a:xfrm>
              <a:off x="3235" y="2559"/>
              <a:ext cx="96" cy="79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43" y="1"/>
                </a:cxn>
                <a:cxn ang="0">
                  <a:pos x="147" y="4"/>
                </a:cxn>
                <a:cxn ang="0">
                  <a:pos x="148" y="1"/>
                </a:cxn>
                <a:cxn ang="0">
                  <a:pos x="149" y="0"/>
                </a:cxn>
                <a:cxn ang="0">
                  <a:pos x="193" y="117"/>
                </a:cxn>
                <a:cxn ang="0">
                  <a:pos x="179" y="120"/>
                </a:cxn>
                <a:cxn ang="0">
                  <a:pos x="164" y="124"/>
                </a:cxn>
                <a:cxn ang="0">
                  <a:pos x="152" y="127"/>
                </a:cxn>
                <a:cxn ang="0">
                  <a:pos x="145" y="132"/>
                </a:cxn>
                <a:cxn ang="0">
                  <a:pos x="143" y="131"/>
                </a:cxn>
                <a:cxn ang="0">
                  <a:pos x="141" y="129"/>
                </a:cxn>
                <a:cxn ang="0">
                  <a:pos x="140" y="132"/>
                </a:cxn>
                <a:cxn ang="0">
                  <a:pos x="139" y="134"/>
                </a:cxn>
                <a:cxn ang="0">
                  <a:pos x="125" y="134"/>
                </a:cxn>
                <a:cxn ang="0">
                  <a:pos x="104" y="139"/>
                </a:cxn>
                <a:cxn ang="0">
                  <a:pos x="83" y="144"/>
                </a:cxn>
                <a:cxn ang="0">
                  <a:pos x="67" y="146"/>
                </a:cxn>
                <a:cxn ang="0">
                  <a:pos x="66" y="148"/>
                </a:cxn>
                <a:cxn ang="0">
                  <a:pos x="65" y="150"/>
                </a:cxn>
                <a:cxn ang="0">
                  <a:pos x="48" y="152"/>
                </a:cxn>
                <a:cxn ang="0">
                  <a:pos x="31" y="156"/>
                </a:cxn>
                <a:cxn ang="0">
                  <a:pos x="14" y="157"/>
                </a:cxn>
                <a:cxn ang="0">
                  <a:pos x="0" y="155"/>
                </a:cxn>
                <a:cxn ang="0">
                  <a:pos x="23" y="126"/>
                </a:cxn>
                <a:cxn ang="0">
                  <a:pos x="60" y="101"/>
                </a:cxn>
                <a:cxn ang="0">
                  <a:pos x="98" y="73"/>
                </a:cxn>
                <a:cxn ang="0">
                  <a:pos x="126" y="40"/>
                </a:cxn>
                <a:cxn ang="0">
                  <a:pos x="106" y="31"/>
                </a:cxn>
                <a:cxn ang="0">
                  <a:pos x="81" y="26"/>
                </a:cxn>
                <a:cxn ang="0">
                  <a:pos x="59" y="18"/>
                </a:cxn>
                <a:cxn ang="0">
                  <a:pos x="46" y="0"/>
                </a:cxn>
              </a:cxnLst>
              <a:rect l="0" t="0" r="r" b="b"/>
              <a:pathLst>
                <a:path w="193" h="157">
                  <a:moveTo>
                    <a:pt x="46" y="0"/>
                  </a:moveTo>
                  <a:lnTo>
                    <a:pt x="140" y="0"/>
                  </a:lnTo>
                  <a:lnTo>
                    <a:pt x="142" y="1"/>
                  </a:lnTo>
                  <a:lnTo>
                    <a:pt x="143" y="1"/>
                  </a:lnTo>
                  <a:lnTo>
                    <a:pt x="145" y="3"/>
                  </a:lnTo>
                  <a:lnTo>
                    <a:pt x="147" y="4"/>
                  </a:lnTo>
                  <a:lnTo>
                    <a:pt x="147" y="3"/>
                  </a:lnTo>
                  <a:lnTo>
                    <a:pt x="148" y="1"/>
                  </a:lnTo>
                  <a:lnTo>
                    <a:pt x="148" y="1"/>
                  </a:lnTo>
                  <a:lnTo>
                    <a:pt x="149" y="0"/>
                  </a:lnTo>
                  <a:lnTo>
                    <a:pt x="193" y="0"/>
                  </a:lnTo>
                  <a:lnTo>
                    <a:pt x="193" y="117"/>
                  </a:lnTo>
                  <a:lnTo>
                    <a:pt x="186" y="119"/>
                  </a:lnTo>
                  <a:lnTo>
                    <a:pt x="179" y="120"/>
                  </a:lnTo>
                  <a:lnTo>
                    <a:pt x="171" y="122"/>
                  </a:lnTo>
                  <a:lnTo>
                    <a:pt x="164" y="124"/>
                  </a:lnTo>
                  <a:lnTo>
                    <a:pt x="158" y="126"/>
                  </a:lnTo>
                  <a:lnTo>
                    <a:pt x="152" y="127"/>
                  </a:lnTo>
                  <a:lnTo>
                    <a:pt x="149" y="129"/>
                  </a:lnTo>
                  <a:lnTo>
                    <a:pt x="145" y="132"/>
                  </a:lnTo>
                  <a:lnTo>
                    <a:pt x="144" y="131"/>
                  </a:lnTo>
                  <a:lnTo>
                    <a:pt x="143" y="131"/>
                  </a:lnTo>
                  <a:lnTo>
                    <a:pt x="142" y="131"/>
                  </a:lnTo>
                  <a:lnTo>
                    <a:pt x="141" y="129"/>
                  </a:lnTo>
                  <a:lnTo>
                    <a:pt x="141" y="131"/>
                  </a:lnTo>
                  <a:lnTo>
                    <a:pt x="140" y="132"/>
                  </a:lnTo>
                  <a:lnTo>
                    <a:pt x="140" y="133"/>
                  </a:lnTo>
                  <a:lnTo>
                    <a:pt x="139" y="134"/>
                  </a:lnTo>
                  <a:lnTo>
                    <a:pt x="133" y="133"/>
                  </a:lnTo>
                  <a:lnTo>
                    <a:pt x="125" y="134"/>
                  </a:lnTo>
                  <a:lnTo>
                    <a:pt x="114" y="136"/>
                  </a:lnTo>
                  <a:lnTo>
                    <a:pt x="104" y="139"/>
                  </a:lnTo>
                  <a:lnTo>
                    <a:pt x="94" y="142"/>
                  </a:lnTo>
                  <a:lnTo>
                    <a:pt x="83" y="144"/>
                  </a:lnTo>
                  <a:lnTo>
                    <a:pt x="74" y="146"/>
                  </a:lnTo>
                  <a:lnTo>
                    <a:pt x="67" y="146"/>
                  </a:lnTo>
                  <a:lnTo>
                    <a:pt x="67" y="147"/>
                  </a:lnTo>
                  <a:lnTo>
                    <a:pt x="66" y="148"/>
                  </a:lnTo>
                  <a:lnTo>
                    <a:pt x="66" y="149"/>
                  </a:lnTo>
                  <a:lnTo>
                    <a:pt x="65" y="150"/>
                  </a:lnTo>
                  <a:lnTo>
                    <a:pt x="57" y="151"/>
                  </a:lnTo>
                  <a:lnTo>
                    <a:pt x="48" y="152"/>
                  </a:lnTo>
                  <a:lnTo>
                    <a:pt x="39" y="154"/>
                  </a:lnTo>
                  <a:lnTo>
                    <a:pt x="31" y="156"/>
                  </a:lnTo>
                  <a:lnTo>
                    <a:pt x="22" y="156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0" y="155"/>
                  </a:lnTo>
                  <a:lnTo>
                    <a:pt x="10" y="140"/>
                  </a:lnTo>
                  <a:lnTo>
                    <a:pt x="23" y="126"/>
                  </a:lnTo>
                  <a:lnTo>
                    <a:pt x="41" y="113"/>
                  </a:lnTo>
                  <a:lnTo>
                    <a:pt x="60" y="101"/>
                  </a:lnTo>
                  <a:lnTo>
                    <a:pt x="80" y="87"/>
                  </a:lnTo>
                  <a:lnTo>
                    <a:pt x="98" y="73"/>
                  </a:lnTo>
                  <a:lnTo>
                    <a:pt x="114" y="57"/>
                  </a:lnTo>
                  <a:lnTo>
                    <a:pt x="126" y="40"/>
                  </a:lnTo>
                  <a:lnTo>
                    <a:pt x="118" y="35"/>
                  </a:lnTo>
                  <a:lnTo>
                    <a:pt x="106" y="31"/>
                  </a:lnTo>
                  <a:lnTo>
                    <a:pt x="94" y="28"/>
                  </a:lnTo>
                  <a:lnTo>
                    <a:pt x="81" y="26"/>
                  </a:lnTo>
                  <a:lnTo>
                    <a:pt x="69" y="22"/>
                  </a:lnTo>
                  <a:lnTo>
                    <a:pt x="59" y="18"/>
                  </a:lnTo>
                  <a:lnTo>
                    <a:pt x="51" y="1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22" name="Freeform 607"/>
            <p:cNvSpPr>
              <a:spLocks/>
            </p:cNvSpPr>
            <p:nvPr/>
          </p:nvSpPr>
          <p:spPr bwMode="auto">
            <a:xfrm>
              <a:off x="3309" y="2478"/>
              <a:ext cx="22" cy="81"/>
            </a:xfrm>
            <a:custGeom>
              <a:avLst/>
              <a:gdLst/>
              <a:ahLst/>
              <a:cxnLst>
                <a:cxn ang="0">
                  <a:pos x="44" y="13"/>
                </a:cxn>
                <a:cxn ang="0">
                  <a:pos x="44" y="162"/>
                </a:cxn>
                <a:cxn ang="0">
                  <a:pos x="0" y="162"/>
                </a:cxn>
                <a:cxn ang="0">
                  <a:pos x="8" y="143"/>
                </a:cxn>
                <a:cxn ang="0">
                  <a:pos x="14" y="122"/>
                </a:cxn>
                <a:cxn ang="0">
                  <a:pos x="16" y="99"/>
                </a:cxn>
                <a:cxn ang="0">
                  <a:pos x="17" y="76"/>
                </a:cxn>
                <a:cxn ang="0">
                  <a:pos x="19" y="54"/>
                </a:cxn>
                <a:cxn ang="0">
                  <a:pos x="22" y="33"/>
                </a:cxn>
                <a:cxn ang="0">
                  <a:pos x="26" y="15"/>
                </a:cxn>
                <a:cxn ang="0">
                  <a:pos x="34" y="0"/>
                </a:cxn>
                <a:cxn ang="0">
                  <a:pos x="37" y="2"/>
                </a:cxn>
                <a:cxn ang="0">
                  <a:pos x="39" y="6"/>
                </a:cxn>
                <a:cxn ang="0">
                  <a:pos x="41" y="9"/>
                </a:cxn>
                <a:cxn ang="0">
                  <a:pos x="44" y="13"/>
                </a:cxn>
                <a:cxn ang="0">
                  <a:pos x="44" y="13"/>
                </a:cxn>
              </a:cxnLst>
              <a:rect l="0" t="0" r="r" b="b"/>
              <a:pathLst>
                <a:path w="44" h="162">
                  <a:moveTo>
                    <a:pt x="44" y="13"/>
                  </a:moveTo>
                  <a:lnTo>
                    <a:pt x="44" y="162"/>
                  </a:lnTo>
                  <a:lnTo>
                    <a:pt x="0" y="162"/>
                  </a:lnTo>
                  <a:lnTo>
                    <a:pt x="8" y="143"/>
                  </a:lnTo>
                  <a:lnTo>
                    <a:pt x="14" y="122"/>
                  </a:lnTo>
                  <a:lnTo>
                    <a:pt x="16" y="99"/>
                  </a:lnTo>
                  <a:lnTo>
                    <a:pt x="17" y="76"/>
                  </a:lnTo>
                  <a:lnTo>
                    <a:pt x="19" y="54"/>
                  </a:lnTo>
                  <a:lnTo>
                    <a:pt x="22" y="33"/>
                  </a:lnTo>
                  <a:lnTo>
                    <a:pt x="26" y="15"/>
                  </a:lnTo>
                  <a:lnTo>
                    <a:pt x="34" y="0"/>
                  </a:lnTo>
                  <a:lnTo>
                    <a:pt x="37" y="2"/>
                  </a:lnTo>
                  <a:lnTo>
                    <a:pt x="39" y="6"/>
                  </a:lnTo>
                  <a:lnTo>
                    <a:pt x="41" y="9"/>
                  </a:lnTo>
                  <a:lnTo>
                    <a:pt x="44" y="13"/>
                  </a:lnTo>
                  <a:lnTo>
                    <a:pt x="44" y="13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23" name="Freeform 608"/>
            <p:cNvSpPr>
              <a:spLocks/>
            </p:cNvSpPr>
            <p:nvPr/>
          </p:nvSpPr>
          <p:spPr bwMode="auto">
            <a:xfrm>
              <a:off x="3258" y="2536"/>
              <a:ext cx="47" cy="23"/>
            </a:xfrm>
            <a:custGeom>
              <a:avLst/>
              <a:gdLst/>
              <a:ahLst/>
              <a:cxnLst>
                <a:cxn ang="0">
                  <a:pos x="95" y="47"/>
                </a:cxn>
                <a:cxn ang="0">
                  <a:pos x="1" y="47"/>
                </a:cxn>
                <a:cxn ang="0">
                  <a:pos x="0" y="42"/>
                </a:cxn>
                <a:cxn ang="0">
                  <a:pos x="1" y="36"/>
                </a:cxn>
                <a:cxn ang="0">
                  <a:pos x="3" y="29"/>
                </a:cxn>
                <a:cxn ang="0">
                  <a:pos x="5" y="21"/>
                </a:cxn>
                <a:cxn ang="0">
                  <a:pos x="5" y="20"/>
                </a:cxn>
                <a:cxn ang="0">
                  <a:pos x="5" y="20"/>
                </a:cxn>
                <a:cxn ang="0">
                  <a:pos x="5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20" y="6"/>
                </a:cxn>
                <a:cxn ang="0">
                  <a:pos x="32" y="0"/>
                </a:cxn>
                <a:cxn ang="0">
                  <a:pos x="45" y="2"/>
                </a:cxn>
                <a:cxn ang="0">
                  <a:pos x="56" y="8"/>
                </a:cxn>
                <a:cxn ang="0">
                  <a:pos x="66" y="19"/>
                </a:cxn>
                <a:cxn ang="0">
                  <a:pos x="75" y="29"/>
                </a:cxn>
                <a:cxn ang="0">
                  <a:pos x="85" y="39"/>
                </a:cxn>
                <a:cxn ang="0">
                  <a:pos x="95" y="47"/>
                </a:cxn>
              </a:cxnLst>
              <a:rect l="0" t="0" r="r" b="b"/>
              <a:pathLst>
                <a:path w="95" h="47">
                  <a:moveTo>
                    <a:pt x="95" y="47"/>
                  </a:moveTo>
                  <a:lnTo>
                    <a:pt x="1" y="47"/>
                  </a:lnTo>
                  <a:lnTo>
                    <a:pt x="0" y="42"/>
                  </a:lnTo>
                  <a:lnTo>
                    <a:pt x="1" y="36"/>
                  </a:lnTo>
                  <a:lnTo>
                    <a:pt x="3" y="29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20" y="6"/>
                  </a:lnTo>
                  <a:lnTo>
                    <a:pt x="32" y="0"/>
                  </a:lnTo>
                  <a:lnTo>
                    <a:pt x="45" y="2"/>
                  </a:lnTo>
                  <a:lnTo>
                    <a:pt x="56" y="8"/>
                  </a:lnTo>
                  <a:lnTo>
                    <a:pt x="66" y="19"/>
                  </a:lnTo>
                  <a:lnTo>
                    <a:pt x="75" y="29"/>
                  </a:lnTo>
                  <a:lnTo>
                    <a:pt x="85" y="39"/>
                  </a:lnTo>
                  <a:lnTo>
                    <a:pt x="95" y="47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</p:grpSp>
      <p:grpSp>
        <p:nvGrpSpPr>
          <p:cNvPr id="224" name="Group 535"/>
          <p:cNvGrpSpPr>
            <a:grpSpLocks/>
          </p:cNvGrpSpPr>
          <p:nvPr/>
        </p:nvGrpSpPr>
        <p:grpSpPr bwMode="auto">
          <a:xfrm>
            <a:off x="2857488" y="4500570"/>
            <a:ext cx="1928826" cy="1928826"/>
            <a:chOff x="3228" y="2304"/>
            <a:chExt cx="897" cy="971"/>
          </a:xfrm>
        </p:grpSpPr>
        <p:sp>
          <p:nvSpPr>
            <p:cNvPr id="225" name="Freeform 536"/>
            <p:cNvSpPr>
              <a:spLocks/>
            </p:cNvSpPr>
            <p:nvPr/>
          </p:nvSpPr>
          <p:spPr bwMode="auto">
            <a:xfrm>
              <a:off x="4022" y="3018"/>
              <a:ext cx="28" cy="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" y="0"/>
                </a:cxn>
                <a:cxn ang="0">
                  <a:pos x="43" y="40"/>
                </a:cxn>
                <a:cxn ang="0">
                  <a:pos x="40" y="85"/>
                </a:cxn>
                <a:cxn ang="0">
                  <a:pos x="35" y="127"/>
                </a:cxn>
                <a:cxn ang="0">
                  <a:pos x="23" y="159"/>
                </a:cxn>
                <a:cxn ang="0">
                  <a:pos x="16" y="150"/>
                </a:cxn>
                <a:cxn ang="0">
                  <a:pos x="10" y="138"/>
                </a:cxn>
                <a:cxn ang="0">
                  <a:pos x="4" y="125"/>
                </a:cxn>
                <a:cxn ang="0">
                  <a:pos x="0" y="11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" h="159">
                  <a:moveTo>
                    <a:pt x="0" y="0"/>
                  </a:moveTo>
                  <a:lnTo>
                    <a:pt x="56" y="0"/>
                  </a:lnTo>
                  <a:lnTo>
                    <a:pt x="43" y="40"/>
                  </a:lnTo>
                  <a:lnTo>
                    <a:pt x="40" y="85"/>
                  </a:lnTo>
                  <a:lnTo>
                    <a:pt x="35" y="127"/>
                  </a:lnTo>
                  <a:lnTo>
                    <a:pt x="23" y="159"/>
                  </a:lnTo>
                  <a:lnTo>
                    <a:pt x="16" y="150"/>
                  </a:lnTo>
                  <a:lnTo>
                    <a:pt x="10" y="138"/>
                  </a:lnTo>
                  <a:lnTo>
                    <a:pt x="4" y="125"/>
                  </a:lnTo>
                  <a:lnTo>
                    <a:pt x="0" y="11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26" name="Freeform 537"/>
            <p:cNvSpPr>
              <a:spLocks/>
            </p:cNvSpPr>
            <p:nvPr/>
          </p:nvSpPr>
          <p:spPr bwMode="auto">
            <a:xfrm>
              <a:off x="4058" y="3018"/>
              <a:ext cx="45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0"/>
                </a:cxn>
                <a:cxn ang="0">
                  <a:pos x="90" y="6"/>
                </a:cxn>
                <a:cxn ang="0">
                  <a:pos x="89" y="11"/>
                </a:cxn>
                <a:cxn ang="0">
                  <a:pos x="87" y="17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6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71" y="39"/>
                </a:cxn>
                <a:cxn ang="0">
                  <a:pos x="59" y="44"/>
                </a:cxn>
                <a:cxn ang="0">
                  <a:pos x="47" y="42"/>
                </a:cxn>
                <a:cxn ang="0">
                  <a:pos x="37" y="37"/>
                </a:cxn>
                <a:cxn ang="0">
                  <a:pos x="28" y="29"/>
                </a:cxn>
                <a:cxn ang="0">
                  <a:pos x="18" y="19"/>
                </a:cxn>
                <a:cxn ang="0">
                  <a:pos x="9" y="9"/>
                </a:cxn>
                <a:cxn ang="0">
                  <a:pos x="0" y="0"/>
                </a:cxn>
              </a:cxnLst>
              <a:rect l="0" t="0" r="r" b="b"/>
              <a:pathLst>
                <a:path w="90" h="44">
                  <a:moveTo>
                    <a:pt x="0" y="0"/>
                  </a:moveTo>
                  <a:lnTo>
                    <a:pt x="90" y="0"/>
                  </a:lnTo>
                  <a:lnTo>
                    <a:pt x="90" y="6"/>
                  </a:lnTo>
                  <a:lnTo>
                    <a:pt x="89" y="11"/>
                  </a:lnTo>
                  <a:lnTo>
                    <a:pt x="87" y="17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6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1" y="39"/>
                  </a:lnTo>
                  <a:lnTo>
                    <a:pt x="59" y="44"/>
                  </a:lnTo>
                  <a:lnTo>
                    <a:pt x="47" y="42"/>
                  </a:lnTo>
                  <a:lnTo>
                    <a:pt x="37" y="37"/>
                  </a:lnTo>
                  <a:lnTo>
                    <a:pt x="28" y="29"/>
                  </a:lnTo>
                  <a:lnTo>
                    <a:pt x="18" y="1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27" name="Freeform 538"/>
            <p:cNvSpPr>
              <a:spLocks/>
            </p:cNvSpPr>
            <p:nvPr/>
          </p:nvSpPr>
          <p:spPr bwMode="auto">
            <a:xfrm>
              <a:off x="4022" y="2938"/>
              <a:ext cx="103" cy="80"/>
            </a:xfrm>
            <a:custGeom>
              <a:avLst/>
              <a:gdLst/>
              <a:ahLst/>
              <a:cxnLst>
                <a:cxn ang="0">
                  <a:pos x="71" y="160"/>
                </a:cxn>
                <a:cxn ang="0">
                  <a:pos x="66" y="156"/>
                </a:cxn>
                <a:cxn ang="0">
                  <a:pos x="61" y="153"/>
                </a:cxn>
                <a:cxn ang="0">
                  <a:pos x="58" y="156"/>
                </a:cxn>
                <a:cxn ang="0">
                  <a:pos x="56" y="160"/>
                </a:cxn>
                <a:cxn ang="0">
                  <a:pos x="0" y="45"/>
                </a:cxn>
                <a:cxn ang="0">
                  <a:pos x="17" y="40"/>
                </a:cxn>
                <a:cxn ang="0">
                  <a:pos x="35" y="35"/>
                </a:cxn>
                <a:cxn ang="0">
                  <a:pos x="51" y="31"/>
                </a:cxn>
                <a:cxn ang="0">
                  <a:pos x="61" y="25"/>
                </a:cxn>
                <a:cxn ang="0">
                  <a:pos x="63" y="26"/>
                </a:cxn>
                <a:cxn ang="0">
                  <a:pos x="65" y="27"/>
                </a:cxn>
                <a:cxn ang="0">
                  <a:pos x="66" y="25"/>
                </a:cxn>
                <a:cxn ang="0">
                  <a:pos x="67" y="24"/>
                </a:cxn>
                <a:cxn ang="0">
                  <a:pos x="82" y="24"/>
                </a:cxn>
                <a:cxn ang="0">
                  <a:pos x="102" y="18"/>
                </a:cxn>
                <a:cxn ang="0">
                  <a:pos x="123" y="12"/>
                </a:cxn>
                <a:cxn ang="0">
                  <a:pos x="139" y="11"/>
                </a:cxn>
                <a:cxn ang="0">
                  <a:pos x="140" y="9"/>
                </a:cxn>
                <a:cxn ang="0">
                  <a:pos x="141" y="8"/>
                </a:cxn>
                <a:cxn ang="0">
                  <a:pos x="158" y="4"/>
                </a:cxn>
                <a:cxn ang="0">
                  <a:pos x="176" y="1"/>
                </a:cxn>
                <a:cxn ang="0">
                  <a:pos x="192" y="0"/>
                </a:cxn>
                <a:cxn ang="0">
                  <a:pos x="206" y="2"/>
                </a:cxn>
                <a:cxn ang="0">
                  <a:pos x="183" y="31"/>
                </a:cxn>
                <a:cxn ang="0">
                  <a:pos x="147" y="56"/>
                </a:cxn>
                <a:cxn ang="0">
                  <a:pos x="108" y="84"/>
                </a:cxn>
                <a:cxn ang="0">
                  <a:pos x="80" y="117"/>
                </a:cxn>
                <a:cxn ang="0">
                  <a:pos x="101" y="125"/>
                </a:cxn>
                <a:cxn ang="0">
                  <a:pos x="127" y="131"/>
                </a:cxn>
                <a:cxn ang="0">
                  <a:pos x="150" y="141"/>
                </a:cxn>
                <a:cxn ang="0">
                  <a:pos x="161" y="160"/>
                </a:cxn>
              </a:cxnLst>
              <a:rect l="0" t="0" r="r" b="b"/>
              <a:pathLst>
                <a:path w="206" h="160">
                  <a:moveTo>
                    <a:pt x="161" y="160"/>
                  </a:moveTo>
                  <a:lnTo>
                    <a:pt x="71" y="160"/>
                  </a:lnTo>
                  <a:lnTo>
                    <a:pt x="69" y="158"/>
                  </a:lnTo>
                  <a:lnTo>
                    <a:pt x="66" y="156"/>
                  </a:lnTo>
                  <a:lnTo>
                    <a:pt x="63" y="154"/>
                  </a:lnTo>
                  <a:lnTo>
                    <a:pt x="61" y="153"/>
                  </a:lnTo>
                  <a:lnTo>
                    <a:pt x="59" y="154"/>
                  </a:lnTo>
                  <a:lnTo>
                    <a:pt x="58" y="156"/>
                  </a:lnTo>
                  <a:lnTo>
                    <a:pt x="57" y="158"/>
                  </a:lnTo>
                  <a:lnTo>
                    <a:pt x="56" y="160"/>
                  </a:lnTo>
                  <a:lnTo>
                    <a:pt x="0" y="160"/>
                  </a:lnTo>
                  <a:lnTo>
                    <a:pt x="0" y="45"/>
                  </a:lnTo>
                  <a:lnTo>
                    <a:pt x="8" y="42"/>
                  </a:lnTo>
                  <a:lnTo>
                    <a:pt x="17" y="40"/>
                  </a:lnTo>
                  <a:lnTo>
                    <a:pt x="26" y="38"/>
                  </a:lnTo>
                  <a:lnTo>
                    <a:pt x="35" y="35"/>
                  </a:lnTo>
                  <a:lnTo>
                    <a:pt x="43" y="33"/>
                  </a:lnTo>
                  <a:lnTo>
                    <a:pt x="51" y="31"/>
                  </a:lnTo>
                  <a:lnTo>
                    <a:pt x="57" y="27"/>
                  </a:lnTo>
                  <a:lnTo>
                    <a:pt x="61" y="25"/>
                  </a:lnTo>
                  <a:lnTo>
                    <a:pt x="62" y="26"/>
                  </a:lnTo>
                  <a:lnTo>
                    <a:pt x="63" y="26"/>
                  </a:lnTo>
                  <a:lnTo>
                    <a:pt x="64" y="27"/>
                  </a:lnTo>
                  <a:lnTo>
                    <a:pt x="65" y="27"/>
                  </a:lnTo>
                  <a:lnTo>
                    <a:pt x="66" y="26"/>
                  </a:lnTo>
                  <a:lnTo>
                    <a:pt x="66" y="25"/>
                  </a:lnTo>
                  <a:lnTo>
                    <a:pt x="66" y="25"/>
                  </a:lnTo>
                  <a:lnTo>
                    <a:pt x="67" y="24"/>
                  </a:lnTo>
                  <a:lnTo>
                    <a:pt x="73" y="25"/>
                  </a:lnTo>
                  <a:lnTo>
                    <a:pt x="82" y="24"/>
                  </a:lnTo>
                  <a:lnTo>
                    <a:pt x="92" y="22"/>
                  </a:lnTo>
                  <a:lnTo>
                    <a:pt x="102" y="18"/>
                  </a:lnTo>
                  <a:lnTo>
                    <a:pt x="114" y="15"/>
                  </a:lnTo>
                  <a:lnTo>
                    <a:pt x="123" y="12"/>
                  </a:lnTo>
                  <a:lnTo>
                    <a:pt x="132" y="11"/>
                  </a:lnTo>
                  <a:lnTo>
                    <a:pt x="139" y="11"/>
                  </a:lnTo>
                  <a:lnTo>
                    <a:pt x="140" y="10"/>
                  </a:lnTo>
                  <a:lnTo>
                    <a:pt x="140" y="9"/>
                  </a:lnTo>
                  <a:lnTo>
                    <a:pt x="140" y="9"/>
                  </a:lnTo>
                  <a:lnTo>
                    <a:pt x="141" y="8"/>
                  </a:lnTo>
                  <a:lnTo>
                    <a:pt x="150" y="7"/>
                  </a:lnTo>
                  <a:lnTo>
                    <a:pt x="158" y="4"/>
                  </a:lnTo>
                  <a:lnTo>
                    <a:pt x="168" y="3"/>
                  </a:lnTo>
                  <a:lnTo>
                    <a:pt x="176" y="1"/>
                  </a:lnTo>
                  <a:lnTo>
                    <a:pt x="184" y="1"/>
                  </a:lnTo>
                  <a:lnTo>
                    <a:pt x="192" y="0"/>
                  </a:lnTo>
                  <a:lnTo>
                    <a:pt x="199" y="1"/>
                  </a:lnTo>
                  <a:lnTo>
                    <a:pt x="206" y="2"/>
                  </a:lnTo>
                  <a:lnTo>
                    <a:pt x="196" y="17"/>
                  </a:lnTo>
                  <a:lnTo>
                    <a:pt x="183" y="31"/>
                  </a:lnTo>
                  <a:lnTo>
                    <a:pt x="165" y="43"/>
                  </a:lnTo>
                  <a:lnTo>
                    <a:pt x="147" y="56"/>
                  </a:lnTo>
                  <a:lnTo>
                    <a:pt x="126" y="70"/>
                  </a:lnTo>
                  <a:lnTo>
                    <a:pt x="108" y="84"/>
                  </a:lnTo>
                  <a:lnTo>
                    <a:pt x="92" y="100"/>
                  </a:lnTo>
                  <a:lnTo>
                    <a:pt x="80" y="117"/>
                  </a:lnTo>
                  <a:lnTo>
                    <a:pt x="89" y="122"/>
                  </a:lnTo>
                  <a:lnTo>
                    <a:pt x="101" y="125"/>
                  </a:lnTo>
                  <a:lnTo>
                    <a:pt x="114" y="129"/>
                  </a:lnTo>
                  <a:lnTo>
                    <a:pt x="127" y="131"/>
                  </a:lnTo>
                  <a:lnTo>
                    <a:pt x="139" y="136"/>
                  </a:lnTo>
                  <a:lnTo>
                    <a:pt x="150" y="141"/>
                  </a:lnTo>
                  <a:lnTo>
                    <a:pt x="157" y="148"/>
                  </a:lnTo>
                  <a:lnTo>
                    <a:pt x="161" y="16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28" name="Freeform 539"/>
            <p:cNvSpPr>
              <a:spLocks/>
            </p:cNvSpPr>
            <p:nvPr/>
          </p:nvSpPr>
          <p:spPr bwMode="auto">
            <a:xfrm>
              <a:off x="4022" y="2559"/>
              <a:ext cx="100" cy="79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51" y="1"/>
                </a:cxn>
                <a:cxn ang="0">
                  <a:pos x="52" y="4"/>
                </a:cxn>
                <a:cxn ang="0">
                  <a:pos x="56" y="1"/>
                </a:cxn>
                <a:cxn ang="0">
                  <a:pos x="59" y="0"/>
                </a:cxn>
                <a:cxn ang="0">
                  <a:pos x="148" y="11"/>
                </a:cxn>
                <a:cxn ang="0">
                  <a:pos x="130" y="22"/>
                </a:cxn>
                <a:cxn ang="0">
                  <a:pos x="104" y="28"/>
                </a:cxn>
                <a:cxn ang="0">
                  <a:pos x="81" y="35"/>
                </a:cxn>
                <a:cxn ang="0">
                  <a:pos x="85" y="57"/>
                </a:cxn>
                <a:cxn ang="0">
                  <a:pos x="119" y="87"/>
                </a:cxn>
                <a:cxn ang="0">
                  <a:pos x="157" y="113"/>
                </a:cxn>
                <a:cxn ang="0">
                  <a:pos x="190" y="140"/>
                </a:cxn>
                <a:cxn ang="0">
                  <a:pos x="192" y="156"/>
                </a:cxn>
                <a:cxn ang="0">
                  <a:pos x="176" y="156"/>
                </a:cxn>
                <a:cxn ang="0">
                  <a:pos x="160" y="154"/>
                </a:cxn>
                <a:cxn ang="0">
                  <a:pos x="142" y="151"/>
                </a:cxn>
                <a:cxn ang="0">
                  <a:pos x="133" y="149"/>
                </a:cxn>
                <a:cxn ang="0">
                  <a:pos x="132" y="147"/>
                </a:cxn>
                <a:cxn ang="0">
                  <a:pos x="124" y="146"/>
                </a:cxn>
                <a:cxn ang="0">
                  <a:pos x="105" y="142"/>
                </a:cxn>
                <a:cxn ang="0">
                  <a:pos x="84" y="135"/>
                </a:cxn>
                <a:cxn ang="0">
                  <a:pos x="65" y="133"/>
                </a:cxn>
                <a:cxn ang="0">
                  <a:pos x="58" y="133"/>
                </a:cxn>
                <a:cxn ang="0">
                  <a:pos x="58" y="131"/>
                </a:cxn>
                <a:cxn ang="0">
                  <a:pos x="56" y="129"/>
                </a:cxn>
                <a:cxn ang="0">
                  <a:pos x="54" y="131"/>
                </a:cxn>
                <a:cxn ang="0">
                  <a:pos x="49" y="129"/>
                </a:cxn>
                <a:cxn ang="0">
                  <a:pos x="39" y="125"/>
                </a:cxn>
                <a:cxn ang="0">
                  <a:pos x="24" y="120"/>
                </a:cxn>
                <a:cxn ang="0">
                  <a:pos x="8" y="117"/>
                </a:cxn>
                <a:cxn ang="0">
                  <a:pos x="0" y="0"/>
                </a:cxn>
              </a:cxnLst>
              <a:rect l="0" t="0" r="r" b="b"/>
              <a:pathLst>
                <a:path w="199" h="157">
                  <a:moveTo>
                    <a:pt x="0" y="0"/>
                  </a:moveTo>
                  <a:lnTo>
                    <a:pt x="50" y="0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1" y="3"/>
                  </a:lnTo>
                  <a:lnTo>
                    <a:pt x="52" y="4"/>
                  </a:lnTo>
                  <a:lnTo>
                    <a:pt x="55" y="3"/>
                  </a:lnTo>
                  <a:lnTo>
                    <a:pt x="56" y="1"/>
                  </a:lnTo>
                  <a:lnTo>
                    <a:pt x="58" y="1"/>
                  </a:lnTo>
                  <a:lnTo>
                    <a:pt x="59" y="0"/>
                  </a:lnTo>
                  <a:lnTo>
                    <a:pt x="153" y="0"/>
                  </a:lnTo>
                  <a:lnTo>
                    <a:pt x="148" y="11"/>
                  </a:lnTo>
                  <a:lnTo>
                    <a:pt x="140" y="18"/>
                  </a:lnTo>
                  <a:lnTo>
                    <a:pt x="130" y="22"/>
                  </a:lnTo>
                  <a:lnTo>
                    <a:pt x="117" y="26"/>
                  </a:lnTo>
                  <a:lnTo>
                    <a:pt x="104" y="28"/>
                  </a:lnTo>
                  <a:lnTo>
                    <a:pt x="93" y="31"/>
                  </a:lnTo>
                  <a:lnTo>
                    <a:pt x="81" y="35"/>
                  </a:lnTo>
                  <a:lnTo>
                    <a:pt x="73" y="40"/>
                  </a:lnTo>
                  <a:lnTo>
                    <a:pt x="85" y="57"/>
                  </a:lnTo>
                  <a:lnTo>
                    <a:pt x="101" y="73"/>
                  </a:lnTo>
                  <a:lnTo>
                    <a:pt x="119" y="87"/>
                  </a:lnTo>
                  <a:lnTo>
                    <a:pt x="139" y="101"/>
                  </a:lnTo>
                  <a:lnTo>
                    <a:pt x="157" y="113"/>
                  </a:lnTo>
                  <a:lnTo>
                    <a:pt x="176" y="126"/>
                  </a:lnTo>
                  <a:lnTo>
                    <a:pt x="190" y="140"/>
                  </a:lnTo>
                  <a:lnTo>
                    <a:pt x="199" y="155"/>
                  </a:lnTo>
                  <a:lnTo>
                    <a:pt x="192" y="156"/>
                  </a:lnTo>
                  <a:lnTo>
                    <a:pt x="184" y="157"/>
                  </a:lnTo>
                  <a:lnTo>
                    <a:pt x="176" y="156"/>
                  </a:lnTo>
                  <a:lnTo>
                    <a:pt x="168" y="156"/>
                  </a:lnTo>
                  <a:lnTo>
                    <a:pt x="160" y="154"/>
                  </a:lnTo>
                  <a:lnTo>
                    <a:pt x="150" y="152"/>
                  </a:lnTo>
                  <a:lnTo>
                    <a:pt x="142" y="151"/>
                  </a:lnTo>
                  <a:lnTo>
                    <a:pt x="133" y="150"/>
                  </a:lnTo>
                  <a:lnTo>
                    <a:pt x="133" y="149"/>
                  </a:lnTo>
                  <a:lnTo>
                    <a:pt x="132" y="148"/>
                  </a:lnTo>
                  <a:lnTo>
                    <a:pt x="132" y="147"/>
                  </a:lnTo>
                  <a:lnTo>
                    <a:pt x="131" y="146"/>
                  </a:lnTo>
                  <a:lnTo>
                    <a:pt x="124" y="146"/>
                  </a:lnTo>
                  <a:lnTo>
                    <a:pt x="115" y="144"/>
                  </a:lnTo>
                  <a:lnTo>
                    <a:pt x="105" y="142"/>
                  </a:lnTo>
                  <a:lnTo>
                    <a:pt x="94" y="139"/>
                  </a:lnTo>
                  <a:lnTo>
                    <a:pt x="84" y="135"/>
                  </a:lnTo>
                  <a:lnTo>
                    <a:pt x="74" y="133"/>
                  </a:lnTo>
                  <a:lnTo>
                    <a:pt x="65" y="133"/>
                  </a:lnTo>
                  <a:lnTo>
                    <a:pt x="59" y="134"/>
                  </a:lnTo>
                  <a:lnTo>
                    <a:pt x="58" y="133"/>
                  </a:lnTo>
                  <a:lnTo>
                    <a:pt x="58" y="132"/>
                  </a:lnTo>
                  <a:lnTo>
                    <a:pt x="58" y="131"/>
                  </a:lnTo>
                  <a:lnTo>
                    <a:pt x="57" y="129"/>
                  </a:lnTo>
                  <a:lnTo>
                    <a:pt x="56" y="129"/>
                  </a:lnTo>
                  <a:lnTo>
                    <a:pt x="55" y="131"/>
                  </a:lnTo>
                  <a:lnTo>
                    <a:pt x="54" y="131"/>
                  </a:lnTo>
                  <a:lnTo>
                    <a:pt x="52" y="132"/>
                  </a:lnTo>
                  <a:lnTo>
                    <a:pt x="49" y="129"/>
                  </a:lnTo>
                  <a:lnTo>
                    <a:pt x="44" y="127"/>
                  </a:lnTo>
                  <a:lnTo>
                    <a:pt x="39" y="125"/>
                  </a:lnTo>
                  <a:lnTo>
                    <a:pt x="32" y="122"/>
                  </a:lnTo>
                  <a:lnTo>
                    <a:pt x="24" y="120"/>
                  </a:lnTo>
                  <a:lnTo>
                    <a:pt x="16" y="119"/>
                  </a:lnTo>
                  <a:lnTo>
                    <a:pt x="8" y="117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29" name="Freeform 540"/>
            <p:cNvSpPr>
              <a:spLocks/>
            </p:cNvSpPr>
            <p:nvPr/>
          </p:nvSpPr>
          <p:spPr bwMode="auto">
            <a:xfrm>
              <a:off x="4052" y="2536"/>
              <a:ext cx="47" cy="23"/>
            </a:xfrm>
            <a:custGeom>
              <a:avLst/>
              <a:gdLst/>
              <a:ahLst/>
              <a:cxnLst>
                <a:cxn ang="0">
                  <a:pos x="94" y="47"/>
                </a:cxn>
                <a:cxn ang="0">
                  <a:pos x="0" y="47"/>
                </a:cxn>
                <a:cxn ang="0">
                  <a:pos x="10" y="39"/>
                </a:cxn>
                <a:cxn ang="0">
                  <a:pos x="19" y="29"/>
                </a:cxn>
                <a:cxn ang="0">
                  <a:pos x="28" y="19"/>
                </a:cxn>
                <a:cxn ang="0">
                  <a:pos x="38" y="8"/>
                </a:cxn>
                <a:cxn ang="0">
                  <a:pos x="50" y="2"/>
                </a:cxn>
                <a:cxn ang="0">
                  <a:pos x="61" y="0"/>
                </a:cxn>
                <a:cxn ang="0">
                  <a:pos x="74" y="6"/>
                </a:cxn>
                <a:cxn ang="0">
                  <a:pos x="88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20"/>
                </a:cxn>
                <a:cxn ang="0">
                  <a:pos x="90" y="20"/>
                </a:cxn>
                <a:cxn ang="0">
                  <a:pos x="90" y="20"/>
                </a:cxn>
                <a:cxn ang="0">
                  <a:pos x="93" y="28"/>
                </a:cxn>
                <a:cxn ang="0">
                  <a:pos x="94" y="35"/>
                </a:cxn>
                <a:cxn ang="0">
                  <a:pos x="94" y="42"/>
                </a:cxn>
                <a:cxn ang="0">
                  <a:pos x="94" y="47"/>
                </a:cxn>
                <a:cxn ang="0">
                  <a:pos x="94" y="47"/>
                </a:cxn>
              </a:cxnLst>
              <a:rect l="0" t="0" r="r" b="b"/>
              <a:pathLst>
                <a:path w="94" h="47">
                  <a:moveTo>
                    <a:pt x="94" y="47"/>
                  </a:moveTo>
                  <a:lnTo>
                    <a:pt x="0" y="47"/>
                  </a:lnTo>
                  <a:lnTo>
                    <a:pt x="10" y="39"/>
                  </a:lnTo>
                  <a:lnTo>
                    <a:pt x="19" y="29"/>
                  </a:lnTo>
                  <a:lnTo>
                    <a:pt x="28" y="19"/>
                  </a:lnTo>
                  <a:lnTo>
                    <a:pt x="38" y="8"/>
                  </a:lnTo>
                  <a:lnTo>
                    <a:pt x="50" y="2"/>
                  </a:lnTo>
                  <a:lnTo>
                    <a:pt x="61" y="0"/>
                  </a:lnTo>
                  <a:lnTo>
                    <a:pt x="74" y="6"/>
                  </a:lnTo>
                  <a:lnTo>
                    <a:pt x="88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20"/>
                  </a:lnTo>
                  <a:lnTo>
                    <a:pt x="90" y="20"/>
                  </a:lnTo>
                  <a:lnTo>
                    <a:pt x="90" y="20"/>
                  </a:lnTo>
                  <a:lnTo>
                    <a:pt x="93" y="28"/>
                  </a:lnTo>
                  <a:lnTo>
                    <a:pt x="94" y="35"/>
                  </a:lnTo>
                  <a:lnTo>
                    <a:pt x="94" y="42"/>
                  </a:lnTo>
                  <a:lnTo>
                    <a:pt x="94" y="47"/>
                  </a:lnTo>
                  <a:lnTo>
                    <a:pt x="94" y="47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30" name="Freeform 541"/>
            <p:cNvSpPr>
              <a:spLocks/>
            </p:cNvSpPr>
            <p:nvPr/>
          </p:nvSpPr>
          <p:spPr bwMode="auto">
            <a:xfrm>
              <a:off x="4022" y="2478"/>
              <a:ext cx="26" cy="81"/>
            </a:xfrm>
            <a:custGeom>
              <a:avLst/>
              <a:gdLst/>
              <a:ahLst/>
              <a:cxnLst>
                <a:cxn ang="0">
                  <a:pos x="50" y="162"/>
                </a:cxn>
                <a:cxn ang="0">
                  <a:pos x="0" y="162"/>
                </a:cxn>
                <a:cxn ang="0">
                  <a:pos x="0" y="25"/>
                </a:cxn>
                <a:cxn ang="0">
                  <a:pos x="3" y="17"/>
                </a:cxn>
                <a:cxn ang="0">
                  <a:pos x="6" y="10"/>
                </a:cxn>
                <a:cxn ang="0">
                  <a:pos x="11" y="4"/>
                </a:cxn>
                <a:cxn ang="0">
                  <a:pos x="16" y="0"/>
                </a:cxn>
                <a:cxn ang="0">
                  <a:pos x="24" y="15"/>
                </a:cxn>
                <a:cxn ang="0">
                  <a:pos x="28" y="33"/>
                </a:cxn>
                <a:cxn ang="0">
                  <a:pos x="31" y="54"/>
                </a:cxn>
                <a:cxn ang="0">
                  <a:pos x="33" y="76"/>
                </a:cxn>
                <a:cxn ang="0">
                  <a:pos x="34" y="99"/>
                </a:cxn>
                <a:cxn ang="0">
                  <a:pos x="36" y="122"/>
                </a:cxn>
                <a:cxn ang="0">
                  <a:pos x="42" y="143"/>
                </a:cxn>
                <a:cxn ang="0">
                  <a:pos x="50" y="162"/>
                </a:cxn>
              </a:cxnLst>
              <a:rect l="0" t="0" r="r" b="b"/>
              <a:pathLst>
                <a:path w="50" h="162">
                  <a:moveTo>
                    <a:pt x="50" y="162"/>
                  </a:moveTo>
                  <a:lnTo>
                    <a:pt x="0" y="162"/>
                  </a:lnTo>
                  <a:lnTo>
                    <a:pt x="0" y="25"/>
                  </a:lnTo>
                  <a:lnTo>
                    <a:pt x="3" y="17"/>
                  </a:lnTo>
                  <a:lnTo>
                    <a:pt x="6" y="10"/>
                  </a:lnTo>
                  <a:lnTo>
                    <a:pt x="11" y="4"/>
                  </a:lnTo>
                  <a:lnTo>
                    <a:pt x="16" y="0"/>
                  </a:lnTo>
                  <a:lnTo>
                    <a:pt x="24" y="15"/>
                  </a:lnTo>
                  <a:lnTo>
                    <a:pt x="28" y="33"/>
                  </a:lnTo>
                  <a:lnTo>
                    <a:pt x="31" y="54"/>
                  </a:lnTo>
                  <a:lnTo>
                    <a:pt x="33" y="76"/>
                  </a:lnTo>
                  <a:lnTo>
                    <a:pt x="34" y="99"/>
                  </a:lnTo>
                  <a:lnTo>
                    <a:pt x="36" y="122"/>
                  </a:lnTo>
                  <a:lnTo>
                    <a:pt x="42" y="143"/>
                  </a:lnTo>
                  <a:lnTo>
                    <a:pt x="50" y="162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31" name="Freeform 542"/>
            <p:cNvSpPr>
              <a:spLocks/>
            </p:cNvSpPr>
            <p:nvPr/>
          </p:nvSpPr>
          <p:spPr bwMode="auto">
            <a:xfrm>
              <a:off x="4006" y="3018"/>
              <a:ext cx="16" cy="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33" y="113"/>
                </a:cxn>
                <a:cxn ang="0">
                  <a:pos x="31" y="109"/>
                </a:cxn>
                <a:cxn ang="0">
                  <a:pos x="30" y="107"/>
                </a:cxn>
                <a:cxn ang="0">
                  <a:pos x="29" y="104"/>
                </a:cxn>
                <a:cxn ang="0">
                  <a:pos x="28" y="101"/>
                </a:cxn>
                <a:cxn ang="0">
                  <a:pos x="29" y="100"/>
                </a:cxn>
                <a:cxn ang="0">
                  <a:pos x="29" y="99"/>
                </a:cxn>
                <a:cxn ang="0">
                  <a:pos x="29" y="98"/>
                </a:cxn>
                <a:cxn ang="0">
                  <a:pos x="30" y="97"/>
                </a:cxn>
                <a:cxn ang="0">
                  <a:pos x="23" y="83"/>
                </a:cxn>
                <a:cxn ang="0">
                  <a:pos x="18" y="61"/>
                </a:cxn>
                <a:cxn ang="0">
                  <a:pos x="13" y="40"/>
                </a:cxn>
                <a:cxn ang="0">
                  <a:pos x="5" y="29"/>
                </a:cxn>
                <a:cxn ang="0">
                  <a:pos x="6" y="27"/>
                </a:cxn>
                <a:cxn ang="0">
                  <a:pos x="6" y="26"/>
                </a:cxn>
                <a:cxn ang="0">
                  <a:pos x="6" y="25"/>
                </a:cxn>
                <a:cxn ang="0">
                  <a:pos x="7" y="24"/>
                </a:cxn>
                <a:cxn ang="0">
                  <a:pos x="6" y="24"/>
                </a:cxn>
                <a:cxn ang="0">
                  <a:pos x="6" y="23"/>
                </a:cxn>
                <a:cxn ang="0">
                  <a:pos x="5" y="23"/>
                </a:cxn>
                <a:cxn ang="0">
                  <a:pos x="4" y="22"/>
                </a:cxn>
                <a:cxn ang="0">
                  <a:pos x="4" y="18"/>
                </a:cxn>
                <a:cxn ang="0">
                  <a:pos x="4" y="14"/>
                </a:cxn>
                <a:cxn ang="0">
                  <a:pos x="1" y="7"/>
                </a:cxn>
                <a:cxn ang="0">
                  <a:pos x="0" y="0"/>
                </a:cxn>
              </a:cxnLst>
              <a:rect l="0" t="0" r="r" b="b"/>
              <a:pathLst>
                <a:path w="33" h="113">
                  <a:moveTo>
                    <a:pt x="0" y="0"/>
                  </a:moveTo>
                  <a:lnTo>
                    <a:pt x="33" y="0"/>
                  </a:lnTo>
                  <a:lnTo>
                    <a:pt x="33" y="113"/>
                  </a:lnTo>
                  <a:lnTo>
                    <a:pt x="31" y="109"/>
                  </a:lnTo>
                  <a:lnTo>
                    <a:pt x="30" y="107"/>
                  </a:lnTo>
                  <a:lnTo>
                    <a:pt x="29" y="104"/>
                  </a:lnTo>
                  <a:lnTo>
                    <a:pt x="28" y="101"/>
                  </a:lnTo>
                  <a:lnTo>
                    <a:pt x="29" y="100"/>
                  </a:lnTo>
                  <a:lnTo>
                    <a:pt x="29" y="99"/>
                  </a:lnTo>
                  <a:lnTo>
                    <a:pt x="29" y="98"/>
                  </a:lnTo>
                  <a:lnTo>
                    <a:pt x="30" y="97"/>
                  </a:lnTo>
                  <a:lnTo>
                    <a:pt x="23" y="83"/>
                  </a:lnTo>
                  <a:lnTo>
                    <a:pt x="18" y="61"/>
                  </a:lnTo>
                  <a:lnTo>
                    <a:pt x="13" y="4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7" y="24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32" name="Freeform 543"/>
            <p:cNvSpPr>
              <a:spLocks/>
            </p:cNvSpPr>
            <p:nvPr/>
          </p:nvSpPr>
          <p:spPr bwMode="auto">
            <a:xfrm>
              <a:off x="3907" y="2904"/>
              <a:ext cx="115" cy="114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1" y="5"/>
                </a:cxn>
                <a:cxn ang="0">
                  <a:pos x="46" y="10"/>
                </a:cxn>
                <a:cxn ang="0">
                  <a:pos x="55" y="21"/>
                </a:cxn>
                <a:cxn ang="0">
                  <a:pos x="69" y="24"/>
                </a:cxn>
                <a:cxn ang="0">
                  <a:pos x="84" y="20"/>
                </a:cxn>
                <a:cxn ang="0">
                  <a:pos x="98" y="19"/>
                </a:cxn>
                <a:cxn ang="0">
                  <a:pos x="99" y="17"/>
                </a:cxn>
                <a:cxn ang="0">
                  <a:pos x="100" y="14"/>
                </a:cxn>
                <a:cxn ang="0">
                  <a:pos x="121" y="12"/>
                </a:cxn>
                <a:cxn ang="0">
                  <a:pos x="128" y="13"/>
                </a:cxn>
                <a:cxn ang="0">
                  <a:pos x="129" y="11"/>
                </a:cxn>
                <a:cxn ang="0">
                  <a:pos x="130" y="9"/>
                </a:cxn>
                <a:cxn ang="0">
                  <a:pos x="146" y="9"/>
                </a:cxn>
                <a:cxn ang="0">
                  <a:pos x="155" y="12"/>
                </a:cxn>
                <a:cxn ang="0">
                  <a:pos x="160" y="42"/>
                </a:cxn>
                <a:cxn ang="0">
                  <a:pos x="172" y="85"/>
                </a:cxn>
                <a:cxn ang="0">
                  <a:pos x="190" y="117"/>
                </a:cxn>
                <a:cxn ang="0">
                  <a:pos x="218" y="115"/>
                </a:cxn>
                <a:cxn ang="0">
                  <a:pos x="221" y="116"/>
                </a:cxn>
                <a:cxn ang="0">
                  <a:pos x="224" y="118"/>
                </a:cxn>
                <a:cxn ang="0">
                  <a:pos x="226" y="116"/>
                </a:cxn>
                <a:cxn ang="0">
                  <a:pos x="231" y="115"/>
                </a:cxn>
                <a:cxn ang="0">
                  <a:pos x="198" y="230"/>
                </a:cxn>
                <a:cxn ang="0">
                  <a:pos x="191" y="204"/>
                </a:cxn>
                <a:cxn ang="0">
                  <a:pos x="187" y="181"/>
                </a:cxn>
                <a:cxn ang="0">
                  <a:pos x="184" y="180"/>
                </a:cxn>
                <a:cxn ang="0">
                  <a:pos x="182" y="179"/>
                </a:cxn>
                <a:cxn ang="0">
                  <a:pos x="169" y="153"/>
                </a:cxn>
                <a:cxn ang="0">
                  <a:pos x="133" y="153"/>
                </a:cxn>
                <a:cxn ang="0">
                  <a:pos x="89" y="165"/>
                </a:cxn>
                <a:cxn ang="0">
                  <a:pos x="60" y="175"/>
                </a:cxn>
                <a:cxn ang="0">
                  <a:pos x="54" y="170"/>
                </a:cxn>
                <a:cxn ang="0">
                  <a:pos x="45" y="156"/>
                </a:cxn>
                <a:cxn ang="0">
                  <a:pos x="46" y="154"/>
                </a:cxn>
                <a:cxn ang="0">
                  <a:pos x="47" y="151"/>
                </a:cxn>
                <a:cxn ang="0">
                  <a:pos x="44" y="146"/>
                </a:cxn>
                <a:cxn ang="0">
                  <a:pos x="36" y="127"/>
                </a:cxn>
                <a:cxn ang="0">
                  <a:pos x="37" y="125"/>
                </a:cxn>
                <a:cxn ang="0">
                  <a:pos x="38" y="123"/>
                </a:cxn>
                <a:cxn ang="0">
                  <a:pos x="28" y="95"/>
                </a:cxn>
                <a:cxn ang="0">
                  <a:pos x="5" y="82"/>
                </a:cxn>
                <a:cxn ang="0">
                  <a:pos x="3" y="90"/>
                </a:cxn>
                <a:cxn ang="0">
                  <a:pos x="0" y="97"/>
                </a:cxn>
              </a:cxnLst>
              <a:rect l="0" t="0" r="r" b="b"/>
              <a:pathLst>
                <a:path w="231" h="230">
                  <a:moveTo>
                    <a:pt x="0" y="0"/>
                  </a:moveTo>
                  <a:lnTo>
                    <a:pt x="55" y="0"/>
                  </a:lnTo>
                  <a:lnTo>
                    <a:pt x="53" y="3"/>
                  </a:lnTo>
                  <a:lnTo>
                    <a:pt x="51" y="5"/>
                  </a:lnTo>
                  <a:lnTo>
                    <a:pt x="49" y="7"/>
                  </a:lnTo>
                  <a:lnTo>
                    <a:pt x="46" y="10"/>
                  </a:lnTo>
                  <a:lnTo>
                    <a:pt x="50" y="18"/>
                  </a:lnTo>
                  <a:lnTo>
                    <a:pt x="55" y="21"/>
                  </a:lnTo>
                  <a:lnTo>
                    <a:pt x="61" y="24"/>
                  </a:lnTo>
                  <a:lnTo>
                    <a:pt x="69" y="24"/>
                  </a:lnTo>
                  <a:lnTo>
                    <a:pt x="76" y="22"/>
                  </a:lnTo>
                  <a:lnTo>
                    <a:pt x="84" y="20"/>
                  </a:lnTo>
                  <a:lnTo>
                    <a:pt x="91" y="19"/>
                  </a:lnTo>
                  <a:lnTo>
                    <a:pt x="98" y="19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14" y="12"/>
                  </a:lnTo>
                  <a:lnTo>
                    <a:pt x="121" y="12"/>
                  </a:lnTo>
                  <a:lnTo>
                    <a:pt x="125" y="12"/>
                  </a:lnTo>
                  <a:lnTo>
                    <a:pt x="128" y="13"/>
                  </a:lnTo>
                  <a:lnTo>
                    <a:pt x="129" y="12"/>
                  </a:lnTo>
                  <a:lnTo>
                    <a:pt x="129" y="11"/>
                  </a:lnTo>
                  <a:lnTo>
                    <a:pt x="130" y="10"/>
                  </a:lnTo>
                  <a:lnTo>
                    <a:pt x="130" y="9"/>
                  </a:lnTo>
                  <a:lnTo>
                    <a:pt x="141" y="9"/>
                  </a:lnTo>
                  <a:lnTo>
                    <a:pt x="146" y="9"/>
                  </a:lnTo>
                  <a:lnTo>
                    <a:pt x="150" y="10"/>
                  </a:lnTo>
                  <a:lnTo>
                    <a:pt x="155" y="12"/>
                  </a:lnTo>
                  <a:lnTo>
                    <a:pt x="157" y="24"/>
                  </a:lnTo>
                  <a:lnTo>
                    <a:pt x="160" y="42"/>
                  </a:lnTo>
                  <a:lnTo>
                    <a:pt x="165" y="63"/>
                  </a:lnTo>
                  <a:lnTo>
                    <a:pt x="172" y="85"/>
                  </a:lnTo>
                  <a:lnTo>
                    <a:pt x="180" y="104"/>
                  </a:lnTo>
                  <a:lnTo>
                    <a:pt x="190" y="117"/>
                  </a:lnTo>
                  <a:lnTo>
                    <a:pt x="203" y="121"/>
                  </a:lnTo>
                  <a:lnTo>
                    <a:pt x="218" y="115"/>
                  </a:lnTo>
                  <a:lnTo>
                    <a:pt x="219" y="116"/>
                  </a:lnTo>
                  <a:lnTo>
                    <a:pt x="221" y="116"/>
                  </a:lnTo>
                  <a:lnTo>
                    <a:pt x="222" y="117"/>
                  </a:lnTo>
                  <a:lnTo>
                    <a:pt x="224" y="118"/>
                  </a:lnTo>
                  <a:lnTo>
                    <a:pt x="225" y="117"/>
                  </a:lnTo>
                  <a:lnTo>
                    <a:pt x="226" y="116"/>
                  </a:lnTo>
                  <a:lnTo>
                    <a:pt x="228" y="116"/>
                  </a:lnTo>
                  <a:lnTo>
                    <a:pt x="231" y="115"/>
                  </a:lnTo>
                  <a:lnTo>
                    <a:pt x="231" y="230"/>
                  </a:lnTo>
                  <a:lnTo>
                    <a:pt x="198" y="230"/>
                  </a:lnTo>
                  <a:lnTo>
                    <a:pt x="195" y="217"/>
                  </a:lnTo>
                  <a:lnTo>
                    <a:pt x="191" y="204"/>
                  </a:lnTo>
                  <a:lnTo>
                    <a:pt x="188" y="192"/>
                  </a:lnTo>
                  <a:lnTo>
                    <a:pt x="187" y="181"/>
                  </a:lnTo>
                  <a:lnTo>
                    <a:pt x="186" y="180"/>
                  </a:lnTo>
                  <a:lnTo>
                    <a:pt x="184" y="180"/>
                  </a:lnTo>
                  <a:lnTo>
                    <a:pt x="183" y="179"/>
                  </a:lnTo>
                  <a:lnTo>
                    <a:pt x="182" y="179"/>
                  </a:lnTo>
                  <a:lnTo>
                    <a:pt x="180" y="162"/>
                  </a:lnTo>
                  <a:lnTo>
                    <a:pt x="169" y="153"/>
                  </a:lnTo>
                  <a:lnTo>
                    <a:pt x="153" y="150"/>
                  </a:lnTo>
                  <a:lnTo>
                    <a:pt x="133" y="153"/>
                  </a:lnTo>
                  <a:lnTo>
                    <a:pt x="111" y="158"/>
                  </a:lnTo>
                  <a:lnTo>
                    <a:pt x="89" y="165"/>
                  </a:lnTo>
                  <a:lnTo>
                    <a:pt x="72" y="171"/>
                  </a:lnTo>
                  <a:lnTo>
                    <a:pt x="60" y="175"/>
                  </a:lnTo>
                  <a:lnTo>
                    <a:pt x="57" y="172"/>
                  </a:lnTo>
                  <a:lnTo>
                    <a:pt x="54" y="170"/>
                  </a:lnTo>
                  <a:lnTo>
                    <a:pt x="51" y="165"/>
                  </a:lnTo>
                  <a:lnTo>
                    <a:pt x="45" y="156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7" y="153"/>
                  </a:lnTo>
                  <a:lnTo>
                    <a:pt x="47" y="151"/>
                  </a:lnTo>
                  <a:lnTo>
                    <a:pt x="45" y="149"/>
                  </a:lnTo>
                  <a:lnTo>
                    <a:pt x="44" y="146"/>
                  </a:lnTo>
                  <a:lnTo>
                    <a:pt x="41" y="139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7" y="125"/>
                  </a:lnTo>
                  <a:lnTo>
                    <a:pt x="37" y="124"/>
                  </a:lnTo>
                  <a:lnTo>
                    <a:pt x="38" y="123"/>
                  </a:lnTo>
                  <a:lnTo>
                    <a:pt x="32" y="110"/>
                  </a:lnTo>
                  <a:lnTo>
                    <a:pt x="28" y="95"/>
                  </a:lnTo>
                  <a:lnTo>
                    <a:pt x="20" y="83"/>
                  </a:lnTo>
                  <a:lnTo>
                    <a:pt x="5" y="82"/>
                  </a:lnTo>
                  <a:lnTo>
                    <a:pt x="4" y="87"/>
                  </a:lnTo>
                  <a:lnTo>
                    <a:pt x="3" y="90"/>
                  </a:lnTo>
                  <a:lnTo>
                    <a:pt x="1" y="94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33" name="Freeform 544"/>
            <p:cNvSpPr>
              <a:spLocks/>
            </p:cNvSpPr>
            <p:nvPr/>
          </p:nvSpPr>
          <p:spPr bwMode="auto">
            <a:xfrm>
              <a:off x="3907" y="2814"/>
              <a:ext cx="107" cy="90"/>
            </a:xfrm>
            <a:custGeom>
              <a:avLst/>
              <a:gdLst/>
              <a:ahLst/>
              <a:cxnLst>
                <a:cxn ang="0">
                  <a:pos x="55" y="178"/>
                </a:cxn>
                <a:cxn ang="0">
                  <a:pos x="0" y="178"/>
                </a:cxn>
                <a:cxn ang="0">
                  <a:pos x="0" y="98"/>
                </a:cxn>
                <a:cxn ang="0">
                  <a:pos x="14" y="91"/>
                </a:cxn>
                <a:cxn ang="0">
                  <a:pos x="27" y="83"/>
                </a:cxn>
                <a:cxn ang="0">
                  <a:pos x="39" y="75"/>
                </a:cxn>
                <a:cxn ang="0">
                  <a:pos x="52" y="68"/>
                </a:cxn>
                <a:cxn ang="0">
                  <a:pos x="64" y="61"/>
                </a:cxn>
                <a:cxn ang="0">
                  <a:pos x="74" y="54"/>
                </a:cxn>
                <a:cxn ang="0">
                  <a:pos x="84" y="48"/>
                </a:cxn>
                <a:cxn ang="0">
                  <a:pos x="92" y="44"/>
                </a:cxn>
                <a:cxn ang="0">
                  <a:pos x="93" y="45"/>
                </a:cxn>
                <a:cxn ang="0">
                  <a:pos x="95" y="45"/>
                </a:cxn>
                <a:cxn ang="0">
                  <a:pos x="96" y="46"/>
                </a:cxn>
                <a:cxn ang="0">
                  <a:pos x="97" y="46"/>
                </a:cxn>
                <a:cxn ang="0">
                  <a:pos x="118" y="37"/>
                </a:cxn>
                <a:cxn ang="0">
                  <a:pos x="134" y="30"/>
                </a:cxn>
                <a:cxn ang="0">
                  <a:pos x="146" y="24"/>
                </a:cxn>
                <a:cxn ang="0">
                  <a:pos x="158" y="19"/>
                </a:cxn>
                <a:cxn ang="0">
                  <a:pos x="168" y="15"/>
                </a:cxn>
                <a:cxn ang="0">
                  <a:pos x="180" y="11"/>
                </a:cxn>
                <a:cxn ang="0">
                  <a:pos x="193" y="6"/>
                </a:cxn>
                <a:cxn ang="0">
                  <a:pos x="210" y="0"/>
                </a:cxn>
                <a:cxn ang="0">
                  <a:pos x="211" y="1"/>
                </a:cxn>
                <a:cxn ang="0">
                  <a:pos x="212" y="1"/>
                </a:cxn>
                <a:cxn ang="0">
                  <a:pos x="213" y="2"/>
                </a:cxn>
                <a:cxn ang="0">
                  <a:pos x="214" y="3"/>
                </a:cxn>
                <a:cxn ang="0">
                  <a:pos x="195" y="25"/>
                </a:cxn>
                <a:cxn ang="0">
                  <a:pos x="179" y="44"/>
                </a:cxn>
                <a:cxn ang="0">
                  <a:pos x="165" y="60"/>
                </a:cxn>
                <a:cxn ang="0">
                  <a:pos x="151" y="75"/>
                </a:cxn>
                <a:cxn ang="0">
                  <a:pos x="134" y="93"/>
                </a:cxn>
                <a:cxn ang="0">
                  <a:pos x="114" y="115"/>
                </a:cxn>
                <a:cxn ang="0">
                  <a:pos x="89" y="143"/>
                </a:cxn>
                <a:cxn ang="0">
                  <a:pos x="55" y="178"/>
                </a:cxn>
              </a:cxnLst>
              <a:rect l="0" t="0" r="r" b="b"/>
              <a:pathLst>
                <a:path w="214" h="178">
                  <a:moveTo>
                    <a:pt x="55" y="178"/>
                  </a:moveTo>
                  <a:lnTo>
                    <a:pt x="0" y="178"/>
                  </a:lnTo>
                  <a:lnTo>
                    <a:pt x="0" y="98"/>
                  </a:lnTo>
                  <a:lnTo>
                    <a:pt x="14" y="91"/>
                  </a:lnTo>
                  <a:lnTo>
                    <a:pt x="27" y="83"/>
                  </a:lnTo>
                  <a:lnTo>
                    <a:pt x="39" y="75"/>
                  </a:lnTo>
                  <a:lnTo>
                    <a:pt x="52" y="68"/>
                  </a:lnTo>
                  <a:lnTo>
                    <a:pt x="64" y="61"/>
                  </a:lnTo>
                  <a:lnTo>
                    <a:pt x="74" y="54"/>
                  </a:lnTo>
                  <a:lnTo>
                    <a:pt x="84" y="48"/>
                  </a:lnTo>
                  <a:lnTo>
                    <a:pt x="92" y="44"/>
                  </a:lnTo>
                  <a:lnTo>
                    <a:pt x="93" y="45"/>
                  </a:lnTo>
                  <a:lnTo>
                    <a:pt x="95" y="45"/>
                  </a:lnTo>
                  <a:lnTo>
                    <a:pt x="96" y="46"/>
                  </a:lnTo>
                  <a:lnTo>
                    <a:pt x="97" y="46"/>
                  </a:lnTo>
                  <a:lnTo>
                    <a:pt x="118" y="37"/>
                  </a:lnTo>
                  <a:lnTo>
                    <a:pt x="134" y="30"/>
                  </a:lnTo>
                  <a:lnTo>
                    <a:pt x="146" y="24"/>
                  </a:lnTo>
                  <a:lnTo>
                    <a:pt x="158" y="19"/>
                  </a:lnTo>
                  <a:lnTo>
                    <a:pt x="168" y="15"/>
                  </a:lnTo>
                  <a:lnTo>
                    <a:pt x="180" y="11"/>
                  </a:lnTo>
                  <a:lnTo>
                    <a:pt x="193" y="6"/>
                  </a:lnTo>
                  <a:lnTo>
                    <a:pt x="210" y="0"/>
                  </a:lnTo>
                  <a:lnTo>
                    <a:pt x="211" y="1"/>
                  </a:lnTo>
                  <a:lnTo>
                    <a:pt x="212" y="1"/>
                  </a:lnTo>
                  <a:lnTo>
                    <a:pt x="213" y="2"/>
                  </a:lnTo>
                  <a:lnTo>
                    <a:pt x="214" y="3"/>
                  </a:lnTo>
                  <a:lnTo>
                    <a:pt x="195" y="25"/>
                  </a:lnTo>
                  <a:lnTo>
                    <a:pt x="179" y="44"/>
                  </a:lnTo>
                  <a:lnTo>
                    <a:pt x="165" y="60"/>
                  </a:lnTo>
                  <a:lnTo>
                    <a:pt x="151" y="75"/>
                  </a:lnTo>
                  <a:lnTo>
                    <a:pt x="134" y="93"/>
                  </a:lnTo>
                  <a:lnTo>
                    <a:pt x="114" y="115"/>
                  </a:lnTo>
                  <a:lnTo>
                    <a:pt x="89" y="143"/>
                  </a:lnTo>
                  <a:lnTo>
                    <a:pt x="55" y="17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34" name="Freeform 545"/>
            <p:cNvSpPr>
              <a:spLocks/>
            </p:cNvSpPr>
            <p:nvPr/>
          </p:nvSpPr>
          <p:spPr bwMode="auto">
            <a:xfrm>
              <a:off x="3907" y="2674"/>
              <a:ext cx="103" cy="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0"/>
                </a:cxn>
                <a:cxn ang="0">
                  <a:pos x="83" y="34"/>
                </a:cxn>
                <a:cxn ang="0">
                  <a:pos x="108" y="61"/>
                </a:cxn>
                <a:cxn ang="0">
                  <a:pos x="128" y="83"/>
                </a:cxn>
                <a:cxn ang="0">
                  <a:pos x="144" y="100"/>
                </a:cxn>
                <a:cxn ang="0">
                  <a:pos x="158" y="116"/>
                </a:cxn>
                <a:cxn ang="0">
                  <a:pos x="172" y="131"/>
                </a:cxn>
                <a:cxn ang="0">
                  <a:pos x="188" y="150"/>
                </a:cxn>
                <a:cxn ang="0">
                  <a:pos x="206" y="172"/>
                </a:cxn>
                <a:cxn ang="0">
                  <a:pos x="205" y="173"/>
                </a:cxn>
                <a:cxn ang="0">
                  <a:pos x="204" y="174"/>
                </a:cxn>
                <a:cxn ang="0">
                  <a:pos x="203" y="175"/>
                </a:cxn>
                <a:cxn ang="0">
                  <a:pos x="202" y="176"/>
                </a:cxn>
                <a:cxn ang="0">
                  <a:pos x="184" y="169"/>
                </a:cxn>
                <a:cxn ang="0">
                  <a:pos x="172" y="165"/>
                </a:cxn>
                <a:cxn ang="0">
                  <a:pos x="160" y="160"/>
                </a:cxn>
                <a:cxn ang="0">
                  <a:pos x="150" y="155"/>
                </a:cxn>
                <a:cxn ang="0">
                  <a:pos x="138" y="151"/>
                </a:cxn>
                <a:cxn ang="0">
                  <a:pos x="126" y="145"/>
                </a:cxn>
                <a:cxn ang="0">
                  <a:pos x="110" y="137"/>
                </a:cxn>
                <a:cxn ang="0">
                  <a:pos x="89" y="128"/>
                </a:cxn>
                <a:cxn ang="0">
                  <a:pos x="88" y="129"/>
                </a:cxn>
                <a:cxn ang="0">
                  <a:pos x="87" y="129"/>
                </a:cxn>
                <a:cxn ang="0">
                  <a:pos x="85" y="129"/>
                </a:cxn>
                <a:cxn ang="0">
                  <a:pos x="84" y="130"/>
                </a:cxn>
                <a:cxn ang="0">
                  <a:pos x="76" y="125"/>
                </a:cxn>
                <a:cxn ang="0">
                  <a:pos x="68" y="121"/>
                </a:cxn>
                <a:cxn ang="0">
                  <a:pos x="59" y="115"/>
                </a:cxn>
                <a:cxn ang="0">
                  <a:pos x="47" y="108"/>
                </a:cxn>
                <a:cxn ang="0">
                  <a:pos x="37" y="101"/>
                </a:cxn>
                <a:cxn ang="0">
                  <a:pos x="24" y="94"/>
                </a:cxn>
                <a:cxn ang="0">
                  <a:pos x="13" y="87"/>
                </a:cxn>
                <a:cxn ang="0">
                  <a:pos x="0" y="80"/>
                </a:cxn>
                <a:cxn ang="0">
                  <a:pos x="0" y="0"/>
                </a:cxn>
              </a:cxnLst>
              <a:rect l="0" t="0" r="r" b="b"/>
              <a:pathLst>
                <a:path w="206" h="176">
                  <a:moveTo>
                    <a:pt x="0" y="0"/>
                  </a:moveTo>
                  <a:lnTo>
                    <a:pt x="51" y="0"/>
                  </a:lnTo>
                  <a:lnTo>
                    <a:pt x="83" y="34"/>
                  </a:lnTo>
                  <a:lnTo>
                    <a:pt x="108" y="61"/>
                  </a:lnTo>
                  <a:lnTo>
                    <a:pt x="128" y="83"/>
                  </a:lnTo>
                  <a:lnTo>
                    <a:pt x="144" y="100"/>
                  </a:lnTo>
                  <a:lnTo>
                    <a:pt x="158" y="116"/>
                  </a:lnTo>
                  <a:lnTo>
                    <a:pt x="172" y="131"/>
                  </a:lnTo>
                  <a:lnTo>
                    <a:pt x="188" y="150"/>
                  </a:lnTo>
                  <a:lnTo>
                    <a:pt x="206" y="172"/>
                  </a:lnTo>
                  <a:lnTo>
                    <a:pt x="205" y="173"/>
                  </a:lnTo>
                  <a:lnTo>
                    <a:pt x="204" y="174"/>
                  </a:lnTo>
                  <a:lnTo>
                    <a:pt x="203" y="175"/>
                  </a:lnTo>
                  <a:lnTo>
                    <a:pt x="202" y="176"/>
                  </a:lnTo>
                  <a:lnTo>
                    <a:pt x="184" y="169"/>
                  </a:lnTo>
                  <a:lnTo>
                    <a:pt x="172" y="165"/>
                  </a:lnTo>
                  <a:lnTo>
                    <a:pt x="160" y="160"/>
                  </a:lnTo>
                  <a:lnTo>
                    <a:pt x="150" y="155"/>
                  </a:lnTo>
                  <a:lnTo>
                    <a:pt x="138" y="151"/>
                  </a:lnTo>
                  <a:lnTo>
                    <a:pt x="126" y="145"/>
                  </a:lnTo>
                  <a:lnTo>
                    <a:pt x="110" y="137"/>
                  </a:lnTo>
                  <a:lnTo>
                    <a:pt x="89" y="128"/>
                  </a:lnTo>
                  <a:lnTo>
                    <a:pt x="88" y="129"/>
                  </a:lnTo>
                  <a:lnTo>
                    <a:pt x="87" y="129"/>
                  </a:lnTo>
                  <a:lnTo>
                    <a:pt x="85" y="129"/>
                  </a:lnTo>
                  <a:lnTo>
                    <a:pt x="84" y="130"/>
                  </a:lnTo>
                  <a:lnTo>
                    <a:pt x="76" y="125"/>
                  </a:lnTo>
                  <a:lnTo>
                    <a:pt x="68" y="121"/>
                  </a:lnTo>
                  <a:lnTo>
                    <a:pt x="59" y="115"/>
                  </a:lnTo>
                  <a:lnTo>
                    <a:pt x="47" y="108"/>
                  </a:lnTo>
                  <a:lnTo>
                    <a:pt x="37" y="101"/>
                  </a:lnTo>
                  <a:lnTo>
                    <a:pt x="24" y="94"/>
                  </a:lnTo>
                  <a:lnTo>
                    <a:pt x="13" y="87"/>
                  </a:ln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35" name="Freeform 546"/>
            <p:cNvSpPr>
              <a:spLocks/>
            </p:cNvSpPr>
            <p:nvPr/>
          </p:nvSpPr>
          <p:spPr bwMode="auto">
            <a:xfrm>
              <a:off x="3907" y="2559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226" y="113"/>
                </a:cxn>
                <a:cxn ang="0">
                  <a:pos x="219" y="111"/>
                </a:cxn>
                <a:cxn ang="0">
                  <a:pos x="214" y="110"/>
                </a:cxn>
                <a:cxn ang="0">
                  <a:pos x="212" y="111"/>
                </a:cxn>
                <a:cxn ang="0">
                  <a:pos x="195" y="105"/>
                </a:cxn>
                <a:cxn ang="0">
                  <a:pos x="172" y="122"/>
                </a:cxn>
                <a:cxn ang="0">
                  <a:pos x="157" y="164"/>
                </a:cxn>
                <a:cxn ang="0">
                  <a:pos x="149" y="203"/>
                </a:cxn>
                <a:cxn ang="0">
                  <a:pos x="143" y="217"/>
                </a:cxn>
                <a:cxn ang="0">
                  <a:pos x="133" y="219"/>
                </a:cxn>
                <a:cxn ang="0">
                  <a:pos x="122" y="218"/>
                </a:cxn>
                <a:cxn ang="0">
                  <a:pos x="121" y="216"/>
                </a:cxn>
                <a:cxn ang="0">
                  <a:pos x="117" y="216"/>
                </a:cxn>
                <a:cxn ang="0">
                  <a:pos x="106" y="215"/>
                </a:cxn>
                <a:cxn ang="0">
                  <a:pos x="92" y="211"/>
                </a:cxn>
                <a:cxn ang="0">
                  <a:pos x="91" y="209"/>
                </a:cxn>
                <a:cxn ang="0">
                  <a:pos x="83" y="208"/>
                </a:cxn>
                <a:cxn ang="0">
                  <a:pos x="68" y="205"/>
                </a:cxn>
                <a:cxn ang="0">
                  <a:pos x="53" y="203"/>
                </a:cxn>
                <a:cxn ang="0">
                  <a:pos x="42" y="209"/>
                </a:cxn>
                <a:cxn ang="0">
                  <a:pos x="42" y="220"/>
                </a:cxn>
                <a:cxn ang="0">
                  <a:pos x="47" y="227"/>
                </a:cxn>
                <a:cxn ang="0">
                  <a:pos x="0" y="231"/>
                </a:cxn>
                <a:cxn ang="0">
                  <a:pos x="13" y="142"/>
                </a:cxn>
                <a:cxn ang="0">
                  <a:pos x="26" y="117"/>
                </a:cxn>
                <a:cxn ang="0">
                  <a:pos x="29" y="103"/>
                </a:cxn>
                <a:cxn ang="0">
                  <a:pos x="29" y="102"/>
                </a:cxn>
                <a:cxn ang="0">
                  <a:pos x="32" y="88"/>
                </a:cxn>
                <a:cxn ang="0">
                  <a:pos x="38" y="78"/>
                </a:cxn>
                <a:cxn ang="0">
                  <a:pos x="39" y="74"/>
                </a:cxn>
                <a:cxn ang="0">
                  <a:pos x="38" y="72"/>
                </a:cxn>
                <a:cxn ang="0">
                  <a:pos x="43" y="61"/>
                </a:cxn>
                <a:cxn ang="0">
                  <a:pos x="49" y="54"/>
                </a:cxn>
                <a:cxn ang="0">
                  <a:pos x="65" y="56"/>
                </a:cxn>
                <a:cxn ang="0">
                  <a:pos x="103" y="68"/>
                </a:cxn>
                <a:cxn ang="0">
                  <a:pos x="145" y="76"/>
                </a:cxn>
                <a:cxn ang="0">
                  <a:pos x="172" y="66"/>
                </a:cxn>
                <a:cxn ang="0">
                  <a:pos x="175" y="48"/>
                </a:cxn>
                <a:cxn ang="0">
                  <a:pos x="178" y="46"/>
                </a:cxn>
                <a:cxn ang="0">
                  <a:pos x="180" y="36"/>
                </a:cxn>
                <a:cxn ang="0">
                  <a:pos x="187" y="12"/>
                </a:cxn>
              </a:cxnLst>
              <a:rect l="0" t="0" r="r" b="b"/>
              <a:pathLst>
                <a:path w="231" h="231">
                  <a:moveTo>
                    <a:pt x="190" y="0"/>
                  </a:moveTo>
                  <a:lnTo>
                    <a:pt x="231" y="0"/>
                  </a:lnTo>
                  <a:lnTo>
                    <a:pt x="231" y="114"/>
                  </a:lnTo>
                  <a:lnTo>
                    <a:pt x="226" y="113"/>
                  </a:lnTo>
                  <a:lnTo>
                    <a:pt x="222" y="112"/>
                  </a:lnTo>
                  <a:lnTo>
                    <a:pt x="219" y="111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3" y="111"/>
                  </a:lnTo>
                  <a:lnTo>
                    <a:pt x="212" y="111"/>
                  </a:lnTo>
                  <a:lnTo>
                    <a:pt x="211" y="112"/>
                  </a:lnTo>
                  <a:lnTo>
                    <a:pt x="195" y="105"/>
                  </a:lnTo>
                  <a:lnTo>
                    <a:pt x="182" y="110"/>
                  </a:lnTo>
                  <a:lnTo>
                    <a:pt x="172" y="122"/>
                  </a:lnTo>
                  <a:lnTo>
                    <a:pt x="164" y="142"/>
                  </a:lnTo>
                  <a:lnTo>
                    <a:pt x="157" y="164"/>
                  </a:lnTo>
                  <a:lnTo>
                    <a:pt x="152" y="185"/>
                  </a:lnTo>
                  <a:lnTo>
                    <a:pt x="149" y="203"/>
                  </a:lnTo>
                  <a:lnTo>
                    <a:pt x="146" y="215"/>
                  </a:lnTo>
                  <a:lnTo>
                    <a:pt x="143" y="217"/>
                  </a:lnTo>
                  <a:lnTo>
                    <a:pt x="140" y="218"/>
                  </a:lnTo>
                  <a:lnTo>
                    <a:pt x="133" y="219"/>
                  </a:lnTo>
                  <a:lnTo>
                    <a:pt x="122" y="219"/>
                  </a:lnTo>
                  <a:lnTo>
                    <a:pt x="122" y="218"/>
                  </a:lnTo>
                  <a:lnTo>
                    <a:pt x="121" y="217"/>
                  </a:lnTo>
                  <a:lnTo>
                    <a:pt x="121" y="216"/>
                  </a:lnTo>
                  <a:lnTo>
                    <a:pt x="120" y="215"/>
                  </a:lnTo>
                  <a:lnTo>
                    <a:pt x="117" y="216"/>
                  </a:lnTo>
                  <a:lnTo>
                    <a:pt x="113" y="215"/>
                  </a:lnTo>
                  <a:lnTo>
                    <a:pt x="106" y="215"/>
                  </a:lnTo>
                  <a:lnTo>
                    <a:pt x="92" y="212"/>
                  </a:lnTo>
                  <a:lnTo>
                    <a:pt x="92" y="211"/>
                  </a:lnTo>
                  <a:lnTo>
                    <a:pt x="91" y="210"/>
                  </a:lnTo>
                  <a:lnTo>
                    <a:pt x="91" y="209"/>
                  </a:lnTo>
                  <a:lnTo>
                    <a:pt x="90" y="208"/>
                  </a:lnTo>
                  <a:lnTo>
                    <a:pt x="83" y="208"/>
                  </a:lnTo>
                  <a:lnTo>
                    <a:pt x="76" y="207"/>
                  </a:lnTo>
                  <a:lnTo>
                    <a:pt x="68" y="205"/>
                  </a:lnTo>
                  <a:lnTo>
                    <a:pt x="61" y="203"/>
                  </a:lnTo>
                  <a:lnTo>
                    <a:pt x="53" y="203"/>
                  </a:lnTo>
                  <a:lnTo>
                    <a:pt x="47" y="205"/>
                  </a:lnTo>
                  <a:lnTo>
                    <a:pt x="42" y="209"/>
                  </a:lnTo>
                  <a:lnTo>
                    <a:pt x="38" y="217"/>
                  </a:lnTo>
                  <a:lnTo>
                    <a:pt x="42" y="220"/>
                  </a:lnTo>
                  <a:lnTo>
                    <a:pt x="45" y="224"/>
                  </a:lnTo>
                  <a:lnTo>
                    <a:pt x="47" y="227"/>
                  </a:lnTo>
                  <a:lnTo>
                    <a:pt x="51" y="231"/>
                  </a:lnTo>
                  <a:lnTo>
                    <a:pt x="0" y="231"/>
                  </a:lnTo>
                  <a:lnTo>
                    <a:pt x="0" y="146"/>
                  </a:lnTo>
                  <a:lnTo>
                    <a:pt x="13" y="142"/>
                  </a:lnTo>
                  <a:lnTo>
                    <a:pt x="21" y="132"/>
                  </a:lnTo>
                  <a:lnTo>
                    <a:pt x="26" y="117"/>
                  </a:lnTo>
                  <a:lnTo>
                    <a:pt x="30" y="104"/>
                  </a:lnTo>
                  <a:lnTo>
                    <a:pt x="29" y="103"/>
                  </a:lnTo>
                  <a:lnTo>
                    <a:pt x="29" y="102"/>
                  </a:lnTo>
                  <a:lnTo>
                    <a:pt x="29" y="102"/>
                  </a:lnTo>
                  <a:lnTo>
                    <a:pt x="28" y="101"/>
                  </a:lnTo>
                  <a:lnTo>
                    <a:pt x="32" y="88"/>
                  </a:lnTo>
                  <a:lnTo>
                    <a:pt x="36" y="81"/>
                  </a:lnTo>
                  <a:lnTo>
                    <a:pt x="38" y="78"/>
                  </a:lnTo>
                  <a:lnTo>
                    <a:pt x="41" y="75"/>
                  </a:lnTo>
                  <a:lnTo>
                    <a:pt x="39" y="74"/>
                  </a:lnTo>
                  <a:lnTo>
                    <a:pt x="39" y="73"/>
                  </a:lnTo>
                  <a:lnTo>
                    <a:pt x="38" y="72"/>
                  </a:lnTo>
                  <a:lnTo>
                    <a:pt x="37" y="71"/>
                  </a:lnTo>
                  <a:lnTo>
                    <a:pt x="43" y="61"/>
                  </a:lnTo>
                  <a:lnTo>
                    <a:pt x="46" y="57"/>
                  </a:lnTo>
                  <a:lnTo>
                    <a:pt x="49" y="54"/>
                  </a:lnTo>
                  <a:lnTo>
                    <a:pt x="53" y="52"/>
                  </a:lnTo>
                  <a:lnTo>
                    <a:pt x="65" y="56"/>
                  </a:lnTo>
                  <a:lnTo>
                    <a:pt x="82" y="63"/>
                  </a:lnTo>
                  <a:lnTo>
                    <a:pt x="103" y="68"/>
                  </a:lnTo>
                  <a:lnTo>
                    <a:pt x="125" y="74"/>
                  </a:lnTo>
                  <a:lnTo>
                    <a:pt x="145" y="76"/>
                  </a:lnTo>
                  <a:lnTo>
                    <a:pt x="161" y="74"/>
                  </a:lnTo>
                  <a:lnTo>
                    <a:pt x="172" y="66"/>
                  </a:lnTo>
                  <a:lnTo>
                    <a:pt x="174" y="49"/>
                  </a:lnTo>
                  <a:lnTo>
                    <a:pt x="175" y="48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79" y="45"/>
                  </a:lnTo>
                  <a:lnTo>
                    <a:pt x="180" y="36"/>
                  </a:lnTo>
                  <a:lnTo>
                    <a:pt x="183" y="25"/>
                  </a:lnTo>
                  <a:lnTo>
                    <a:pt x="187" y="12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36" name="Freeform 547"/>
            <p:cNvSpPr>
              <a:spLocks/>
            </p:cNvSpPr>
            <p:nvPr/>
          </p:nvSpPr>
          <p:spPr bwMode="auto">
            <a:xfrm>
              <a:off x="4002" y="2491"/>
              <a:ext cx="20" cy="68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137"/>
                </a:cxn>
                <a:cxn ang="0">
                  <a:pos x="0" y="137"/>
                </a:cxn>
                <a:cxn ang="0">
                  <a:pos x="1" y="129"/>
                </a:cxn>
                <a:cxn ang="0">
                  <a:pos x="4" y="122"/>
                </a:cxn>
                <a:cxn ang="0">
                  <a:pos x="4" y="117"/>
                </a:cxn>
                <a:cxn ang="0">
                  <a:pos x="4" y="112"/>
                </a:cxn>
                <a:cxn ang="0">
                  <a:pos x="5" y="111"/>
                </a:cxn>
                <a:cxn ang="0">
                  <a:pos x="6" y="111"/>
                </a:cxn>
                <a:cxn ang="0">
                  <a:pos x="7" y="111"/>
                </a:cxn>
                <a:cxn ang="0">
                  <a:pos x="8" y="110"/>
                </a:cxn>
                <a:cxn ang="0">
                  <a:pos x="7" y="109"/>
                </a:cxn>
                <a:cxn ang="0">
                  <a:pos x="7" y="107"/>
                </a:cxn>
                <a:cxn ang="0">
                  <a:pos x="6" y="106"/>
                </a:cxn>
                <a:cxn ang="0">
                  <a:pos x="5" y="105"/>
                </a:cxn>
                <a:cxn ang="0">
                  <a:pos x="13" y="94"/>
                </a:cxn>
                <a:cxn ang="0">
                  <a:pos x="17" y="73"/>
                </a:cxn>
                <a:cxn ang="0">
                  <a:pos x="23" y="52"/>
                </a:cxn>
                <a:cxn ang="0">
                  <a:pos x="30" y="37"/>
                </a:cxn>
                <a:cxn ang="0">
                  <a:pos x="30" y="36"/>
                </a:cxn>
                <a:cxn ang="0">
                  <a:pos x="29" y="35"/>
                </a:cxn>
                <a:cxn ang="0">
                  <a:pos x="29" y="35"/>
                </a:cxn>
                <a:cxn ang="0">
                  <a:pos x="28" y="34"/>
                </a:cxn>
                <a:cxn ang="0">
                  <a:pos x="31" y="26"/>
                </a:cxn>
                <a:cxn ang="0">
                  <a:pos x="35" y="16"/>
                </a:cxn>
                <a:cxn ang="0">
                  <a:pos x="37" y="8"/>
                </a:cxn>
                <a:cxn ang="0">
                  <a:pos x="41" y="0"/>
                </a:cxn>
              </a:cxnLst>
              <a:rect l="0" t="0" r="r" b="b"/>
              <a:pathLst>
                <a:path w="41" h="137">
                  <a:moveTo>
                    <a:pt x="41" y="0"/>
                  </a:moveTo>
                  <a:lnTo>
                    <a:pt x="41" y="137"/>
                  </a:lnTo>
                  <a:lnTo>
                    <a:pt x="0" y="137"/>
                  </a:lnTo>
                  <a:lnTo>
                    <a:pt x="1" y="129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4" y="112"/>
                  </a:lnTo>
                  <a:lnTo>
                    <a:pt x="5" y="111"/>
                  </a:lnTo>
                  <a:lnTo>
                    <a:pt x="6" y="111"/>
                  </a:lnTo>
                  <a:lnTo>
                    <a:pt x="7" y="111"/>
                  </a:lnTo>
                  <a:lnTo>
                    <a:pt x="8" y="110"/>
                  </a:lnTo>
                  <a:lnTo>
                    <a:pt x="7" y="109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13" y="94"/>
                  </a:lnTo>
                  <a:lnTo>
                    <a:pt x="17" y="73"/>
                  </a:lnTo>
                  <a:lnTo>
                    <a:pt x="23" y="52"/>
                  </a:lnTo>
                  <a:lnTo>
                    <a:pt x="30" y="37"/>
                  </a:lnTo>
                  <a:lnTo>
                    <a:pt x="30" y="36"/>
                  </a:lnTo>
                  <a:lnTo>
                    <a:pt x="29" y="35"/>
                  </a:lnTo>
                  <a:lnTo>
                    <a:pt x="29" y="35"/>
                  </a:lnTo>
                  <a:lnTo>
                    <a:pt x="28" y="34"/>
                  </a:lnTo>
                  <a:lnTo>
                    <a:pt x="31" y="26"/>
                  </a:lnTo>
                  <a:lnTo>
                    <a:pt x="35" y="16"/>
                  </a:lnTo>
                  <a:lnTo>
                    <a:pt x="37" y="8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37" name="Freeform 548"/>
            <p:cNvSpPr>
              <a:spLocks/>
            </p:cNvSpPr>
            <p:nvPr/>
          </p:nvSpPr>
          <p:spPr bwMode="auto">
            <a:xfrm>
              <a:off x="3862" y="3018"/>
              <a:ext cx="2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" y="0"/>
                </a:cxn>
                <a:cxn ang="0">
                  <a:pos x="42" y="21"/>
                </a:cxn>
                <a:cxn ang="0">
                  <a:pos x="36" y="40"/>
                </a:cxn>
                <a:cxn ang="0">
                  <a:pos x="28" y="63"/>
                </a:cxn>
                <a:cxn ang="0">
                  <a:pos x="19" y="91"/>
                </a:cxn>
                <a:cxn ang="0">
                  <a:pos x="18" y="90"/>
                </a:cxn>
                <a:cxn ang="0">
                  <a:pos x="15" y="90"/>
                </a:cxn>
                <a:cxn ang="0">
                  <a:pos x="14" y="90"/>
                </a:cxn>
                <a:cxn ang="0">
                  <a:pos x="12" y="89"/>
                </a:cxn>
                <a:cxn ang="0">
                  <a:pos x="7" y="62"/>
                </a:cxn>
                <a:cxn ang="0">
                  <a:pos x="5" y="42"/>
                </a:cxn>
                <a:cxn ang="0">
                  <a:pos x="3" y="2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9" h="91">
                  <a:moveTo>
                    <a:pt x="0" y="0"/>
                  </a:moveTo>
                  <a:lnTo>
                    <a:pt x="49" y="0"/>
                  </a:lnTo>
                  <a:lnTo>
                    <a:pt x="42" y="21"/>
                  </a:lnTo>
                  <a:lnTo>
                    <a:pt x="36" y="40"/>
                  </a:lnTo>
                  <a:lnTo>
                    <a:pt x="28" y="63"/>
                  </a:lnTo>
                  <a:lnTo>
                    <a:pt x="19" y="91"/>
                  </a:lnTo>
                  <a:lnTo>
                    <a:pt x="18" y="90"/>
                  </a:lnTo>
                  <a:lnTo>
                    <a:pt x="15" y="90"/>
                  </a:lnTo>
                  <a:lnTo>
                    <a:pt x="14" y="90"/>
                  </a:lnTo>
                  <a:lnTo>
                    <a:pt x="12" y="89"/>
                  </a:lnTo>
                  <a:lnTo>
                    <a:pt x="7" y="62"/>
                  </a:lnTo>
                  <a:lnTo>
                    <a:pt x="5" y="42"/>
                  </a:lnTo>
                  <a:lnTo>
                    <a:pt x="3" y="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38" name="Freeform 549"/>
            <p:cNvSpPr>
              <a:spLocks/>
            </p:cNvSpPr>
            <p:nvPr/>
          </p:nvSpPr>
          <p:spPr bwMode="auto">
            <a:xfrm>
              <a:off x="3792" y="3067"/>
              <a:ext cx="30" cy="26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0" y="0"/>
                </a:cxn>
                <a:cxn ang="0">
                  <a:pos x="8" y="5"/>
                </a:cxn>
                <a:cxn ang="0">
                  <a:pos x="14" y="10"/>
                </a:cxn>
                <a:cxn ang="0">
                  <a:pos x="21" y="16"/>
                </a:cxn>
                <a:cxn ang="0">
                  <a:pos x="26" y="20"/>
                </a:cxn>
                <a:cxn ang="0">
                  <a:pos x="33" y="25"/>
                </a:cxn>
                <a:cxn ang="0">
                  <a:pos x="41" y="31"/>
                </a:cxn>
                <a:cxn ang="0">
                  <a:pos x="49" y="38"/>
                </a:cxn>
                <a:cxn ang="0">
                  <a:pos x="60" y="46"/>
                </a:cxn>
                <a:cxn ang="0">
                  <a:pos x="60" y="47"/>
                </a:cxn>
                <a:cxn ang="0">
                  <a:pos x="60" y="49"/>
                </a:cxn>
                <a:cxn ang="0">
                  <a:pos x="59" y="50"/>
                </a:cxn>
                <a:cxn ang="0">
                  <a:pos x="59" y="53"/>
                </a:cxn>
                <a:cxn ang="0">
                  <a:pos x="49" y="51"/>
                </a:cxn>
                <a:cxn ang="0">
                  <a:pos x="41" y="49"/>
                </a:cxn>
                <a:cxn ang="0">
                  <a:pos x="33" y="48"/>
                </a:cxn>
                <a:cxn ang="0">
                  <a:pos x="26" y="47"/>
                </a:cxn>
                <a:cxn ang="0">
                  <a:pos x="18" y="45"/>
                </a:cxn>
                <a:cxn ang="0">
                  <a:pos x="13" y="43"/>
                </a:cxn>
                <a:cxn ang="0">
                  <a:pos x="6" y="42"/>
                </a:cxn>
                <a:cxn ang="0">
                  <a:pos x="0" y="41"/>
                </a:cxn>
              </a:cxnLst>
              <a:rect l="0" t="0" r="r" b="b"/>
              <a:pathLst>
                <a:path w="60" h="53">
                  <a:moveTo>
                    <a:pt x="0" y="41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14" y="10"/>
                  </a:lnTo>
                  <a:lnTo>
                    <a:pt x="21" y="16"/>
                  </a:lnTo>
                  <a:lnTo>
                    <a:pt x="26" y="20"/>
                  </a:lnTo>
                  <a:lnTo>
                    <a:pt x="33" y="25"/>
                  </a:lnTo>
                  <a:lnTo>
                    <a:pt x="41" y="31"/>
                  </a:lnTo>
                  <a:lnTo>
                    <a:pt x="49" y="38"/>
                  </a:lnTo>
                  <a:lnTo>
                    <a:pt x="60" y="46"/>
                  </a:lnTo>
                  <a:lnTo>
                    <a:pt x="60" y="47"/>
                  </a:lnTo>
                  <a:lnTo>
                    <a:pt x="60" y="49"/>
                  </a:lnTo>
                  <a:lnTo>
                    <a:pt x="59" y="50"/>
                  </a:lnTo>
                  <a:lnTo>
                    <a:pt x="59" y="53"/>
                  </a:lnTo>
                  <a:lnTo>
                    <a:pt x="49" y="51"/>
                  </a:lnTo>
                  <a:lnTo>
                    <a:pt x="41" y="49"/>
                  </a:lnTo>
                  <a:lnTo>
                    <a:pt x="33" y="48"/>
                  </a:lnTo>
                  <a:lnTo>
                    <a:pt x="26" y="47"/>
                  </a:lnTo>
                  <a:lnTo>
                    <a:pt x="18" y="45"/>
                  </a:lnTo>
                  <a:lnTo>
                    <a:pt x="13" y="43"/>
                  </a:lnTo>
                  <a:lnTo>
                    <a:pt x="6" y="4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39" name="Freeform 550"/>
            <p:cNvSpPr>
              <a:spLocks/>
            </p:cNvSpPr>
            <p:nvPr/>
          </p:nvSpPr>
          <p:spPr bwMode="auto">
            <a:xfrm>
              <a:off x="3850" y="2904"/>
              <a:ext cx="57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4" y="0"/>
                </a:cxn>
                <a:cxn ang="0">
                  <a:pos x="114" y="97"/>
                </a:cxn>
                <a:cxn ang="0">
                  <a:pos x="106" y="121"/>
                </a:cxn>
                <a:cxn ang="0">
                  <a:pos x="99" y="143"/>
                </a:cxn>
                <a:cxn ang="0">
                  <a:pos x="93" y="162"/>
                </a:cxn>
                <a:cxn ang="0">
                  <a:pos x="89" y="179"/>
                </a:cxn>
                <a:cxn ang="0">
                  <a:pos x="84" y="194"/>
                </a:cxn>
                <a:cxn ang="0">
                  <a:pos x="80" y="207"/>
                </a:cxn>
                <a:cxn ang="0">
                  <a:pos x="76" y="219"/>
                </a:cxn>
                <a:cxn ang="0">
                  <a:pos x="73" y="230"/>
                </a:cxn>
                <a:cxn ang="0">
                  <a:pos x="24" y="230"/>
                </a:cxn>
                <a:cxn ang="0">
                  <a:pos x="23" y="223"/>
                </a:cxn>
                <a:cxn ang="0">
                  <a:pos x="23" y="215"/>
                </a:cxn>
                <a:cxn ang="0">
                  <a:pos x="22" y="207"/>
                </a:cxn>
                <a:cxn ang="0">
                  <a:pos x="21" y="196"/>
                </a:cxn>
                <a:cxn ang="0">
                  <a:pos x="20" y="196"/>
                </a:cxn>
                <a:cxn ang="0">
                  <a:pos x="20" y="195"/>
                </a:cxn>
                <a:cxn ang="0">
                  <a:pos x="19" y="195"/>
                </a:cxn>
                <a:cxn ang="0">
                  <a:pos x="17" y="194"/>
                </a:cxn>
                <a:cxn ang="0">
                  <a:pos x="17" y="153"/>
                </a:cxn>
                <a:cxn ang="0">
                  <a:pos x="17" y="98"/>
                </a:cxn>
                <a:cxn ang="0">
                  <a:pos x="13" y="44"/>
                </a:cxn>
                <a:cxn ang="0">
                  <a:pos x="0" y="0"/>
                </a:cxn>
              </a:cxnLst>
              <a:rect l="0" t="0" r="r" b="b"/>
              <a:pathLst>
                <a:path w="114" h="230">
                  <a:moveTo>
                    <a:pt x="0" y="0"/>
                  </a:moveTo>
                  <a:lnTo>
                    <a:pt x="114" y="0"/>
                  </a:lnTo>
                  <a:lnTo>
                    <a:pt x="114" y="97"/>
                  </a:lnTo>
                  <a:lnTo>
                    <a:pt x="106" y="121"/>
                  </a:lnTo>
                  <a:lnTo>
                    <a:pt x="99" y="143"/>
                  </a:lnTo>
                  <a:lnTo>
                    <a:pt x="93" y="162"/>
                  </a:lnTo>
                  <a:lnTo>
                    <a:pt x="89" y="179"/>
                  </a:lnTo>
                  <a:lnTo>
                    <a:pt x="84" y="194"/>
                  </a:lnTo>
                  <a:lnTo>
                    <a:pt x="80" y="207"/>
                  </a:lnTo>
                  <a:lnTo>
                    <a:pt x="76" y="219"/>
                  </a:lnTo>
                  <a:lnTo>
                    <a:pt x="73" y="230"/>
                  </a:lnTo>
                  <a:lnTo>
                    <a:pt x="24" y="230"/>
                  </a:lnTo>
                  <a:lnTo>
                    <a:pt x="23" y="223"/>
                  </a:lnTo>
                  <a:lnTo>
                    <a:pt x="23" y="215"/>
                  </a:lnTo>
                  <a:lnTo>
                    <a:pt x="22" y="207"/>
                  </a:lnTo>
                  <a:lnTo>
                    <a:pt x="21" y="196"/>
                  </a:lnTo>
                  <a:lnTo>
                    <a:pt x="20" y="196"/>
                  </a:lnTo>
                  <a:lnTo>
                    <a:pt x="20" y="195"/>
                  </a:lnTo>
                  <a:lnTo>
                    <a:pt x="19" y="195"/>
                  </a:lnTo>
                  <a:lnTo>
                    <a:pt x="17" y="194"/>
                  </a:lnTo>
                  <a:lnTo>
                    <a:pt x="17" y="153"/>
                  </a:lnTo>
                  <a:lnTo>
                    <a:pt x="17" y="98"/>
                  </a:lnTo>
                  <a:lnTo>
                    <a:pt x="13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40" name="Freeform 551"/>
            <p:cNvSpPr>
              <a:spLocks/>
            </p:cNvSpPr>
            <p:nvPr/>
          </p:nvSpPr>
          <p:spPr bwMode="auto">
            <a:xfrm>
              <a:off x="3792" y="2839"/>
              <a:ext cx="115" cy="65"/>
            </a:xfrm>
            <a:custGeom>
              <a:avLst/>
              <a:gdLst/>
              <a:ahLst/>
              <a:cxnLst>
                <a:cxn ang="0">
                  <a:pos x="230" y="49"/>
                </a:cxn>
                <a:cxn ang="0">
                  <a:pos x="230" y="129"/>
                </a:cxn>
                <a:cxn ang="0">
                  <a:pos x="116" y="129"/>
                </a:cxn>
                <a:cxn ang="0">
                  <a:pos x="113" y="123"/>
                </a:cxn>
                <a:cxn ang="0">
                  <a:pos x="108" y="117"/>
                </a:cxn>
                <a:cxn ang="0">
                  <a:pos x="102" y="112"/>
                </a:cxn>
                <a:cxn ang="0">
                  <a:pos x="98" y="109"/>
                </a:cxn>
                <a:cxn ang="0">
                  <a:pos x="81" y="115"/>
                </a:cxn>
                <a:cxn ang="0">
                  <a:pos x="64" y="117"/>
                </a:cxn>
                <a:cxn ang="0">
                  <a:pos x="49" y="117"/>
                </a:cxn>
                <a:cxn ang="0">
                  <a:pos x="36" y="115"/>
                </a:cxn>
                <a:cxn ang="0">
                  <a:pos x="24" y="110"/>
                </a:cxn>
                <a:cxn ang="0">
                  <a:pos x="14" y="102"/>
                </a:cxn>
                <a:cxn ang="0">
                  <a:pos x="6" y="91"/>
                </a:cxn>
                <a:cxn ang="0">
                  <a:pos x="0" y="79"/>
                </a:cxn>
                <a:cxn ang="0">
                  <a:pos x="0" y="13"/>
                </a:cxn>
                <a:cxn ang="0">
                  <a:pos x="2" y="14"/>
                </a:cxn>
                <a:cxn ang="0">
                  <a:pos x="3" y="14"/>
                </a:cxn>
                <a:cxn ang="0">
                  <a:pos x="6" y="15"/>
                </a:cxn>
                <a:cxn ang="0">
                  <a:pos x="8" y="17"/>
                </a:cxn>
                <a:cxn ang="0">
                  <a:pos x="29" y="5"/>
                </a:cxn>
                <a:cxn ang="0">
                  <a:pos x="48" y="0"/>
                </a:cxn>
                <a:cxn ang="0">
                  <a:pos x="66" y="0"/>
                </a:cxn>
                <a:cxn ang="0">
                  <a:pos x="81" y="5"/>
                </a:cxn>
                <a:cxn ang="0">
                  <a:pos x="94" y="15"/>
                </a:cxn>
                <a:cxn ang="0">
                  <a:pos x="105" y="29"/>
                </a:cxn>
                <a:cxn ang="0">
                  <a:pos x="113" y="49"/>
                </a:cxn>
                <a:cxn ang="0">
                  <a:pos x="119" y="71"/>
                </a:cxn>
                <a:cxn ang="0">
                  <a:pos x="129" y="75"/>
                </a:cxn>
                <a:cxn ang="0">
                  <a:pos x="140" y="78"/>
                </a:cxn>
                <a:cxn ang="0">
                  <a:pos x="153" y="76"/>
                </a:cxn>
                <a:cxn ang="0">
                  <a:pos x="167" y="74"/>
                </a:cxn>
                <a:cxn ang="0">
                  <a:pos x="182" y="70"/>
                </a:cxn>
                <a:cxn ang="0">
                  <a:pos x="198" y="64"/>
                </a:cxn>
                <a:cxn ang="0">
                  <a:pos x="214" y="57"/>
                </a:cxn>
                <a:cxn ang="0">
                  <a:pos x="230" y="49"/>
                </a:cxn>
                <a:cxn ang="0">
                  <a:pos x="230" y="49"/>
                </a:cxn>
              </a:cxnLst>
              <a:rect l="0" t="0" r="r" b="b"/>
              <a:pathLst>
                <a:path w="230" h="129">
                  <a:moveTo>
                    <a:pt x="230" y="49"/>
                  </a:moveTo>
                  <a:lnTo>
                    <a:pt x="230" y="129"/>
                  </a:lnTo>
                  <a:lnTo>
                    <a:pt x="116" y="129"/>
                  </a:lnTo>
                  <a:lnTo>
                    <a:pt x="113" y="123"/>
                  </a:lnTo>
                  <a:lnTo>
                    <a:pt x="108" y="117"/>
                  </a:lnTo>
                  <a:lnTo>
                    <a:pt x="102" y="112"/>
                  </a:lnTo>
                  <a:lnTo>
                    <a:pt x="98" y="109"/>
                  </a:lnTo>
                  <a:lnTo>
                    <a:pt x="81" y="115"/>
                  </a:lnTo>
                  <a:lnTo>
                    <a:pt x="64" y="117"/>
                  </a:lnTo>
                  <a:lnTo>
                    <a:pt x="49" y="117"/>
                  </a:lnTo>
                  <a:lnTo>
                    <a:pt x="36" y="115"/>
                  </a:lnTo>
                  <a:lnTo>
                    <a:pt x="24" y="110"/>
                  </a:lnTo>
                  <a:lnTo>
                    <a:pt x="14" y="102"/>
                  </a:lnTo>
                  <a:lnTo>
                    <a:pt x="6" y="91"/>
                  </a:lnTo>
                  <a:lnTo>
                    <a:pt x="0" y="79"/>
                  </a:lnTo>
                  <a:lnTo>
                    <a:pt x="0" y="13"/>
                  </a:lnTo>
                  <a:lnTo>
                    <a:pt x="2" y="14"/>
                  </a:lnTo>
                  <a:lnTo>
                    <a:pt x="3" y="14"/>
                  </a:lnTo>
                  <a:lnTo>
                    <a:pt x="6" y="15"/>
                  </a:lnTo>
                  <a:lnTo>
                    <a:pt x="8" y="17"/>
                  </a:lnTo>
                  <a:lnTo>
                    <a:pt x="29" y="5"/>
                  </a:lnTo>
                  <a:lnTo>
                    <a:pt x="48" y="0"/>
                  </a:lnTo>
                  <a:lnTo>
                    <a:pt x="66" y="0"/>
                  </a:lnTo>
                  <a:lnTo>
                    <a:pt x="81" y="5"/>
                  </a:lnTo>
                  <a:lnTo>
                    <a:pt x="94" y="15"/>
                  </a:lnTo>
                  <a:lnTo>
                    <a:pt x="105" y="29"/>
                  </a:lnTo>
                  <a:lnTo>
                    <a:pt x="113" y="49"/>
                  </a:lnTo>
                  <a:lnTo>
                    <a:pt x="119" y="71"/>
                  </a:lnTo>
                  <a:lnTo>
                    <a:pt x="129" y="75"/>
                  </a:lnTo>
                  <a:lnTo>
                    <a:pt x="140" y="78"/>
                  </a:lnTo>
                  <a:lnTo>
                    <a:pt x="153" y="76"/>
                  </a:lnTo>
                  <a:lnTo>
                    <a:pt x="167" y="74"/>
                  </a:lnTo>
                  <a:lnTo>
                    <a:pt x="182" y="70"/>
                  </a:lnTo>
                  <a:lnTo>
                    <a:pt x="198" y="64"/>
                  </a:lnTo>
                  <a:lnTo>
                    <a:pt x="214" y="57"/>
                  </a:lnTo>
                  <a:lnTo>
                    <a:pt x="230" y="49"/>
                  </a:lnTo>
                  <a:lnTo>
                    <a:pt x="230" y="49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41" name="Freeform 552"/>
            <p:cNvSpPr>
              <a:spLocks/>
            </p:cNvSpPr>
            <p:nvPr/>
          </p:nvSpPr>
          <p:spPr bwMode="auto">
            <a:xfrm>
              <a:off x="3792" y="2797"/>
              <a:ext cx="43" cy="36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13" y="64"/>
                </a:cxn>
                <a:cxn ang="0">
                  <a:pos x="28" y="54"/>
                </a:cxn>
                <a:cxn ang="0">
                  <a:pos x="44" y="45"/>
                </a:cxn>
                <a:cxn ang="0">
                  <a:pos x="60" y="37"/>
                </a:cxn>
                <a:cxn ang="0">
                  <a:pos x="72" y="28"/>
                </a:cxn>
                <a:cxn ang="0">
                  <a:pos x="83" y="19"/>
                </a:cxn>
                <a:cxn ang="0">
                  <a:pos x="86" y="9"/>
                </a:cxn>
                <a:cxn ang="0">
                  <a:pos x="84" y="0"/>
                </a:cxn>
                <a:cxn ang="0">
                  <a:pos x="74" y="1"/>
                </a:cxn>
                <a:cxn ang="0">
                  <a:pos x="63" y="4"/>
                </a:cxn>
                <a:cxn ang="0">
                  <a:pos x="53" y="5"/>
                </a:cxn>
                <a:cxn ang="0">
                  <a:pos x="42" y="6"/>
                </a:cxn>
                <a:cxn ang="0">
                  <a:pos x="31" y="8"/>
                </a:cxn>
                <a:cxn ang="0">
                  <a:pos x="21" y="9"/>
                </a:cxn>
                <a:cxn ang="0">
                  <a:pos x="10" y="12"/>
                </a:cxn>
                <a:cxn ang="0">
                  <a:pos x="0" y="13"/>
                </a:cxn>
                <a:cxn ang="0">
                  <a:pos x="0" y="73"/>
                </a:cxn>
              </a:cxnLst>
              <a:rect l="0" t="0" r="r" b="b"/>
              <a:pathLst>
                <a:path w="86" h="73">
                  <a:moveTo>
                    <a:pt x="0" y="73"/>
                  </a:moveTo>
                  <a:lnTo>
                    <a:pt x="13" y="64"/>
                  </a:lnTo>
                  <a:lnTo>
                    <a:pt x="28" y="54"/>
                  </a:lnTo>
                  <a:lnTo>
                    <a:pt x="44" y="45"/>
                  </a:lnTo>
                  <a:lnTo>
                    <a:pt x="60" y="37"/>
                  </a:lnTo>
                  <a:lnTo>
                    <a:pt x="72" y="28"/>
                  </a:lnTo>
                  <a:lnTo>
                    <a:pt x="83" y="19"/>
                  </a:lnTo>
                  <a:lnTo>
                    <a:pt x="86" y="9"/>
                  </a:lnTo>
                  <a:lnTo>
                    <a:pt x="84" y="0"/>
                  </a:lnTo>
                  <a:lnTo>
                    <a:pt x="74" y="1"/>
                  </a:lnTo>
                  <a:lnTo>
                    <a:pt x="63" y="4"/>
                  </a:lnTo>
                  <a:lnTo>
                    <a:pt x="53" y="5"/>
                  </a:lnTo>
                  <a:lnTo>
                    <a:pt x="42" y="6"/>
                  </a:lnTo>
                  <a:lnTo>
                    <a:pt x="31" y="8"/>
                  </a:lnTo>
                  <a:lnTo>
                    <a:pt x="21" y="9"/>
                  </a:lnTo>
                  <a:lnTo>
                    <a:pt x="10" y="12"/>
                  </a:lnTo>
                  <a:lnTo>
                    <a:pt x="0" y="13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42" name="Freeform 553"/>
            <p:cNvSpPr>
              <a:spLocks/>
            </p:cNvSpPr>
            <p:nvPr/>
          </p:nvSpPr>
          <p:spPr bwMode="auto">
            <a:xfrm>
              <a:off x="3792" y="2674"/>
              <a:ext cx="115" cy="63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230" y="0"/>
                </a:cxn>
                <a:cxn ang="0">
                  <a:pos x="230" y="80"/>
                </a:cxn>
                <a:cxn ang="0">
                  <a:pos x="213" y="71"/>
                </a:cxn>
                <a:cxn ang="0">
                  <a:pos x="196" y="63"/>
                </a:cxn>
                <a:cxn ang="0">
                  <a:pos x="178" y="57"/>
                </a:cxn>
                <a:cxn ang="0">
                  <a:pos x="162" y="52"/>
                </a:cxn>
                <a:cxn ang="0">
                  <a:pos x="147" y="48"/>
                </a:cxn>
                <a:cxn ang="0">
                  <a:pos x="133" y="47"/>
                </a:cxn>
                <a:cxn ang="0">
                  <a:pos x="122" y="49"/>
                </a:cxn>
                <a:cxn ang="0">
                  <a:pos x="112" y="54"/>
                </a:cxn>
                <a:cxn ang="0">
                  <a:pos x="106" y="76"/>
                </a:cxn>
                <a:cxn ang="0">
                  <a:pos x="98" y="95"/>
                </a:cxn>
                <a:cxn ang="0">
                  <a:pos x="86" y="109"/>
                </a:cxn>
                <a:cxn ang="0">
                  <a:pos x="74" y="120"/>
                </a:cxn>
                <a:cxn ang="0">
                  <a:pos x="57" y="124"/>
                </a:cxn>
                <a:cxn ang="0">
                  <a:pos x="40" y="124"/>
                </a:cxn>
                <a:cxn ang="0">
                  <a:pos x="21" y="120"/>
                </a:cxn>
                <a:cxn ang="0">
                  <a:pos x="0" y="108"/>
                </a:cxn>
                <a:cxn ang="0">
                  <a:pos x="0" y="108"/>
                </a:cxn>
                <a:cxn ang="0">
                  <a:pos x="0" y="30"/>
                </a:cxn>
                <a:cxn ang="0">
                  <a:pos x="7" y="22"/>
                </a:cxn>
                <a:cxn ang="0">
                  <a:pos x="15" y="16"/>
                </a:cxn>
                <a:cxn ang="0">
                  <a:pos x="25" y="11"/>
                </a:cxn>
                <a:cxn ang="0">
                  <a:pos x="36" y="9"/>
                </a:cxn>
                <a:cxn ang="0">
                  <a:pos x="48" y="8"/>
                </a:cxn>
                <a:cxn ang="0">
                  <a:pos x="61" y="9"/>
                </a:cxn>
                <a:cxn ang="0">
                  <a:pos x="75" y="11"/>
                </a:cxn>
                <a:cxn ang="0">
                  <a:pos x="90" y="16"/>
                </a:cxn>
                <a:cxn ang="0">
                  <a:pos x="94" y="14"/>
                </a:cxn>
                <a:cxn ang="0">
                  <a:pos x="99" y="9"/>
                </a:cxn>
                <a:cxn ang="0">
                  <a:pos x="104" y="4"/>
                </a:cxn>
                <a:cxn ang="0">
                  <a:pos x="107" y="0"/>
                </a:cxn>
                <a:cxn ang="0">
                  <a:pos x="107" y="0"/>
                </a:cxn>
              </a:cxnLst>
              <a:rect l="0" t="0" r="r" b="b"/>
              <a:pathLst>
                <a:path w="230" h="124">
                  <a:moveTo>
                    <a:pt x="107" y="0"/>
                  </a:moveTo>
                  <a:lnTo>
                    <a:pt x="230" y="0"/>
                  </a:lnTo>
                  <a:lnTo>
                    <a:pt x="230" y="80"/>
                  </a:lnTo>
                  <a:lnTo>
                    <a:pt x="213" y="71"/>
                  </a:lnTo>
                  <a:lnTo>
                    <a:pt x="196" y="63"/>
                  </a:lnTo>
                  <a:lnTo>
                    <a:pt x="178" y="57"/>
                  </a:lnTo>
                  <a:lnTo>
                    <a:pt x="162" y="52"/>
                  </a:lnTo>
                  <a:lnTo>
                    <a:pt x="147" y="48"/>
                  </a:lnTo>
                  <a:lnTo>
                    <a:pt x="133" y="47"/>
                  </a:lnTo>
                  <a:lnTo>
                    <a:pt x="122" y="49"/>
                  </a:lnTo>
                  <a:lnTo>
                    <a:pt x="112" y="54"/>
                  </a:lnTo>
                  <a:lnTo>
                    <a:pt x="106" y="76"/>
                  </a:lnTo>
                  <a:lnTo>
                    <a:pt x="98" y="95"/>
                  </a:lnTo>
                  <a:lnTo>
                    <a:pt x="86" y="109"/>
                  </a:lnTo>
                  <a:lnTo>
                    <a:pt x="74" y="120"/>
                  </a:lnTo>
                  <a:lnTo>
                    <a:pt x="57" y="124"/>
                  </a:lnTo>
                  <a:lnTo>
                    <a:pt x="40" y="124"/>
                  </a:lnTo>
                  <a:lnTo>
                    <a:pt x="21" y="12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30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5" y="11"/>
                  </a:lnTo>
                  <a:lnTo>
                    <a:pt x="36" y="9"/>
                  </a:lnTo>
                  <a:lnTo>
                    <a:pt x="48" y="8"/>
                  </a:lnTo>
                  <a:lnTo>
                    <a:pt x="61" y="9"/>
                  </a:lnTo>
                  <a:lnTo>
                    <a:pt x="75" y="11"/>
                  </a:lnTo>
                  <a:lnTo>
                    <a:pt x="90" y="16"/>
                  </a:lnTo>
                  <a:lnTo>
                    <a:pt x="94" y="14"/>
                  </a:lnTo>
                  <a:lnTo>
                    <a:pt x="99" y="9"/>
                  </a:lnTo>
                  <a:lnTo>
                    <a:pt x="104" y="4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43" name="Freeform 554"/>
            <p:cNvSpPr>
              <a:spLocks/>
            </p:cNvSpPr>
            <p:nvPr/>
          </p:nvSpPr>
          <p:spPr bwMode="auto">
            <a:xfrm>
              <a:off x="3792" y="2746"/>
              <a:ext cx="40" cy="34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9" y="57"/>
                </a:cxn>
                <a:cxn ang="0">
                  <a:pos x="19" y="60"/>
                </a:cxn>
                <a:cxn ang="0">
                  <a:pos x="29" y="61"/>
                </a:cxn>
                <a:cxn ang="0">
                  <a:pos x="38" y="62"/>
                </a:cxn>
                <a:cxn ang="0">
                  <a:pos x="47" y="64"/>
                </a:cxn>
                <a:cxn ang="0">
                  <a:pos x="57" y="65"/>
                </a:cxn>
                <a:cxn ang="0">
                  <a:pos x="67" y="67"/>
                </a:cxn>
                <a:cxn ang="0">
                  <a:pos x="77" y="68"/>
                </a:cxn>
                <a:cxn ang="0">
                  <a:pos x="79" y="58"/>
                </a:cxn>
                <a:cxn ang="0">
                  <a:pos x="76" y="50"/>
                </a:cxn>
                <a:cxn ang="0">
                  <a:pos x="68" y="42"/>
                </a:cxn>
                <a:cxn ang="0">
                  <a:pos x="56" y="33"/>
                </a:cxn>
                <a:cxn ang="0">
                  <a:pos x="42" y="25"/>
                </a:cxn>
                <a:cxn ang="0">
                  <a:pos x="28" y="17"/>
                </a:cxn>
                <a:cxn ang="0">
                  <a:pos x="13" y="9"/>
                </a:cxn>
                <a:cxn ang="0">
                  <a:pos x="0" y="0"/>
                </a:cxn>
                <a:cxn ang="0">
                  <a:pos x="0" y="56"/>
                </a:cxn>
              </a:cxnLst>
              <a:rect l="0" t="0" r="r" b="b"/>
              <a:pathLst>
                <a:path w="79" h="68">
                  <a:moveTo>
                    <a:pt x="0" y="56"/>
                  </a:moveTo>
                  <a:lnTo>
                    <a:pt x="9" y="57"/>
                  </a:lnTo>
                  <a:lnTo>
                    <a:pt x="19" y="60"/>
                  </a:lnTo>
                  <a:lnTo>
                    <a:pt x="29" y="61"/>
                  </a:lnTo>
                  <a:lnTo>
                    <a:pt x="38" y="62"/>
                  </a:lnTo>
                  <a:lnTo>
                    <a:pt x="47" y="64"/>
                  </a:lnTo>
                  <a:lnTo>
                    <a:pt x="57" y="65"/>
                  </a:lnTo>
                  <a:lnTo>
                    <a:pt x="67" y="67"/>
                  </a:lnTo>
                  <a:lnTo>
                    <a:pt x="77" y="68"/>
                  </a:lnTo>
                  <a:lnTo>
                    <a:pt x="79" y="58"/>
                  </a:lnTo>
                  <a:lnTo>
                    <a:pt x="76" y="50"/>
                  </a:lnTo>
                  <a:lnTo>
                    <a:pt x="68" y="42"/>
                  </a:lnTo>
                  <a:lnTo>
                    <a:pt x="56" y="33"/>
                  </a:lnTo>
                  <a:lnTo>
                    <a:pt x="42" y="25"/>
                  </a:lnTo>
                  <a:lnTo>
                    <a:pt x="28" y="17"/>
                  </a:lnTo>
                  <a:lnTo>
                    <a:pt x="13" y="9"/>
                  </a:lnTo>
                  <a:lnTo>
                    <a:pt x="0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44" name="Freeform 555"/>
            <p:cNvSpPr>
              <a:spLocks/>
            </p:cNvSpPr>
            <p:nvPr/>
          </p:nvSpPr>
          <p:spPr bwMode="auto">
            <a:xfrm>
              <a:off x="3845" y="2559"/>
              <a:ext cx="62" cy="11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5" y="0"/>
                </a:cxn>
                <a:cxn ang="0">
                  <a:pos x="78" y="12"/>
                </a:cxn>
                <a:cxn ang="0">
                  <a:pos x="83" y="25"/>
                </a:cxn>
                <a:cxn ang="0">
                  <a:pos x="88" y="40"/>
                </a:cxn>
                <a:cxn ang="0">
                  <a:pos x="92" y="54"/>
                </a:cxn>
                <a:cxn ang="0">
                  <a:pos x="98" y="73"/>
                </a:cxn>
                <a:cxn ang="0">
                  <a:pos x="105" y="94"/>
                </a:cxn>
                <a:cxn ang="0">
                  <a:pos x="112" y="118"/>
                </a:cxn>
                <a:cxn ang="0">
                  <a:pos x="120" y="144"/>
                </a:cxn>
                <a:cxn ang="0">
                  <a:pos x="121" y="144"/>
                </a:cxn>
                <a:cxn ang="0">
                  <a:pos x="122" y="144"/>
                </a:cxn>
                <a:cxn ang="0">
                  <a:pos x="122" y="146"/>
                </a:cxn>
                <a:cxn ang="0">
                  <a:pos x="123" y="146"/>
                </a:cxn>
                <a:cxn ang="0">
                  <a:pos x="123" y="231"/>
                </a:cxn>
                <a:cxn ang="0">
                  <a:pos x="0" y="231"/>
                </a:cxn>
                <a:cxn ang="0">
                  <a:pos x="14" y="187"/>
                </a:cxn>
                <a:cxn ang="0">
                  <a:pos x="18" y="131"/>
                </a:cxn>
                <a:cxn ang="0">
                  <a:pos x="18" y="75"/>
                </a:cxn>
                <a:cxn ang="0">
                  <a:pos x="18" y="33"/>
                </a:cxn>
                <a:cxn ang="0">
                  <a:pos x="20" y="31"/>
                </a:cxn>
                <a:cxn ang="0">
                  <a:pos x="21" y="31"/>
                </a:cxn>
                <a:cxn ang="0">
                  <a:pos x="22" y="31"/>
                </a:cxn>
                <a:cxn ang="0">
                  <a:pos x="23" y="30"/>
                </a:cxn>
                <a:cxn ang="0">
                  <a:pos x="24" y="22"/>
                </a:cxn>
                <a:cxn ang="0">
                  <a:pos x="24" y="14"/>
                </a:cxn>
                <a:cxn ang="0">
                  <a:pos x="24" y="7"/>
                </a:cxn>
                <a:cxn ang="0">
                  <a:pos x="25" y="0"/>
                </a:cxn>
              </a:cxnLst>
              <a:rect l="0" t="0" r="r" b="b"/>
              <a:pathLst>
                <a:path w="123" h="231">
                  <a:moveTo>
                    <a:pt x="25" y="0"/>
                  </a:moveTo>
                  <a:lnTo>
                    <a:pt x="75" y="0"/>
                  </a:lnTo>
                  <a:lnTo>
                    <a:pt x="78" y="12"/>
                  </a:lnTo>
                  <a:lnTo>
                    <a:pt x="83" y="25"/>
                  </a:lnTo>
                  <a:lnTo>
                    <a:pt x="88" y="40"/>
                  </a:lnTo>
                  <a:lnTo>
                    <a:pt x="92" y="54"/>
                  </a:lnTo>
                  <a:lnTo>
                    <a:pt x="98" y="73"/>
                  </a:lnTo>
                  <a:lnTo>
                    <a:pt x="105" y="94"/>
                  </a:lnTo>
                  <a:lnTo>
                    <a:pt x="112" y="118"/>
                  </a:lnTo>
                  <a:lnTo>
                    <a:pt x="120" y="144"/>
                  </a:lnTo>
                  <a:lnTo>
                    <a:pt x="121" y="144"/>
                  </a:lnTo>
                  <a:lnTo>
                    <a:pt x="122" y="144"/>
                  </a:lnTo>
                  <a:lnTo>
                    <a:pt x="122" y="146"/>
                  </a:lnTo>
                  <a:lnTo>
                    <a:pt x="123" y="146"/>
                  </a:lnTo>
                  <a:lnTo>
                    <a:pt x="123" y="231"/>
                  </a:lnTo>
                  <a:lnTo>
                    <a:pt x="0" y="231"/>
                  </a:lnTo>
                  <a:lnTo>
                    <a:pt x="14" y="187"/>
                  </a:lnTo>
                  <a:lnTo>
                    <a:pt x="18" y="131"/>
                  </a:lnTo>
                  <a:lnTo>
                    <a:pt x="18" y="75"/>
                  </a:lnTo>
                  <a:lnTo>
                    <a:pt x="18" y="33"/>
                  </a:lnTo>
                  <a:lnTo>
                    <a:pt x="20" y="31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3" y="30"/>
                  </a:lnTo>
                  <a:lnTo>
                    <a:pt x="24" y="22"/>
                  </a:lnTo>
                  <a:lnTo>
                    <a:pt x="24" y="14"/>
                  </a:lnTo>
                  <a:lnTo>
                    <a:pt x="24" y="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45" name="Freeform 556"/>
            <p:cNvSpPr>
              <a:spLocks/>
            </p:cNvSpPr>
            <p:nvPr/>
          </p:nvSpPr>
          <p:spPr bwMode="auto">
            <a:xfrm>
              <a:off x="3858" y="2512"/>
              <a:ext cx="25" cy="47"/>
            </a:xfrm>
            <a:custGeom>
              <a:avLst/>
              <a:gdLst/>
              <a:ahLst/>
              <a:cxnLst>
                <a:cxn ang="0">
                  <a:pos x="50" y="93"/>
                </a:cxn>
                <a:cxn ang="0">
                  <a:pos x="0" y="93"/>
                </a:cxn>
                <a:cxn ang="0">
                  <a:pos x="3" y="68"/>
                </a:cxn>
                <a:cxn ang="0">
                  <a:pos x="5" y="48"/>
                </a:cxn>
                <a:cxn ang="0">
                  <a:pos x="7" y="29"/>
                </a:cxn>
                <a:cxn ang="0">
                  <a:pos x="12" y="1"/>
                </a:cxn>
                <a:cxn ang="0">
                  <a:pos x="14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29" y="29"/>
                </a:cxn>
                <a:cxn ang="0">
                  <a:pos x="36" y="52"/>
                </a:cxn>
                <a:cxn ang="0">
                  <a:pos x="43" y="73"/>
                </a:cxn>
                <a:cxn ang="0">
                  <a:pos x="50" y="93"/>
                </a:cxn>
                <a:cxn ang="0">
                  <a:pos x="50" y="93"/>
                </a:cxn>
              </a:cxnLst>
              <a:rect l="0" t="0" r="r" b="b"/>
              <a:pathLst>
                <a:path w="50" h="93">
                  <a:moveTo>
                    <a:pt x="50" y="93"/>
                  </a:moveTo>
                  <a:lnTo>
                    <a:pt x="0" y="93"/>
                  </a:lnTo>
                  <a:lnTo>
                    <a:pt x="3" y="68"/>
                  </a:lnTo>
                  <a:lnTo>
                    <a:pt x="5" y="48"/>
                  </a:lnTo>
                  <a:lnTo>
                    <a:pt x="7" y="29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29" y="29"/>
                  </a:lnTo>
                  <a:lnTo>
                    <a:pt x="36" y="52"/>
                  </a:lnTo>
                  <a:lnTo>
                    <a:pt x="43" y="73"/>
                  </a:lnTo>
                  <a:lnTo>
                    <a:pt x="50" y="93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46" name="Freeform 557"/>
            <p:cNvSpPr>
              <a:spLocks/>
            </p:cNvSpPr>
            <p:nvPr/>
          </p:nvSpPr>
          <p:spPr bwMode="auto">
            <a:xfrm>
              <a:off x="3792" y="2486"/>
              <a:ext cx="34" cy="29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0" y="14"/>
                </a:cxn>
                <a:cxn ang="0">
                  <a:pos x="7" y="13"/>
                </a:cxn>
                <a:cxn ang="0">
                  <a:pos x="14" y="10"/>
                </a:cxn>
                <a:cxn ang="0">
                  <a:pos x="21" y="9"/>
                </a:cxn>
                <a:cxn ang="0">
                  <a:pos x="29" y="7"/>
                </a:cxn>
                <a:cxn ang="0">
                  <a:pos x="37" y="6"/>
                </a:cxn>
                <a:cxn ang="0">
                  <a:pos x="46" y="3"/>
                </a:cxn>
                <a:cxn ang="0">
                  <a:pos x="55" y="2"/>
                </a:cxn>
                <a:cxn ang="0">
                  <a:pos x="66" y="0"/>
                </a:cxn>
                <a:cxn ang="0">
                  <a:pos x="67" y="1"/>
                </a:cxn>
                <a:cxn ang="0">
                  <a:pos x="67" y="3"/>
                </a:cxn>
                <a:cxn ang="0">
                  <a:pos x="67" y="5"/>
                </a:cxn>
                <a:cxn ang="0">
                  <a:pos x="68" y="7"/>
                </a:cxn>
                <a:cxn ang="0">
                  <a:pos x="56" y="16"/>
                </a:cxn>
                <a:cxn ang="0">
                  <a:pos x="47" y="23"/>
                </a:cxn>
                <a:cxn ang="0">
                  <a:pos x="39" y="30"/>
                </a:cxn>
                <a:cxn ang="0">
                  <a:pos x="32" y="36"/>
                </a:cxn>
                <a:cxn ang="0">
                  <a:pos x="25" y="40"/>
                </a:cxn>
                <a:cxn ang="0">
                  <a:pos x="17" y="46"/>
                </a:cxn>
                <a:cxn ang="0">
                  <a:pos x="9" y="52"/>
                </a:cxn>
                <a:cxn ang="0">
                  <a:pos x="0" y="59"/>
                </a:cxn>
              </a:cxnLst>
              <a:rect l="0" t="0" r="r" b="b"/>
              <a:pathLst>
                <a:path w="68" h="59">
                  <a:moveTo>
                    <a:pt x="0" y="59"/>
                  </a:moveTo>
                  <a:lnTo>
                    <a:pt x="0" y="14"/>
                  </a:lnTo>
                  <a:lnTo>
                    <a:pt x="7" y="13"/>
                  </a:lnTo>
                  <a:lnTo>
                    <a:pt x="14" y="10"/>
                  </a:lnTo>
                  <a:lnTo>
                    <a:pt x="21" y="9"/>
                  </a:lnTo>
                  <a:lnTo>
                    <a:pt x="29" y="7"/>
                  </a:lnTo>
                  <a:lnTo>
                    <a:pt x="37" y="6"/>
                  </a:lnTo>
                  <a:lnTo>
                    <a:pt x="46" y="3"/>
                  </a:lnTo>
                  <a:lnTo>
                    <a:pt x="55" y="2"/>
                  </a:lnTo>
                  <a:lnTo>
                    <a:pt x="66" y="0"/>
                  </a:lnTo>
                  <a:lnTo>
                    <a:pt x="67" y="1"/>
                  </a:lnTo>
                  <a:lnTo>
                    <a:pt x="67" y="3"/>
                  </a:lnTo>
                  <a:lnTo>
                    <a:pt x="67" y="5"/>
                  </a:lnTo>
                  <a:lnTo>
                    <a:pt x="68" y="7"/>
                  </a:lnTo>
                  <a:lnTo>
                    <a:pt x="56" y="16"/>
                  </a:lnTo>
                  <a:lnTo>
                    <a:pt x="47" y="23"/>
                  </a:lnTo>
                  <a:lnTo>
                    <a:pt x="39" y="30"/>
                  </a:lnTo>
                  <a:lnTo>
                    <a:pt x="32" y="36"/>
                  </a:lnTo>
                  <a:lnTo>
                    <a:pt x="25" y="40"/>
                  </a:lnTo>
                  <a:lnTo>
                    <a:pt x="17" y="46"/>
                  </a:lnTo>
                  <a:lnTo>
                    <a:pt x="9" y="52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47" name="Freeform 558"/>
            <p:cNvSpPr>
              <a:spLocks/>
            </p:cNvSpPr>
            <p:nvPr/>
          </p:nvSpPr>
          <p:spPr bwMode="auto">
            <a:xfrm>
              <a:off x="3677" y="3248"/>
              <a:ext cx="1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6" y="9"/>
                </a:cxn>
                <a:cxn ang="0">
                  <a:pos x="38" y="17"/>
                </a:cxn>
                <a:cxn ang="0">
                  <a:pos x="38" y="26"/>
                </a:cxn>
                <a:cxn ang="0">
                  <a:pos x="36" y="33"/>
                </a:cxn>
                <a:cxn ang="0">
                  <a:pos x="32" y="40"/>
                </a:cxn>
                <a:cxn ang="0">
                  <a:pos x="26" y="46"/>
                </a:cxn>
                <a:cxn ang="0">
                  <a:pos x="17" y="50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1" y="54"/>
                </a:cxn>
                <a:cxn ang="0">
                  <a:pos x="1" y="54"/>
                </a:cxn>
                <a:cxn ang="0">
                  <a:pos x="0" y="5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" h="54">
                  <a:moveTo>
                    <a:pt x="0" y="0"/>
                  </a:moveTo>
                  <a:lnTo>
                    <a:pt x="34" y="0"/>
                  </a:lnTo>
                  <a:lnTo>
                    <a:pt x="36" y="9"/>
                  </a:lnTo>
                  <a:lnTo>
                    <a:pt x="38" y="17"/>
                  </a:lnTo>
                  <a:lnTo>
                    <a:pt x="38" y="26"/>
                  </a:lnTo>
                  <a:lnTo>
                    <a:pt x="36" y="33"/>
                  </a:lnTo>
                  <a:lnTo>
                    <a:pt x="32" y="40"/>
                  </a:lnTo>
                  <a:lnTo>
                    <a:pt x="26" y="46"/>
                  </a:lnTo>
                  <a:lnTo>
                    <a:pt x="17" y="50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4"/>
                  </a:lnTo>
                  <a:lnTo>
                    <a:pt x="0" y="5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48" name="Freeform 559"/>
            <p:cNvSpPr>
              <a:spLocks/>
            </p:cNvSpPr>
            <p:nvPr/>
          </p:nvSpPr>
          <p:spPr bwMode="auto">
            <a:xfrm>
              <a:off x="3750" y="3248"/>
              <a:ext cx="19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0"/>
                </a:cxn>
                <a:cxn ang="0">
                  <a:pos x="37" y="1"/>
                </a:cxn>
                <a:cxn ang="0">
                  <a:pos x="37" y="3"/>
                </a:cxn>
                <a:cxn ang="0">
                  <a:pos x="38" y="4"/>
                </a:cxn>
                <a:cxn ang="0">
                  <a:pos x="38" y="7"/>
                </a:cxn>
                <a:cxn ang="0">
                  <a:pos x="33" y="7"/>
                </a:cxn>
                <a:cxn ang="0">
                  <a:pos x="29" y="7"/>
                </a:cxn>
                <a:cxn ang="0">
                  <a:pos x="24" y="7"/>
                </a:cxn>
                <a:cxn ang="0">
                  <a:pos x="20" y="5"/>
                </a:cxn>
                <a:cxn ang="0">
                  <a:pos x="15" y="4"/>
                </a:cxn>
                <a:cxn ang="0">
                  <a:pos x="10" y="3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36" y="0"/>
                  </a:lnTo>
                  <a:lnTo>
                    <a:pt x="37" y="1"/>
                  </a:lnTo>
                  <a:lnTo>
                    <a:pt x="37" y="3"/>
                  </a:lnTo>
                  <a:lnTo>
                    <a:pt x="38" y="4"/>
                  </a:lnTo>
                  <a:lnTo>
                    <a:pt x="38" y="7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4" y="7"/>
                  </a:lnTo>
                  <a:lnTo>
                    <a:pt x="20" y="5"/>
                  </a:lnTo>
                  <a:lnTo>
                    <a:pt x="15" y="4"/>
                  </a:lnTo>
                  <a:lnTo>
                    <a:pt x="10" y="3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49" name="Freeform 560"/>
            <p:cNvSpPr>
              <a:spLocks/>
            </p:cNvSpPr>
            <p:nvPr/>
          </p:nvSpPr>
          <p:spPr bwMode="auto">
            <a:xfrm>
              <a:off x="3677" y="3133"/>
              <a:ext cx="91" cy="11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36" y="20"/>
                </a:cxn>
                <a:cxn ang="0">
                  <a:pos x="26" y="39"/>
                </a:cxn>
                <a:cxn ang="0">
                  <a:pos x="25" y="57"/>
                </a:cxn>
                <a:cxn ang="0">
                  <a:pos x="39" y="69"/>
                </a:cxn>
                <a:cxn ang="0">
                  <a:pos x="39" y="72"/>
                </a:cxn>
                <a:cxn ang="0">
                  <a:pos x="39" y="74"/>
                </a:cxn>
                <a:cxn ang="0">
                  <a:pos x="53" y="85"/>
                </a:cxn>
                <a:cxn ang="0">
                  <a:pos x="68" y="102"/>
                </a:cxn>
                <a:cxn ang="0">
                  <a:pos x="81" y="115"/>
                </a:cxn>
                <a:cxn ang="0">
                  <a:pos x="93" y="122"/>
                </a:cxn>
                <a:cxn ang="0">
                  <a:pos x="93" y="125"/>
                </a:cxn>
                <a:cxn ang="0">
                  <a:pos x="93" y="128"/>
                </a:cxn>
                <a:cxn ang="0">
                  <a:pos x="95" y="128"/>
                </a:cxn>
                <a:cxn ang="0">
                  <a:pos x="97" y="128"/>
                </a:cxn>
                <a:cxn ang="0">
                  <a:pos x="104" y="141"/>
                </a:cxn>
                <a:cxn ang="0">
                  <a:pos x="119" y="156"/>
                </a:cxn>
                <a:cxn ang="0">
                  <a:pos x="134" y="171"/>
                </a:cxn>
                <a:cxn ang="0">
                  <a:pos x="144" y="183"/>
                </a:cxn>
                <a:cxn ang="0">
                  <a:pos x="146" y="183"/>
                </a:cxn>
                <a:cxn ang="0">
                  <a:pos x="148" y="183"/>
                </a:cxn>
                <a:cxn ang="0">
                  <a:pos x="158" y="195"/>
                </a:cxn>
                <a:cxn ang="0">
                  <a:pos x="168" y="206"/>
                </a:cxn>
                <a:cxn ang="0">
                  <a:pos x="177" y="219"/>
                </a:cxn>
                <a:cxn ang="0">
                  <a:pos x="183" y="231"/>
                </a:cxn>
                <a:cxn ang="0">
                  <a:pos x="132" y="225"/>
                </a:cxn>
                <a:cxn ang="0">
                  <a:pos x="102" y="209"/>
                </a:cxn>
                <a:cxn ang="0">
                  <a:pos x="71" y="195"/>
                </a:cxn>
                <a:cxn ang="0">
                  <a:pos x="39" y="187"/>
                </a:cxn>
                <a:cxn ang="0">
                  <a:pos x="24" y="195"/>
                </a:cxn>
                <a:cxn ang="0">
                  <a:pos x="30" y="218"/>
                </a:cxn>
                <a:cxn ang="0">
                  <a:pos x="0" y="231"/>
                </a:cxn>
              </a:cxnLst>
              <a:rect l="0" t="0" r="r" b="b"/>
              <a:pathLst>
                <a:path w="183" h="231">
                  <a:moveTo>
                    <a:pt x="0" y="0"/>
                  </a:moveTo>
                  <a:lnTo>
                    <a:pt x="54" y="0"/>
                  </a:lnTo>
                  <a:lnTo>
                    <a:pt x="44" y="9"/>
                  </a:lnTo>
                  <a:lnTo>
                    <a:pt x="36" y="20"/>
                  </a:lnTo>
                  <a:lnTo>
                    <a:pt x="31" y="30"/>
                  </a:lnTo>
                  <a:lnTo>
                    <a:pt x="26" y="39"/>
                  </a:lnTo>
                  <a:lnTo>
                    <a:pt x="24" y="49"/>
                  </a:lnTo>
                  <a:lnTo>
                    <a:pt x="25" y="57"/>
                  </a:lnTo>
                  <a:lnTo>
                    <a:pt x="30" y="64"/>
                  </a:lnTo>
                  <a:lnTo>
                    <a:pt x="39" y="69"/>
                  </a:lnTo>
                  <a:lnTo>
                    <a:pt x="39" y="70"/>
                  </a:lnTo>
                  <a:lnTo>
                    <a:pt x="39" y="72"/>
                  </a:lnTo>
                  <a:lnTo>
                    <a:pt x="39" y="73"/>
                  </a:lnTo>
                  <a:lnTo>
                    <a:pt x="39" y="74"/>
                  </a:lnTo>
                  <a:lnTo>
                    <a:pt x="46" y="80"/>
                  </a:lnTo>
                  <a:lnTo>
                    <a:pt x="53" y="85"/>
                  </a:lnTo>
                  <a:lnTo>
                    <a:pt x="59" y="94"/>
                  </a:lnTo>
                  <a:lnTo>
                    <a:pt x="68" y="102"/>
                  </a:lnTo>
                  <a:lnTo>
                    <a:pt x="74" y="109"/>
                  </a:lnTo>
                  <a:lnTo>
                    <a:pt x="81" y="115"/>
                  </a:lnTo>
                  <a:lnTo>
                    <a:pt x="88" y="120"/>
                  </a:lnTo>
                  <a:lnTo>
                    <a:pt x="93" y="122"/>
                  </a:lnTo>
                  <a:lnTo>
                    <a:pt x="93" y="123"/>
                  </a:lnTo>
                  <a:lnTo>
                    <a:pt x="93" y="125"/>
                  </a:lnTo>
                  <a:lnTo>
                    <a:pt x="93" y="127"/>
                  </a:lnTo>
                  <a:lnTo>
                    <a:pt x="93" y="128"/>
                  </a:lnTo>
                  <a:lnTo>
                    <a:pt x="94" y="128"/>
                  </a:lnTo>
                  <a:lnTo>
                    <a:pt x="95" y="128"/>
                  </a:lnTo>
                  <a:lnTo>
                    <a:pt x="96" y="128"/>
                  </a:lnTo>
                  <a:lnTo>
                    <a:pt x="97" y="128"/>
                  </a:lnTo>
                  <a:lnTo>
                    <a:pt x="100" y="134"/>
                  </a:lnTo>
                  <a:lnTo>
                    <a:pt x="104" y="141"/>
                  </a:lnTo>
                  <a:lnTo>
                    <a:pt x="111" y="148"/>
                  </a:lnTo>
                  <a:lnTo>
                    <a:pt x="119" y="156"/>
                  </a:lnTo>
                  <a:lnTo>
                    <a:pt x="127" y="163"/>
                  </a:lnTo>
                  <a:lnTo>
                    <a:pt x="134" y="171"/>
                  </a:lnTo>
                  <a:lnTo>
                    <a:pt x="140" y="178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8" y="183"/>
                  </a:lnTo>
                  <a:lnTo>
                    <a:pt x="153" y="189"/>
                  </a:lnTo>
                  <a:lnTo>
                    <a:pt x="158" y="195"/>
                  </a:lnTo>
                  <a:lnTo>
                    <a:pt x="163" y="201"/>
                  </a:lnTo>
                  <a:lnTo>
                    <a:pt x="168" y="206"/>
                  </a:lnTo>
                  <a:lnTo>
                    <a:pt x="172" y="213"/>
                  </a:lnTo>
                  <a:lnTo>
                    <a:pt x="177" y="219"/>
                  </a:lnTo>
                  <a:lnTo>
                    <a:pt x="180" y="225"/>
                  </a:lnTo>
                  <a:lnTo>
                    <a:pt x="183" y="231"/>
                  </a:lnTo>
                  <a:lnTo>
                    <a:pt x="147" y="231"/>
                  </a:lnTo>
                  <a:lnTo>
                    <a:pt x="132" y="225"/>
                  </a:lnTo>
                  <a:lnTo>
                    <a:pt x="117" y="217"/>
                  </a:lnTo>
                  <a:lnTo>
                    <a:pt x="102" y="209"/>
                  </a:lnTo>
                  <a:lnTo>
                    <a:pt x="86" y="202"/>
                  </a:lnTo>
                  <a:lnTo>
                    <a:pt x="71" y="195"/>
                  </a:lnTo>
                  <a:lnTo>
                    <a:pt x="55" y="189"/>
                  </a:lnTo>
                  <a:lnTo>
                    <a:pt x="39" y="187"/>
                  </a:lnTo>
                  <a:lnTo>
                    <a:pt x="24" y="186"/>
                  </a:lnTo>
                  <a:lnTo>
                    <a:pt x="24" y="195"/>
                  </a:lnTo>
                  <a:lnTo>
                    <a:pt x="26" y="206"/>
                  </a:lnTo>
                  <a:lnTo>
                    <a:pt x="30" y="218"/>
                  </a:lnTo>
                  <a:lnTo>
                    <a:pt x="34" y="231"/>
                  </a:lnTo>
                  <a:lnTo>
                    <a:pt x="0" y="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50" name="Freeform 561"/>
            <p:cNvSpPr>
              <a:spLocks/>
            </p:cNvSpPr>
            <p:nvPr/>
          </p:nvSpPr>
          <p:spPr bwMode="auto">
            <a:xfrm>
              <a:off x="3677" y="3018"/>
              <a:ext cx="115" cy="11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111" y="19"/>
                </a:cxn>
                <a:cxn ang="0">
                  <a:pos x="142" y="38"/>
                </a:cxn>
                <a:cxn ang="0">
                  <a:pos x="170" y="53"/>
                </a:cxn>
                <a:cxn ang="0">
                  <a:pos x="192" y="66"/>
                </a:cxn>
                <a:cxn ang="0">
                  <a:pos x="192" y="68"/>
                </a:cxn>
                <a:cxn ang="0">
                  <a:pos x="192" y="70"/>
                </a:cxn>
                <a:cxn ang="0">
                  <a:pos x="203" y="78"/>
                </a:cxn>
                <a:cxn ang="0">
                  <a:pos x="213" y="85"/>
                </a:cxn>
                <a:cxn ang="0">
                  <a:pos x="222" y="92"/>
                </a:cxn>
                <a:cxn ang="0">
                  <a:pos x="230" y="97"/>
                </a:cxn>
                <a:cxn ang="0">
                  <a:pos x="222" y="137"/>
                </a:cxn>
                <a:cxn ang="0">
                  <a:pos x="207" y="134"/>
                </a:cxn>
                <a:cxn ang="0">
                  <a:pos x="191" y="130"/>
                </a:cxn>
                <a:cxn ang="0">
                  <a:pos x="172" y="127"/>
                </a:cxn>
                <a:cxn ang="0">
                  <a:pos x="153" y="122"/>
                </a:cxn>
                <a:cxn ang="0">
                  <a:pos x="129" y="116"/>
                </a:cxn>
                <a:cxn ang="0">
                  <a:pos x="100" y="110"/>
                </a:cxn>
                <a:cxn ang="0">
                  <a:pos x="64" y="102"/>
                </a:cxn>
                <a:cxn ang="0">
                  <a:pos x="40" y="105"/>
                </a:cxn>
                <a:cxn ang="0">
                  <a:pos x="40" y="117"/>
                </a:cxn>
                <a:cxn ang="0">
                  <a:pos x="48" y="129"/>
                </a:cxn>
                <a:cxn ang="0">
                  <a:pos x="58" y="140"/>
                </a:cxn>
                <a:cxn ang="0">
                  <a:pos x="63" y="146"/>
                </a:cxn>
                <a:cxn ang="0">
                  <a:pos x="66" y="146"/>
                </a:cxn>
                <a:cxn ang="0">
                  <a:pos x="76" y="157"/>
                </a:cxn>
                <a:cxn ang="0">
                  <a:pos x="81" y="165"/>
                </a:cxn>
                <a:cxn ang="0">
                  <a:pos x="84" y="168"/>
                </a:cxn>
                <a:cxn ang="0">
                  <a:pos x="87" y="168"/>
                </a:cxn>
                <a:cxn ang="0">
                  <a:pos x="93" y="177"/>
                </a:cxn>
                <a:cxn ang="0">
                  <a:pos x="96" y="187"/>
                </a:cxn>
                <a:cxn ang="0">
                  <a:pos x="94" y="193"/>
                </a:cxn>
                <a:cxn ang="0">
                  <a:pos x="85" y="202"/>
                </a:cxn>
                <a:cxn ang="0">
                  <a:pos x="73" y="211"/>
                </a:cxn>
                <a:cxn ang="0">
                  <a:pos x="61" y="222"/>
                </a:cxn>
                <a:cxn ang="0">
                  <a:pos x="0" y="229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81" y="0"/>
                  </a:lnTo>
                  <a:lnTo>
                    <a:pt x="96" y="10"/>
                  </a:lnTo>
                  <a:lnTo>
                    <a:pt x="111" y="19"/>
                  </a:lnTo>
                  <a:lnTo>
                    <a:pt x="127" y="29"/>
                  </a:lnTo>
                  <a:lnTo>
                    <a:pt x="142" y="38"/>
                  </a:lnTo>
                  <a:lnTo>
                    <a:pt x="156" y="46"/>
                  </a:lnTo>
                  <a:lnTo>
                    <a:pt x="170" y="53"/>
                  </a:lnTo>
                  <a:lnTo>
                    <a:pt x="182" y="60"/>
                  </a:lnTo>
                  <a:lnTo>
                    <a:pt x="192" y="66"/>
                  </a:lnTo>
                  <a:lnTo>
                    <a:pt x="192" y="67"/>
                  </a:lnTo>
                  <a:lnTo>
                    <a:pt x="192" y="68"/>
                  </a:lnTo>
                  <a:lnTo>
                    <a:pt x="192" y="69"/>
                  </a:lnTo>
                  <a:lnTo>
                    <a:pt x="192" y="70"/>
                  </a:lnTo>
                  <a:lnTo>
                    <a:pt x="198" y="75"/>
                  </a:lnTo>
                  <a:lnTo>
                    <a:pt x="203" y="78"/>
                  </a:lnTo>
                  <a:lnTo>
                    <a:pt x="208" y="82"/>
                  </a:lnTo>
                  <a:lnTo>
                    <a:pt x="213" y="85"/>
                  </a:lnTo>
                  <a:lnTo>
                    <a:pt x="217" y="89"/>
                  </a:lnTo>
                  <a:lnTo>
                    <a:pt x="222" y="92"/>
                  </a:lnTo>
                  <a:lnTo>
                    <a:pt x="226" y="94"/>
                  </a:lnTo>
                  <a:lnTo>
                    <a:pt x="230" y="97"/>
                  </a:lnTo>
                  <a:lnTo>
                    <a:pt x="230" y="138"/>
                  </a:lnTo>
                  <a:lnTo>
                    <a:pt x="222" y="137"/>
                  </a:lnTo>
                  <a:lnTo>
                    <a:pt x="214" y="135"/>
                  </a:lnTo>
                  <a:lnTo>
                    <a:pt x="207" y="134"/>
                  </a:lnTo>
                  <a:lnTo>
                    <a:pt x="199" y="131"/>
                  </a:lnTo>
                  <a:lnTo>
                    <a:pt x="191" y="130"/>
                  </a:lnTo>
                  <a:lnTo>
                    <a:pt x="182" y="128"/>
                  </a:lnTo>
                  <a:lnTo>
                    <a:pt x="172" y="127"/>
                  </a:lnTo>
                  <a:lnTo>
                    <a:pt x="163" y="124"/>
                  </a:lnTo>
                  <a:lnTo>
                    <a:pt x="153" y="122"/>
                  </a:lnTo>
                  <a:lnTo>
                    <a:pt x="141" y="120"/>
                  </a:lnTo>
                  <a:lnTo>
                    <a:pt x="129" y="116"/>
                  </a:lnTo>
                  <a:lnTo>
                    <a:pt x="115" y="114"/>
                  </a:lnTo>
                  <a:lnTo>
                    <a:pt x="100" y="110"/>
                  </a:lnTo>
                  <a:lnTo>
                    <a:pt x="82" y="106"/>
                  </a:lnTo>
                  <a:lnTo>
                    <a:pt x="64" y="102"/>
                  </a:lnTo>
                  <a:lnTo>
                    <a:pt x="44" y="98"/>
                  </a:lnTo>
                  <a:lnTo>
                    <a:pt x="40" y="105"/>
                  </a:lnTo>
                  <a:lnTo>
                    <a:pt x="39" y="110"/>
                  </a:lnTo>
                  <a:lnTo>
                    <a:pt x="40" y="117"/>
                  </a:lnTo>
                  <a:lnTo>
                    <a:pt x="43" y="123"/>
                  </a:lnTo>
                  <a:lnTo>
                    <a:pt x="48" y="129"/>
                  </a:lnTo>
                  <a:lnTo>
                    <a:pt x="54" y="135"/>
                  </a:lnTo>
                  <a:lnTo>
                    <a:pt x="58" y="140"/>
                  </a:lnTo>
                  <a:lnTo>
                    <a:pt x="62" y="146"/>
                  </a:lnTo>
                  <a:lnTo>
                    <a:pt x="63" y="146"/>
                  </a:lnTo>
                  <a:lnTo>
                    <a:pt x="65" y="146"/>
                  </a:lnTo>
                  <a:lnTo>
                    <a:pt x="66" y="146"/>
                  </a:lnTo>
                  <a:lnTo>
                    <a:pt x="68" y="146"/>
                  </a:lnTo>
                  <a:lnTo>
                    <a:pt x="76" y="157"/>
                  </a:lnTo>
                  <a:lnTo>
                    <a:pt x="80" y="162"/>
                  </a:lnTo>
                  <a:lnTo>
                    <a:pt x="81" y="165"/>
                  </a:lnTo>
                  <a:lnTo>
                    <a:pt x="82" y="168"/>
                  </a:lnTo>
                  <a:lnTo>
                    <a:pt x="84" y="168"/>
                  </a:lnTo>
                  <a:lnTo>
                    <a:pt x="86" y="168"/>
                  </a:lnTo>
                  <a:lnTo>
                    <a:pt x="87" y="168"/>
                  </a:lnTo>
                  <a:lnTo>
                    <a:pt x="88" y="168"/>
                  </a:lnTo>
                  <a:lnTo>
                    <a:pt x="93" y="177"/>
                  </a:lnTo>
                  <a:lnTo>
                    <a:pt x="95" y="183"/>
                  </a:lnTo>
                  <a:lnTo>
                    <a:pt x="96" y="187"/>
                  </a:lnTo>
                  <a:lnTo>
                    <a:pt x="96" y="191"/>
                  </a:lnTo>
                  <a:lnTo>
                    <a:pt x="94" y="193"/>
                  </a:lnTo>
                  <a:lnTo>
                    <a:pt x="89" y="197"/>
                  </a:lnTo>
                  <a:lnTo>
                    <a:pt x="85" y="202"/>
                  </a:lnTo>
                  <a:lnTo>
                    <a:pt x="79" y="206"/>
                  </a:lnTo>
                  <a:lnTo>
                    <a:pt x="73" y="211"/>
                  </a:lnTo>
                  <a:lnTo>
                    <a:pt x="66" y="216"/>
                  </a:lnTo>
                  <a:lnTo>
                    <a:pt x="61" y="222"/>
                  </a:lnTo>
                  <a:lnTo>
                    <a:pt x="54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51" name="Freeform 562"/>
            <p:cNvSpPr>
              <a:spLocks/>
            </p:cNvSpPr>
            <p:nvPr/>
          </p:nvSpPr>
          <p:spPr bwMode="auto">
            <a:xfrm>
              <a:off x="3677" y="2904"/>
              <a:ext cx="71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4" y="0"/>
                </a:cxn>
                <a:cxn ang="0">
                  <a:pos x="109" y="6"/>
                </a:cxn>
                <a:cxn ang="0">
                  <a:pos x="114" y="12"/>
                </a:cxn>
                <a:cxn ang="0">
                  <a:pos x="118" y="19"/>
                </a:cxn>
                <a:cxn ang="0">
                  <a:pos x="124" y="25"/>
                </a:cxn>
                <a:cxn ang="0">
                  <a:pos x="129" y="30"/>
                </a:cxn>
                <a:cxn ang="0">
                  <a:pos x="133" y="36"/>
                </a:cxn>
                <a:cxn ang="0">
                  <a:pos x="138" y="43"/>
                </a:cxn>
                <a:cxn ang="0">
                  <a:pos x="142" y="49"/>
                </a:cxn>
                <a:cxn ang="0">
                  <a:pos x="134" y="56"/>
                </a:cxn>
                <a:cxn ang="0">
                  <a:pos x="122" y="56"/>
                </a:cxn>
                <a:cxn ang="0">
                  <a:pos x="107" y="50"/>
                </a:cxn>
                <a:cxn ang="0">
                  <a:pos x="91" y="41"/>
                </a:cxn>
                <a:cxn ang="0">
                  <a:pos x="72" y="30"/>
                </a:cxn>
                <a:cxn ang="0">
                  <a:pos x="55" y="20"/>
                </a:cxn>
                <a:cxn ang="0">
                  <a:pos x="38" y="13"/>
                </a:cxn>
                <a:cxn ang="0">
                  <a:pos x="23" y="10"/>
                </a:cxn>
                <a:cxn ang="0">
                  <a:pos x="20" y="12"/>
                </a:cxn>
                <a:cxn ang="0">
                  <a:pos x="19" y="14"/>
                </a:cxn>
                <a:cxn ang="0">
                  <a:pos x="17" y="17"/>
                </a:cxn>
                <a:cxn ang="0">
                  <a:pos x="15" y="19"/>
                </a:cxn>
                <a:cxn ang="0">
                  <a:pos x="15" y="22"/>
                </a:cxn>
                <a:cxn ang="0">
                  <a:pos x="16" y="26"/>
                </a:cxn>
                <a:cxn ang="0">
                  <a:pos x="16" y="29"/>
                </a:cxn>
                <a:cxn ang="0">
                  <a:pos x="17" y="34"/>
                </a:cxn>
                <a:cxn ang="0">
                  <a:pos x="36" y="47"/>
                </a:cxn>
                <a:cxn ang="0">
                  <a:pos x="51" y="60"/>
                </a:cxn>
                <a:cxn ang="0">
                  <a:pos x="59" y="75"/>
                </a:cxn>
                <a:cxn ang="0">
                  <a:pos x="63" y="92"/>
                </a:cxn>
                <a:cxn ang="0">
                  <a:pos x="61" y="108"/>
                </a:cxn>
                <a:cxn ang="0">
                  <a:pos x="54" y="125"/>
                </a:cxn>
                <a:cxn ang="0">
                  <a:pos x="41" y="141"/>
                </a:cxn>
                <a:cxn ang="0">
                  <a:pos x="25" y="157"/>
                </a:cxn>
                <a:cxn ang="0">
                  <a:pos x="25" y="166"/>
                </a:cxn>
                <a:cxn ang="0">
                  <a:pos x="28" y="176"/>
                </a:cxn>
                <a:cxn ang="0">
                  <a:pos x="33" y="185"/>
                </a:cxn>
                <a:cxn ang="0">
                  <a:pos x="40" y="194"/>
                </a:cxn>
                <a:cxn ang="0">
                  <a:pos x="48" y="203"/>
                </a:cxn>
                <a:cxn ang="0">
                  <a:pos x="58" y="213"/>
                </a:cxn>
                <a:cxn ang="0">
                  <a:pos x="69" y="221"/>
                </a:cxn>
                <a:cxn ang="0">
                  <a:pos x="81" y="230"/>
                </a:cxn>
                <a:cxn ang="0">
                  <a:pos x="0" y="23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2" h="230">
                  <a:moveTo>
                    <a:pt x="0" y="0"/>
                  </a:moveTo>
                  <a:lnTo>
                    <a:pt x="104" y="0"/>
                  </a:lnTo>
                  <a:lnTo>
                    <a:pt x="109" y="6"/>
                  </a:lnTo>
                  <a:lnTo>
                    <a:pt x="114" y="12"/>
                  </a:lnTo>
                  <a:lnTo>
                    <a:pt x="118" y="19"/>
                  </a:lnTo>
                  <a:lnTo>
                    <a:pt x="124" y="25"/>
                  </a:lnTo>
                  <a:lnTo>
                    <a:pt x="129" y="30"/>
                  </a:lnTo>
                  <a:lnTo>
                    <a:pt x="133" y="36"/>
                  </a:lnTo>
                  <a:lnTo>
                    <a:pt x="138" y="43"/>
                  </a:lnTo>
                  <a:lnTo>
                    <a:pt x="142" y="49"/>
                  </a:lnTo>
                  <a:lnTo>
                    <a:pt x="134" y="56"/>
                  </a:lnTo>
                  <a:lnTo>
                    <a:pt x="122" y="56"/>
                  </a:lnTo>
                  <a:lnTo>
                    <a:pt x="107" y="50"/>
                  </a:lnTo>
                  <a:lnTo>
                    <a:pt x="91" y="41"/>
                  </a:lnTo>
                  <a:lnTo>
                    <a:pt x="72" y="30"/>
                  </a:lnTo>
                  <a:lnTo>
                    <a:pt x="55" y="20"/>
                  </a:lnTo>
                  <a:lnTo>
                    <a:pt x="38" y="13"/>
                  </a:lnTo>
                  <a:lnTo>
                    <a:pt x="23" y="10"/>
                  </a:lnTo>
                  <a:lnTo>
                    <a:pt x="20" y="12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6" y="26"/>
                  </a:lnTo>
                  <a:lnTo>
                    <a:pt x="16" y="29"/>
                  </a:lnTo>
                  <a:lnTo>
                    <a:pt x="17" y="34"/>
                  </a:lnTo>
                  <a:lnTo>
                    <a:pt x="36" y="47"/>
                  </a:lnTo>
                  <a:lnTo>
                    <a:pt x="51" y="60"/>
                  </a:lnTo>
                  <a:lnTo>
                    <a:pt x="59" y="75"/>
                  </a:lnTo>
                  <a:lnTo>
                    <a:pt x="63" y="92"/>
                  </a:lnTo>
                  <a:lnTo>
                    <a:pt x="61" y="108"/>
                  </a:lnTo>
                  <a:lnTo>
                    <a:pt x="54" y="125"/>
                  </a:lnTo>
                  <a:lnTo>
                    <a:pt x="41" y="141"/>
                  </a:lnTo>
                  <a:lnTo>
                    <a:pt x="25" y="157"/>
                  </a:lnTo>
                  <a:lnTo>
                    <a:pt x="25" y="166"/>
                  </a:lnTo>
                  <a:lnTo>
                    <a:pt x="28" y="176"/>
                  </a:lnTo>
                  <a:lnTo>
                    <a:pt x="33" y="185"/>
                  </a:lnTo>
                  <a:lnTo>
                    <a:pt x="40" y="194"/>
                  </a:lnTo>
                  <a:lnTo>
                    <a:pt x="48" y="203"/>
                  </a:lnTo>
                  <a:lnTo>
                    <a:pt x="58" y="213"/>
                  </a:lnTo>
                  <a:lnTo>
                    <a:pt x="69" y="221"/>
                  </a:lnTo>
                  <a:lnTo>
                    <a:pt x="81" y="230"/>
                  </a:lnTo>
                  <a:lnTo>
                    <a:pt x="0" y="2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52" name="Freeform 563"/>
            <p:cNvSpPr>
              <a:spLocks/>
            </p:cNvSpPr>
            <p:nvPr/>
          </p:nvSpPr>
          <p:spPr bwMode="auto">
            <a:xfrm>
              <a:off x="3759" y="2904"/>
              <a:ext cx="1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29" y="12"/>
                </a:cxn>
                <a:cxn ang="0">
                  <a:pos x="25" y="21"/>
                </a:cxn>
                <a:cxn ang="0">
                  <a:pos x="20" y="27"/>
                </a:cxn>
                <a:cxn ang="0">
                  <a:pos x="12" y="28"/>
                </a:cxn>
                <a:cxn ang="0">
                  <a:pos x="8" y="21"/>
                </a:cxn>
                <a:cxn ang="0">
                  <a:pos x="6" y="14"/>
                </a:cxn>
                <a:cxn ang="0">
                  <a:pos x="2" y="7"/>
                </a:cxn>
                <a:cxn ang="0">
                  <a:pos x="0" y="0"/>
                </a:cxn>
              </a:cxnLst>
              <a:rect l="0" t="0" r="r" b="b"/>
              <a:pathLst>
                <a:path w="30" h="28">
                  <a:moveTo>
                    <a:pt x="0" y="0"/>
                  </a:moveTo>
                  <a:lnTo>
                    <a:pt x="30" y="0"/>
                  </a:lnTo>
                  <a:lnTo>
                    <a:pt x="29" y="12"/>
                  </a:lnTo>
                  <a:lnTo>
                    <a:pt x="25" y="21"/>
                  </a:lnTo>
                  <a:lnTo>
                    <a:pt x="20" y="27"/>
                  </a:lnTo>
                  <a:lnTo>
                    <a:pt x="12" y="28"/>
                  </a:lnTo>
                  <a:lnTo>
                    <a:pt x="8" y="21"/>
                  </a:lnTo>
                  <a:lnTo>
                    <a:pt x="6" y="14"/>
                  </a:lnTo>
                  <a:lnTo>
                    <a:pt x="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53" name="Freeform 564"/>
            <p:cNvSpPr>
              <a:spLocks/>
            </p:cNvSpPr>
            <p:nvPr/>
          </p:nvSpPr>
          <p:spPr bwMode="auto">
            <a:xfrm>
              <a:off x="3677" y="2789"/>
              <a:ext cx="115" cy="115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127" y="2"/>
                </a:cxn>
                <a:cxn ang="0">
                  <a:pos x="130" y="4"/>
                </a:cxn>
                <a:cxn ang="0">
                  <a:pos x="130" y="15"/>
                </a:cxn>
                <a:cxn ang="0">
                  <a:pos x="127" y="29"/>
                </a:cxn>
                <a:cxn ang="0">
                  <a:pos x="127" y="40"/>
                </a:cxn>
                <a:cxn ang="0">
                  <a:pos x="135" y="44"/>
                </a:cxn>
                <a:cxn ang="0">
                  <a:pos x="154" y="43"/>
                </a:cxn>
                <a:cxn ang="0">
                  <a:pos x="176" y="38"/>
                </a:cxn>
                <a:cxn ang="0">
                  <a:pos x="198" y="34"/>
                </a:cxn>
                <a:cxn ang="0">
                  <a:pos x="220" y="30"/>
                </a:cxn>
                <a:cxn ang="0">
                  <a:pos x="230" y="88"/>
                </a:cxn>
                <a:cxn ang="0">
                  <a:pos x="224" y="94"/>
                </a:cxn>
                <a:cxn ang="0">
                  <a:pos x="220" y="99"/>
                </a:cxn>
                <a:cxn ang="0">
                  <a:pos x="222" y="105"/>
                </a:cxn>
                <a:cxn ang="0">
                  <a:pos x="223" y="111"/>
                </a:cxn>
                <a:cxn ang="0">
                  <a:pos x="226" y="112"/>
                </a:cxn>
                <a:cxn ang="0">
                  <a:pos x="230" y="114"/>
                </a:cxn>
                <a:cxn ang="0">
                  <a:pos x="228" y="171"/>
                </a:cxn>
                <a:cxn ang="0">
                  <a:pos x="225" y="151"/>
                </a:cxn>
                <a:cxn ang="0">
                  <a:pos x="222" y="137"/>
                </a:cxn>
                <a:cxn ang="0">
                  <a:pos x="216" y="132"/>
                </a:cxn>
                <a:cxn ang="0">
                  <a:pos x="210" y="130"/>
                </a:cxn>
                <a:cxn ang="0">
                  <a:pos x="203" y="132"/>
                </a:cxn>
                <a:cxn ang="0">
                  <a:pos x="195" y="152"/>
                </a:cxn>
                <a:cxn ang="0">
                  <a:pos x="193" y="205"/>
                </a:cxn>
                <a:cxn ang="0">
                  <a:pos x="163" y="229"/>
                </a:cxn>
                <a:cxn ang="0">
                  <a:pos x="150" y="196"/>
                </a:cxn>
                <a:cxn ang="0">
                  <a:pos x="138" y="163"/>
                </a:cxn>
                <a:cxn ang="0">
                  <a:pos x="125" y="128"/>
                </a:cxn>
                <a:cxn ang="0">
                  <a:pos x="114" y="92"/>
                </a:cxn>
                <a:cxn ang="0">
                  <a:pos x="106" y="84"/>
                </a:cxn>
                <a:cxn ang="0">
                  <a:pos x="99" y="83"/>
                </a:cxn>
                <a:cxn ang="0">
                  <a:pos x="92" y="89"/>
                </a:cxn>
                <a:cxn ang="0">
                  <a:pos x="87" y="94"/>
                </a:cxn>
                <a:cxn ang="0">
                  <a:pos x="87" y="94"/>
                </a:cxn>
                <a:cxn ang="0">
                  <a:pos x="86" y="94"/>
                </a:cxn>
                <a:cxn ang="0">
                  <a:pos x="78" y="102"/>
                </a:cxn>
                <a:cxn ang="0">
                  <a:pos x="68" y="106"/>
                </a:cxn>
                <a:cxn ang="0">
                  <a:pos x="68" y="108"/>
                </a:cxn>
                <a:cxn ang="0">
                  <a:pos x="68" y="112"/>
                </a:cxn>
                <a:cxn ang="0">
                  <a:pos x="57" y="117"/>
                </a:cxn>
                <a:cxn ang="0">
                  <a:pos x="49" y="120"/>
                </a:cxn>
                <a:cxn ang="0">
                  <a:pos x="42" y="122"/>
                </a:cxn>
                <a:cxn ang="0">
                  <a:pos x="31" y="125"/>
                </a:cxn>
                <a:cxn ang="0">
                  <a:pos x="31" y="125"/>
                </a:cxn>
                <a:cxn ang="0">
                  <a:pos x="30" y="125"/>
                </a:cxn>
                <a:cxn ang="0">
                  <a:pos x="28" y="132"/>
                </a:cxn>
                <a:cxn ang="0">
                  <a:pos x="32" y="143"/>
                </a:cxn>
                <a:cxn ang="0">
                  <a:pos x="50" y="165"/>
                </a:cxn>
                <a:cxn ang="0">
                  <a:pos x="69" y="186"/>
                </a:cxn>
                <a:cxn ang="0">
                  <a:pos x="87" y="208"/>
                </a:cxn>
                <a:cxn ang="0">
                  <a:pos x="104" y="229"/>
                </a:cxn>
                <a:cxn ang="0">
                  <a:pos x="0" y="0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126" y="0"/>
                  </a:lnTo>
                  <a:lnTo>
                    <a:pt x="126" y="1"/>
                  </a:lnTo>
                  <a:lnTo>
                    <a:pt x="127" y="2"/>
                  </a:lnTo>
                  <a:lnTo>
                    <a:pt x="129" y="2"/>
                  </a:lnTo>
                  <a:lnTo>
                    <a:pt x="130" y="4"/>
                  </a:lnTo>
                  <a:lnTo>
                    <a:pt x="131" y="4"/>
                  </a:lnTo>
                  <a:lnTo>
                    <a:pt x="130" y="15"/>
                  </a:lnTo>
                  <a:lnTo>
                    <a:pt x="130" y="22"/>
                  </a:lnTo>
                  <a:lnTo>
                    <a:pt x="127" y="29"/>
                  </a:lnTo>
                  <a:lnTo>
                    <a:pt x="125" y="37"/>
                  </a:lnTo>
                  <a:lnTo>
                    <a:pt x="127" y="40"/>
                  </a:lnTo>
                  <a:lnTo>
                    <a:pt x="131" y="43"/>
                  </a:lnTo>
                  <a:lnTo>
                    <a:pt x="135" y="44"/>
                  </a:lnTo>
                  <a:lnTo>
                    <a:pt x="142" y="45"/>
                  </a:lnTo>
                  <a:lnTo>
                    <a:pt x="154" y="43"/>
                  </a:lnTo>
                  <a:lnTo>
                    <a:pt x="164" y="40"/>
                  </a:lnTo>
                  <a:lnTo>
                    <a:pt x="176" y="38"/>
                  </a:lnTo>
                  <a:lnTo>
                    <a:pt x="186" y="36"/>
                  </a:lnTo>
                  <a:lnTo>
                    <a:pt x="198" y="34"/>
                  </a:lnTo>
                  <a:lnTo>
                    <a:pt x="208" y="31"/>
                  </a:lnTo>
                  <a:lnTo>
                    <a:pt x="220" y="30"/>
                  </a:lnTo>
                  <a:lnTo>
                    <a:pt x="230" y="28"/>
                  </a:lnTo>
                  <a:lnTo>
                    <a:pt x="230" y="88"/>
                  </a:lnTo>
                  <a:lnTo>
                    <a:pt x="226" y="91"/>
                  </a:lnTo>
                  <a:lnTo>
                    <a:pt x="224" y="94"/>
                  </a:lnTo>
                  <a:lnTo>
                    <a:pt x="222" y="97"/>
                  </a:lnTo>
                  <a:lnTo>
                    <a:pt x="220" y="99"/>
                  </a:lnTo>
                  <a:lnTo>
                    <a:pt x="221" y="102"/>
                  </a:lnTo>
                  <a:lnTo>
                    <a:pt x="222" y="105"/>
                  </a:lnTo>
                  <a:lnTo>
                    <a:pt x="223" y="108"/>
                  </a:lnTo>
                  <a:lnTo>
                    <a:pt x="223" y="111"/>
                  </a:lnTo>
                  <a:lnTo>
                    <a:pt x="225" y="112"/>
                  </a:lnTo>
                  <a:lnTo>
                    <a:pt x="226" y="112"/>
                  </a:lnTo>
                  <a:lnTo>
                    <a:pt x="229" y="113"/>
                  </a:lnTo>
                  <a:lnTo>
                    <a:pt x="230" y="114"/>
                  </a:lnTo>
                  <a:lnTo>
                    <a:pt x="230" y="179"/>
                  </a:lnTo>
                  <a:lnTo>
                    <a:pt x="228" y="171"/>
                  </a:lnTo>
                  <a:lnTo>
                    <a:pt x="225" y="160"/>
                  </a:lnTo>
                  <a:lnTo>
                    <a:pt x="225" y="151"/>
                  </a:lnTo>
                  <a:lnTo>
                    <a:pt x="225" y="140"/>
                  </a:lnTo>
                  <a:lnTo>
                    <a:pt x="222" y="137"/>
                  </a:lnTo>
                  <a:lnTo>
                    <a:pt x="220" y="134"/>
                  </a:lnTo>
                  <a:lnTo>
                    <a:pt x="216" y="132"/>
                  </a:lnTo>
                  <a:lnTo>
                    <a:pt x="213" y="129"/>
                  </a:lnTo>
                  <a:lnTo>
                    <a:pt x="210" y="130"/>
                  </a:lnTo>
                  <a:lnTo>
                    <a:pt x="207" y="130"/>
                  </a:lnTo>
                  <a:lnTo>
                    <a:pt x="203" y="132"/>
                  </a:lnTo>
                  <a:lnTo>
                    <a:pt x="201" y="133"/>
                  </a:lnTo>
                  <a:lnTo>
                    <a:pt x="195" y="152"/>
                  </a:lnTo>
                  <a:lnTo>
                    <a:pt x="193" y="178"/>
                  </a:lnTo>
                  <a:lnTo>
                    <a:pt x="193" y="205"/>
                  </a:lnTo>
                  <a:lnTo>
                    <a:pt x="193" y="229"/>
                  </a:lnTo>
                  <a:lnTo>
                    <a:pt x="163" y="229"/>
                  </a:lnTo>
                  <a:lnTo>
                    <a:pt x="156" y="213"/>
                  </a:lnTo>
                  <a:lnTo>
                    <a:pt x="150" y="196"/>
                  </a:lnTo>
                  <a:lnTo>
                    <a:pt x="144" y="180"/>
                  </a:lnTo>
                  <a:lnTo>
                    <a:pt x="138" y="163"/>
                  </a:lnTo>
                  <a:lnTo>
                    <a:pt x="131" y="147"/>
                  </a:lnTo>
                  <a:lnTo>
                    <a:pt x="125" y="128"/>
                  </a:lnTo>
                  <a:lnTo>
                    <a:pt x="119" y="111"/>
                  </a:lnTo>
                  <a:lnTo>
                    <a:pt x="114" y="92"/>
                  </a:lnTo>
                  <a:lnTo>
                    <a:pt x="109" y="88"/>
                  </a:lnTo>
                  <a:lnTo>
                    <a:pt x="106" y="84"/>
                  </a:lnTo>
                  <a:lnTo>
                    <a:pt x="102" y="82"/>
                  </a:lnTo>
                  <a:lnTo>
                    <a:pt x="99" y="83"/>
                  </a:lnTo>
                  <a:lnTo>
                    <a:pt x="95" y="87"/>
                  </a:lnTo>
                  <a:lnTo>
                    <a:pt x="92" y="89"/>
                  </a:lnTo>
                  <a:lnTo>
                    <a:pt x="89" y="91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6" y="94"/>
                  </a:lnTo>
                  <a:lnTo>
                    <a:pt x="81" y="99"/>
                  </a:lnTo>
                  <a:lnTo>
                    <a:pt x="78" y="102"/>
                  </a:lnTo>
                  <a:lnTo>
                    <a:pt x="73" y="104"/>
                  </a:lnTo>
                  <a:lnTo>
                    <a:pt x="68" y="106"/>
                  </a:lnTo>
                  <a:lnTo>
                    <a:pt x="68" y="107"/>
                  </a:lnTo>
                  <a:lnTo>
                    <a:pt x="68" y="108"/>
                  </a:lnTo>
                  <a:lnTo>
                    <a:pt x="68" y="111"/>
                  </a:lnTo>
                  <a:lnTo>
                    <a:pt x="68" y="112"/>
                  </a:lnTo>
                  <a:lnTo>
                    <a:pt x="62" y="114"/>
                  </a:lnTo>
                  <a:lnTo>
                    <a:pt x="57" y="117"/>
                  </a:lnTo>
                  <a:lnTo>
                    <a:pt x="53" y="119"/>
                  </a:lnTo>
                  <a:lnTo>
                    <a:pt x="49" y="120"/>
                  </a:lnTo>
                  <a:lnTo>
                    <a:pt x="46" y="121"/>
                  </a:lnTo>
                  <a:lnTo>
                    <a:pt x="42" y="122"/>
                  </a:lnTo>
                  <a:lnTo>
                    <a:pt x="36" y="123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0" y="125"/>
                  </a:lnTo>
                  <a:lnTo>
                    <a:pt x="28" y="128"/>
                  </a:lnTo>
                  <a:lnTo>
                    <a:pt x="28" y="132"/>
                  </a:lnTo>
                  <a:lnTo>
                    <a:pt x="30" y="137"/>
                  </a:lnTo>
                  <a:lnTo>
                    <a:pt x="32" y="143"/>
                  </a:lnTo>
                  <a:lnTo>
                    <a:pt x="41" y="153"/>
                  </a:lnTo>
                  <a:lnTo>
                    <a:pt x="50" y="165"/>
                  </a:lnTo>
                  <a:lnTo>
                    <a:pt x="59" y="175"/>
                  </a:lnTo>
                  <a:lnTo>
                    <a:pt x="69" y="186"/>
                  </a:lnTo>
                  <a:lnTo>
                    <a:pt x="78" y="197"/>
                  </a:lnTo>
                  <a:lnTo>
                    <a:pt x="87" y="208"/>
                  </a:lnTo>
                  <a:lnTo>
                    <a:pt x="95" y="219"/>
                  </a:lnTo>
                  <a:lnTo>
                    <a:pt x="104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54" name="Freeform 565"/>
            <p:cNvSpPr>
              <a:spLocks/>
            </p:cNvSpPr>
            <p:nvPr/>
          </p:nvSpPr>
          <p:spPr bwMode="auto">
            <a:xfrm>
              <a:off x="3677" y="2674"/>
              <a:ext cx="115" cy="115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97" y="22"/>
                </a:cxn>
                <a:cxn ang="0">
                  <a:pos x="79" y="45"/>
                </a:cxn>
                <a:cxn ang="0">
                  <a:pos x="59" y="67"/>
                </a:cxn>
                <a:cxn ang="0">
                  <a:pos x="39" y="90"/>
                </a:cxn>
                <a:cxn ang="0">
                  <a:pos x="38" y="107"/>
                </a:cxn>
                <a:cxn ang="0">
                  <a:pos x="55" y="116"/>
                </a:cxn>
                <a:cxn ang="0">
                  <a:pos x="64" y="123"/>
                </a:cxn>
                <a:cxn ang="0">
                  <a:pos x="72" y="130"/>
                </a:cxn>
                <a:cxn ang="0">
                  <a:pos x="73" y="130"/>
                </a:cxn>
                <a:cxn ang="0">
                  <a:pos x="74" y="131"/>
                </a:cxn>
                <a:cxn ang="0">
                  <a:pos x="92" y="143"/>
                </a:cxn>
                <a:cxn ang="0">
                  <a:pos x="106" y="132"/>
                </a:cxn>
                <a:cxn ang="0">
                  <a:pos x="117" y="98"/>
                </a:cxn>
                <a:cxn ang="0">
                  <a:pos x="129" y="64"/>
                </a:cxn>
                <a:cxn ang="0">
                  <a:pos x="141" y="32"/>
                </a:cxn>
                <a:cxn ang="0">
                  <a:pos x="154" y="0"/>
                </a:cxn>
                <a:cxn ang="0">
                  <a:pos x="186" y="24"/>
                </a:cxn>
                <a:cxn ang="0">
                  <a:pos x="187" y="74"/>
                </a:cxn>
                <a:cxn ang="0">
                  <a:pos x="195" y="93"/>
                </a:cxn>
                <a:cxn ang="0">
                  <a:pos x="202" y="94"/>
                </a:cxn>
                <a:cxn ang="0">
                  <a:pos x="208" y="93"/>
                </a:cxn>
                <a:cxn ang="0">
                  <a:pos x="214" y="89"/>
                </a:cxn>
                <a:cxn ang="0">
                  <a:pos x="217" y="69"/>
                </a:cxn>
                <a:cxn ang="0">
                  <a:pos x="224" y="40"/>
                </a:cxn>
                <a:cxn ang="0">
                  <a:pos x="230" y="108"/>
                </a:cxn>
                <a:cxn ang="0">
                  <a:pos x="223" y="110"/>
                </a:cxn>
                <a:cxn ang="0">
                  <a:pos x="216" y="114"/>
                </a:cxn>
                <a:cxn ang="0">
                  <a:pos x="215" y="120"/>
                </a:cxn>
                <a:cxn ang="0">
                  <a:pos x="213" y="125"/>
                </a:cxn>
                <a:cxn ang="0">
                  <a:pos x="220" y="133"/>
                </a:cxn>
                <a:cxn ang="0">
                  <a:pos x="230" y="143"/>
                </a:cxn>
                <a:cxn ang="0">
                  <a:pos x="218" y="197"/>
                </a:cxn>
                <a:cxn ang="0">
                  <a:pos x="194" y="193"/>
                </a:cxn>
                <a:cxn ang="0">
                  <a:pos x="170" y="189"/>
                </a:cxn>
                <a:cxn ang="0">
                  <a:pos x="146" y="184"/>
                </a:cxn>
                <a:cxn ang="0">
                  <a:pos x="126" y="182"/>
                </a:cxn>
                <a:cxn ang="0">
                  <a:pos x="118" y="189"/>
                </a:cxn>
                <a:cxn ang="0">
                  <a:pos x="119" y="198"/>
                </a:cxn>
                <a:cxn ang="0">
                  <a:pos x="123" y="204"/>
                </a:cxn>
                <a:cxn ang="0">
                  <a:pos x="127" y="214"/>
                </a:cxn>
                <a:cxn ang="0">
                  <a:pos x="127" y="223"/>
                </a:cxn>
                <a:cxn ang="0">
                  <a:pos x="0" y="229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115" y="0"/>
                  </a:lnTo>
                  <a:lnTo>
                    <a:pt x="106" y="11"/>
                  </a:lnTo>
                  <a:lnTo>
                    <a:pt x="97" y="22"/>
                  </a:lnTo>
                  <a:lnTo>
                    <a:pt x="88" y="33"/>
                  </a:lnTo>
                  <a:lnTo>
                    <a:pt x="79" y="45"/>
                  </a:lnTo>
                  <a:lnTo>
                    <a:pt x="69" y="56"/>
                  </a:lnTo>
                  <a:lnTo>
                    <a:pt x="59" y="67"/>
                  </a:lnTo>
                  <a:lnTo>
                    <a:pt x="49" y="78"/>
                  </a:lnTo>
                  <a:lnTo>
                    <a:pt x="39" y="90"/>
                  </a:lnTo>
                  <a:lnTo>
                    <a:pt x="35" y="100"/>
                  </a:lnTo>
                  <a:lnTo>
                    <a:pt x="38" y="107"/>
                  </a:lnTo>
                  <a:lnTo>
                    <a:pt x="44" y="112"/>
                  </a:lnTo>
                  <a:lnTo>
                    <a:pt x="55" y="116"/>
                  </a:lnTo>
                  <a:lnTo>
                    <a:pt x="59" y="120"/>
                  </a:lnTo>
                  <a:lnTo>
                    <a:pt x="64" y="123"/>
                  </a:lnTo>
                  <a:lnTo>
                    <a:pt x="68" y="127"/>
                  </a:lnTo>
                  <a:lnTo>
                    <a:pt x="72" y="130"/>
                  </a:lnTo>
                  <a:lnTo>
                    <a:pt x="72" y="130"/>
                  </a:lnTo>
                  <a:lnTo>
                    <a:pt x="73" y="130"/>
                  </a:lnTo>
                  <a:lnTo>
                    <a:pt x="73" y="131"/>
                  </a:lnTo>
                  <a:lnTo>
                    <a:pt x="74" y="131"/>
                  </a:lnTo>
                  <a:lnTo>
                    <a:pt x="84" y="139"/>
                  </a:lnTo>
                  <a:lnTo>
                    <a:pt x="92" y="143"/>
                  </a:lnTo>
                  <a:lnTo>
                    <a:pt x="99" y="140"/>
                  </a:lnTo>
                  <a:lnTo>
                    <a:pt x="106" y="132"/>
                  </a:lnTo>
                  <a:lnTo>
                    <a:pt x="111" y="115"/>
                  </a:lnTo>
                  <a:lnTo>
                    <a:pt x="117" y="98"/>
                  </a:lnTo>
                  <a:lnTo>
                    <a:pt x="123" y="80"/>
                  </a:lnTo>
                  <a:lnTo>
                    <a:pt x="129" y="64"/>
                  </a:lnTo>
                  <a:lnTo>
                    <a:pt x="135" y="48"/>
                  </a:lnTo>
                  <a:lnTo>
                    <a:pt x="141" y="32"/>
                  </a:lnTo>
                  <a:lnTo>
                    <a:pt x="147" y="16"/>
                  </a:lnTo>
                  <a:lnTo>
                    <a:pt x="154" y="0"/>
                  </a:lnTo>
                  <a:lnTo>
                    <a:pt x="185" y="0"/>
                  </a:lnTo>
                  <a:lnTo>
                    <a:pt x="186" y="24"/>
                  </a:lnTo>
                  <a:lnTo>
                    <a:pt x="186" y="49"/>
                  </a:lnTo>
                  <a:lnTo>
                    <a:pt x="187" y="74"/>
                  </a:lnTo>
                  <a:lnTo>
                    <a:pt x="193" y="92"/>
                  </a:lnTo>
                  <a:lnTo>
                    <a:pt x="195" y="93"/>
                  </a:lnTo>
                  <a:lnTo>
                    <a:pt x="199" y="93"/>
                  </a:lnTo>
                  <a:lnTo>
                    <a:pt x="202" y="94"/>
                  </a:lnTo>
                  <a:lnTo>
                    <a:pt x="205" y="95"/>
                  </a:lnTo>
                  <a:lnTo>
                    <a:pt x="208" y="93"/>
                  </a:lnTo>
                  <a:lnTo>
                    <a:pt x="211" y="91"/>
                  </a:lnTo>
                  <a:lnTo>
                    <a:pt x="214" y="89"/>
                  </a:lnTo>
                  <a:lnTo>
                    <a:pt x="217" y="86"/>
                  </a:lnTo>
                  <a:lnTo>
                    <a:pt x="217" y="69"/>
                  </a:lnTo>
                  <a:lnTo>
                    <a:pt x="220" y="53"/>
                  </a:lnTo>
                  <a:lnTo>
                    <a:pt x="224" y="40"/>
                  </a:lnTo>
                  <a:lnTo>
                    <a:pt x="230" y="30"/>
                  </a:lnTo>
                  <a:lnTo>
                    <a:pt x="230" y="108"/>
                  </a:lnTo>
                  <a:lnTo>
                    <a:pt x="226" y="109"/>
                  </a:lnTo>
                  <a:lnTo>
                    <a:pt x="223" y="110"/>
                  </a:lnTo>
                  <a:lnTo>
                    <a:pt x="220" y="113"/>
                  </a:lnTo>
                  <a:lnTo>
                    <a:pt x="216" y="114"/>
                  </a:lnTo>
                  <a:lnTo>
                    <a:pt x="215" y="116"/>
                  </a:lnTo>
                  <a:lnTo>
                    <a:pt x="215" y="120"/>
                  </a:lnTo>
                  <a:lnTo>
                    <a:pt x="214" y="123"/>
                  </a:lnTo>
                  <a:lnTo>
                    <a:pt x="213" y="125"/>
                  </a:lnTo>
                  <a:lnTo>
                    <a:pt x="216" y="130"/>
                  </a:lnTo>
                  <a:lnTo>
                    <a:pt x="220" y="133"/>
                  </a:lnTo>
                  <a:lnTo>
                    <a:pt x="224" y="138"/>
                  </a:lnTo>
                  <a:lnTo>
                    <a:pt x="230" y="143"/>
                  </a:lnTo>
                  <a:lnTo>
                    <a:pt x="230" y="199"/>
                  </a:lnTo>
                  <a:lnTo>
                    <a:pt x="218" y="197"/>
                  </a:lnTo>
                  <a:lnTo>
                    <a:pt x="207" y="196"/>
                  </a:lnTo>
                  <a:lnTo>
                    <a:pt x="194" y="193"/>
                  </a:lnTo>
                  <a:lnTo>
                    <a:pt x="183" y="191"/>
                  </a:lnTo>
                  <a:lnTo>
                    <a:pt x="170" y="189"/>
                  </a:lnTo>
                  <a:lnTo>
                    <a:pt x="158" y="187"/>
                  </a:lnTo>
                  <a:lnTo>
                    <a:pt x="146" y="184"/>
                  </a:lnTo>
                  <a:lnTo>
                    <a:pt x="134" y="181"/>
                  </a:lnTo>
                  <a:lnTo>
                    <a:pt x="126" y="182"/>
                  </a:lnTo>
                  <a:lnTo>
                    <a:pt x="120" y="185"/>
                  </a:lnTo>
                  <a:lnTo>
                    <a:pt x="118" y="189"/>
                  </a:lnTo>
                  <a:lnTo>
                    <a:pt x="117" y="195"/>
                  </a:lnTo>
                  <a:lnTo>
                    <a:pt x="119" y="198"/>
                  </a:lnTo>
                  <a:lnTo>
                    <a:pt x="122" y="200"/>
                  </a:lnTo>
                  <a:lnTo>
                    <a:pt x="123" y="204"/>
                  </a:lnTo>
                  <a:lnTo>
                    <a:pt x="125" y="207"/>
                  </a:lnTo>
                  <a:lnTo>
                    <a:pt x="127" y="214"/>
                  </a:lnTo>
                  <a:lnTo>
                    <a:pt x="127" y="219"/>
                  </a:lnTo>
                  <a:lnTo>
                    <a:pt x="127" y="223"/>
                  </a:lnTo>
                  <a:lnTo>
                    <a:pt x="126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55" name="Freeform 566"/>
            <p:cNvSpPr>
              <a:spLocks/>
            </p:cNvSpPr>
            <p:nvPr/>
          </p:nvSpPr>
          <p:spPr bwMode="auto">
            <a:xfrm>
              <a:off x="3677" y="2559"/>
              <a:ext cx="75" cy="1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0"/>
                </a:cxn>
                <a:cxn ang="0">
                  <a:pos x="82" y="10"/>
                </a:cxn>
                <a:cxn ang="0">
                  <a:pos x="70" y="19"/>
                </a:cxn>
                <a:cxn ang="0">
                  <a:pos x="59" y="29"/>
                </a:cxn>
                <a:cxn ang="0">
                  <a:pos x="50" y="38"/>
                </a:cxn>
                <a:cxn ang="0">
                  <a:pos x="42" y="49"/>
                </a:cxn>
                <a:cxn ang="0">
                  <a:pos x="36" y="58"/>
                </a:cxn>
                <a:cxn ang="0">
                  <a:pos x="33" y="68"/>
                </a:cxn>
                <a:cxn ang="0">
                  <a:pos x="33" y="78"/>
                </a:cxn>
                <a:cxn ang="0">
                  <a:pos x="49" y="94"/>
                </a:cxn>
                <a:cxn ang="0">
                  <a:pos x="61" y="110"/>
                </a:cxn>
                <a:cxn ang="0">
                  <a:pos x="68" y="127"/>
                </a:cxn>
                <a:cxn ang="0">
                  <a:pos x="70" y="143"/>
                </a:cxn>
                <a:cxn ang="0">
                  <a:pos x="66" y="159"/>
                </a:cxn>
                <a:cxn ang="0">
                  <a:pos x="58" y="174"/>
                </a:cxn>
                <a:cxn ang="0">
                  <a:pos x="43" y="188"/>
                </a:cxn>
                <a:cxn ang="0">
                  <a:pos x="24" y="201"/>
                </a:cxn>
                <a:cxn ang="0">
                  <a:pos x="23" y="205"/>
                </a:cxn>
                <a:cxn ang="0">
                  <a:pos x="23" y="209"/>
                </a:cxn>
                <a:cxn ang="0">
                  <a:pos x="23" y="212"/>
                </a:cxn>
                <a:cxn ang="0">
                  <a:pos x="21" y="216"/>
                </a:cxn>
                <a:cxn ang="0">
                  <a:pos x="24" y="218"/>
                </a:cxn>
                <a:cxn ang="0">
                  <a:pos x="26" y="220"/>
                </a:cxn>
                <a:cxn ang="0">
                  <a:pos x="28" y="223"/>
                </a:cxn>
                <a:cxn ang="0">
                  <a:pos x="31" y="225"/>
                </a:cxn>
                <a:cxn ang="0">
                  <a:pos x="46" y="222"/>
                </a:cxn>
                <a:cxn ang="0">
                  <a:pos x="63" y="215"/>
                </a:cxn>
                <a:cxn ang="0">
                  <a:pos x="80" y="204"/>
                </a:cxn>
                <a:cxn ang="0">
                  <a:pos x="99" y="194"/>
                </a:cxn>
                <a:cxn ang="0">
                  <a:pos x="115" y="185"/>
                </a:cxn>
                <a:cxn ang="0">
                  <a:pos x="130" y="179"/>
                </a:cxn>
                <a:cxn ang="0">
                  <a:pos x="142" y="179"/>
                </a:cxn>
                <a:cxn ang="0">
                  <a:pos x="150" y="186"/>
                </a:cxn>
                <a:cxn ang="0">
                  <a:pos x="146" y="192"/>
                </a:cxn>
                <a:cxn ang="0">
                  <a:pos x="141" y="197"/>
                </a:cxn>
                <a:cxn ang="0">
                  <a:pos x="137" y="203"/>
                </a:cxn>
                <a:cxn ang="0">
                  <a:pos x="133" y="208"/>
                </a:cxn>
                <a:cxn ang="0">
                  <a:pos x="129" y="214"/>
                </a:cxn>
                <a:cxn ang="0">
                  <a:pos x="124" y="219"/>
                </a:cxn>
                <a:cxn ang="0">
                  <a:pos x="119" y="225"/>
                </a:cxn>
                <a:cxn ang="0">
                  <a:pos x="115" y="231"/>
                </a:cxn>
                <a:cxn ang="0">
                  <a:pos x="0" y="231"/>
                </a:cxn>
                <a:cxn ang="0">
                  <a:pos x="0" y="217"/>
                </a:cxn>
                <a:cxn ang="0">
                  <a:pos x="1" y="217"/>
                </a:cxn>
                <a:cxn ang="0">
                  <a:pos x="1" y="217"/>
                </a:cxn>
                <a:cxn ang="0">
                  <a:pos x="1" y="217"/>
                </a:cxn>
                <a:cxn ang="0">
                  <a:pos x="1" y="216"/>
                </a:cxn>
                <a:cxn ang="0">
                  <a:pos x="1" y="216"/>
                </a:cxn>
                <a:cxn ang="0">
                  <a:pos x="1" y="215"/>
                </a:cxn>
                <a:cxn ang="0">
                  <a:pos x="1" y="215"/>
                </a:cxn>
                <a:cxn ang="0">
                  <a:pos x="0" y="21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0" h="231">
                  <a:moveTo>
                    <a:pt x="0" y="0"/>
                  </a:moveTo>
                  <a:lnTo>
                    <a:pt x="95" y="0"/>
                  </a:lnTo>
                  <a:lnTo>
                    <a:pt x="82" y="10"/>
                  </a:lnTo>
                  <a:lnTo>
                    <a:pt x="70" y="19"/>
                  </a:lnTo>
                  <a:lnTo>
                    <a:pt x="59" y="29"/>
                  </a:lnTo>
                  <a:lnTo>
                    <a:pt x="50" y="38"/>
                  </a:lnTo>
                  <a:lnTo>
                    <a:pt x="42" y="49"/>
                  </a:lnTo>
                  <a:lnTo>
                    <a:pt x="36" y="58"/>
                  </a:lnTo>
                  <a:lnTo>
                    <a:pt x="33" y="68"/>
                  </a:lnTo>
                  <a:lnTo>
                    <a:pt x="33" y="78"/>
                  </a:lnTo>
                  <a:lnTo>
                    <a:pt x="49" y="94"/>
                  </a:lnTo>
                  <a:lnTo>
                    <a:pt x="61" y="110"/>
                  </a:lnTo>
                  <a:lnTo>
                    <a:pt x="68" y="127"/>
                  </a:lnTo>
                  <a:lnTo>
                    <a:pt x="70" y="143"/>
                  </a:lnTo>
                  <a:lnTo>
                    <a:pt x="66" y="159"/>
                  </a:lnTo>
                  <a:lnTo>
                    <a:pt x="58" y="174"/>
                  </a:lnTo>
                  <a:lnTo>
                    <a:pt x="43" y="188"/>
                  </a:lnTo>
                  <a:lnTo>
                    <a:pt x="24" y="201"/>
                  </a:lnTo>
                  <a:lnTo>
                    <a:pt x="23" y="205"/>
                  </a:lnTo>
                  <a:lnTo>
                    <a:pt x="23" y="209"/>
                  </a:lnTo>
                  <a:lnTo>
                    <a:pt x="23" y="212"/>
                  </a:lnTo>
                  <a:lnTo>
                    <a:pt x="21" y="216"/>
                  </a:lnTo>
                  <a:lnTo>
                    <a:pt x="24" y="218"/>
                  </a:lnTo>
                  <a:lnTo>
                    <a:pt x="26" y="220"/>
                  </a:lnTo>
                  <a:lnTo>
                    <a:pt x="28" y="223"/>
                  </a:lnTo>
                  <a:lnTo>
                    <a:pt x="31" y="225"/>
                  </a:lnTo>
                  <a:lnTo>
                    <a:pt x="46" y="222"/>
                  </a:lnTo>
                  <a:lnTo>
                    <a:pt x="63" y="215"/>
                  </a:lnTo>
                  <a:lnTo>
                    <a:pt x="80" y="204"/>
                  </a:lnTo>
                  <a:lnTo>
                    <a:pt x="99" y="194"/>
                  </a:lnTo>
                  <a:lnTo>
                    <a:pt x="115" y="185"/>
                  </a:lnTo>
                  <a:lnTo>
                    <a:pt x="130" y="179"/>
                  </a:lnTo>
                  <a:lnTo>
                    <a:pt x="142" y="179"/>
                  </a:lnTo>
                  <a:lnTo>
                    <a:pt x="150" y="186"/>
                  </a:lnTo>
                  <a:lnTo>
                    <a:pt x="146" y="192"/>
                  </a:lnTo>
                  <a:lnTo>
                    <a:pt x="141" y="197"/>
                  </a:lnTo>
                  <a:lnTo>
                    <a:pt x="137" y="203"/>
                  </a:lnTo>
                  <a:lnTo>
                    <a:pt x="133" y="208"/>
                  </a:lnTo>
                  <a:lnTo>
                    <a:pt x="129" y="214"/>
                  </a:lnTo>
                  <a:lnTo>
                    <a:pt x="124" y="219"/>
                  </a:lnTo>
                  <a:lnTo>
                    <a:pt x="119" y="225"/>
                  </a:lnTo>
                  <a:lnTo>
                    <a:pt x="115" y="231"/>
                  </a:lnTo>
                  <a:lnTo>
                    <a:pt x="0" y="231"/>
                  </a:lnTo>
                  <a:lnTo>
                    <a:pt x="0" y="217"/>
                  </a:lnTo>
                  <a:lnTo>
                    <a:pt x="1" y="217"/>
                  </a:lnTo>
                  <a:lnTo>
                    <a:pt x="1" y="217"/>
                  </a:lnTo>
                  <a:lnTo>
                    <a:pt x="1" y="217"/>
                  </a:lnTo>
                  <a:lnTo>
                    <a:pt x="1" y="216"/>
                  </a:lnTo>
                  <a:lnTo>
                    <a:pt x="1" y="216"/>
                  </a:lnTo>
                  <a:lnTo>
                    <a:pt x="1" y="215"/>
                  </a:lnTo>
                  <a:lnTo>
                    <a:pt x="1" y="215"/>
                  </a:lnTo>
                  <a:lnTo>
                    <a:pt x="0" y="2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56" name="Freeform 567"/>
            <p:cNvSpPr>
              <a:spLocks/>
            </p:cNvSpPr>
            <p:nvPr/>
          </p:nvSpPr>
          <p:spPr bwMode="auto">
            <a:xfrm>
              <a:off x="3754" y="2658"/>
              <a:ext cx="15" cy="16"/>
            </a:xfrm>
            <a:custGeom>
              <a:avLst/>
              <a:gdLst/>
              <a:ahLst/>
              <a:cxnLst>
                <a:cxn ang="0">
                  <a:pos x="31" y="32"/>
                </a:cxn>
                <a:cxn ang="0">
                  <a:pos x="0" y="32"/>
                </a:cxn>
                <a:cxn ang="0">
                  <a:pos x="2" y="24"/>
                </a:cxn>
                <a:cxn ang="0">
                  <a:pos x="6" y="16"/>
                </a:cxn>
                <a:cxn ang="0">
                  <a:pos x="9" y="8"/>
                </a:cxn>
                <a:cxn ang="0">
                  <a:pos x="13" y="0"/>
                </a:cxn>
                <a:cxn ang="0">
                  <a:pos x="21" y="2"/>
                </a:cxn>
                <a:cxn ang="0">
                  <a:pos x="26" y="9"/>
                </a:cxn>
                <a:cxn ang="0">
                  <a:pos x="30" y="18"/>
                </a:cxn>
                <a:cxn ang="0">
                  <a:pos x="31" y="32"/>
                </a:cxn>
              </a:cxnLst>
              <a:rect l="0" t="0" r="r" b="b"/>
              <a:pathLst>
                <a:path w="31" h="32">
                  <a:moveTo>
                    <a:pt x="31" y="32"/>
                  </a:moveTo>
                  <a:lnTo>
                    <a:pt x="0" y="32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9" y="8"/>
                  </a:lnTo>
                  <a:lnTo>
                    <a:pt x="13" y="0"/>
                  </a:lnTo>
                  <a:lnTo>
                    <a:pt x="21" y="2"/>
                  </a:lnTo>
                  <a:lnTo>
                    <a:pt x="26" y="9"/>
                  </a:lnTo>
                  <a:lnTo>
                    <a:pt x="30" y="18"/>
                  </a:lnTo>
                  <a:lnTo>
                    <a:pt x="31" y="32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57" name="Freeform 568"/>
            <p:cNvSpPr>
              <a:spLocks/>
            </p:cNvSpPr>
            <p:nvPr/>
          </p:nvSpPr>
          <p:spPr bwMode="auto">
            <a:xfrm>
              <a:off x="3677" y="2444"/>
              <a:ext cx="115" cy="1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" y="0"/>
                </a:cxn>
                <a:cxn ang="0">
                  <a:pos x="64" y="7"/>
                </a:cxn>
                <a:cxn ang="0">
                  <a:pos x="71" y="14"/>
                </a:cxn>
                <a:cxn ang="0">
                  <a:pos x="78" y="21"/>
                </a:cxn>
                <a:cxn ang="0">
                  <a:pos x="85" y="26"/>
                </a:cxn>
                <a:cxn ang="0">
                  <a:pos x="92" y="32"/>
                </a:cxn>
                <a:cxn ang="0">
                  <a:pos x="96" y="36"/>
                </a:cxn>
                <a:cxn ang="0">
                  <a:pos x="101" y="40"/>
                </a:cxn>
                <a:cxn ang="0">
                  <a:pos x="104" y="42"/>
                </a:cxn>
                <a:cxn ang="0">
                  <a:pos x="104" y="47"/>
                </a:cxn>
                <a:cxn ang="0">
                  <a:pos x="103" y="52"/>
                </a:cxn>
                <a:cxn ang="0">
                  <a:pos x="101" y="56"/>
                </a:cxn>
                <a:cxn ang="0">
                  <a:pos x="95" y="66"/>
                </a:cxn>
                <a:cxn ang="0">
                  <a:pos x="94" y="66"/>
                </a:cxn>
                <a:cxn ang="0">
                  <a:pos x="93" y="66"/>
                </a:cxn>
                <a:cxn ang="0">
                  <a:pos x="91" y="66"/>
                </a:cxn>
                <a:cxn ang="0">
                  <a:pos x="89" y="66"/>
                </a:cxn>
                <a:cxn ang="0">
                  <a:pos x="88" y="69"/>
                </a:cxn>
                <a:cxn ang="0">
                  <a:pos x="87" y="71"/>
                </a:cxn>
                <a:cxn ang="0">
                  <a:pos x="82" y="78"/>
                </a:cxn>
                <a:cxn ang="0">
                  <a:pos x="74" y="89"/>
                </a:cxn>
                <a:cxn ang="0">
                  <a:pos x="73" y="89"/>
                </a:cxn>
                <a:cxn ang="0">
                  <a:pos x="72" y="89"/>
                </a:cxn>
                <a:cxn ang="0">
                  <a:pos x="71" y="89"/>
                </a:cxn>
                <a:cxn ang="0">
                  <a:pos x="70" y="89"/>
                </a:cxn>
                <a:cxn ang="0">
                  <a:pos x="66" y="94"/>
                </a:cxn>
                <a:cxn ang="0">
                  <a:pos x="62" y="99"/>
                </a:cxn>
                <a:cxn ang="0">
                  <a:pos x="56" y="105"/>
                </a:cxn>
                <a:cxn ang="0">
                  <a:pos x="51" y="110"/>
                </a:cxn>
                <a:cxn ang="0">
                  <a:pos x="48" y="117"/>
                </a:cxn>
                <a:cxn ang="0">
                  <a:pos x="46" y="123"/>
                </a:cxn>
                <a:cxn ang="0">
                  <a:pos x="47" y="130"/>
                </a:cxn>
                <a:cxn ang="0">
                  <a:pos x="51" y="137"/>
                </a:cxn>
                <a:cxn ang="0">
                  <a:pos x="88" y="129"/>
                </a:cxn>
                <a:cxn ang="0">
                  <a:pos x="118" y="122"/>
                </a:cxn>
                <a:cxn ang="0">
                  <a:pos x="145" y="116"/>
                </a:cxn>
                <a:cxn ang="0">
                  <a:pos x="165" y="112"/>
                </a:cxn>
                <a:cxn ang="0">
                  <a:pos x="184" y="107"/>
                </a:cxn>
                <a:cxn ang="0">
                  <a:pos x="200" y="104"/>
                </a:cxn>
                <a:cxn ang="0">
                  <a:pos x="215" y="101"/>
                </a:cxn>
                <a:cxn ang="0">
                  <a:pos x="230" y="98"/>
                </a:cxn>
                <a:cxn ang="0">
                  <a:pos x="230" y="143"/>
                </a:cxn>
                <a:cxn ang="0">
                  <a:pos x="223" y="147"/>
                </a:cxn>
                <a:cxn ang="0">
                  <a:pos x="216" y="152"/>
                </a:cxn>
                <a:cxn ang="0">
                  <a:pos x="208" y="158"/>
                </a:cxn>
                <a:cxn ang="0">
                  <a:pos x="199" y="165"/>
                </a:cxn>
                <a:cxn ang="0">
                  <a:pos x="199" y="166"/>
                </a:cxn>
                <a:cxn ang="0">
                  <a:pos x="199" y="167"/>
                </a:cxn>
                <a:cxn ang="0">
                  <a:pos x="199" y="168"/>
                </a:cxn>
                <a:cxn ang="0">
                  <a:pos x="199" y="169"/>
                </a:cxn>
                <a:cxn ang="0">
                  <a:pos x="190" y="175"/>
                </a:cxn>
                <a:cxn ang="0">
                  <a:pos x="178" y="181"/>
                </a:cxn>
                <a:cxn ang="0">
                  <a:pos x="167" y="188"/>
                </a:cxn>
                <a:cxn ang="0">
                  <a:pos x="153" y="196"/>
                </a:cxn>
                <a:cxn ang="0">
                  <a:pos x="139" y="204"/>
                </a:cxn>
                <a:cxn ang="0">
                  <a:pos x="124" y="212"/>
                </a:cxn>
                <a:cxn ang="0">
                  <a:pos x="109" y="221"/>
                </a:cxn>
                <a:cxn ang="0">
                  <a:pos x="95" y="230"/>
                </a:cxn>
                <a:cxn ang="0">
                  <a:pos x="0" y="230"/>
                </a:cxn>
                <a:cxn ang="0">
                  <a:pos x="0" y="0"/>
                </a:cxn>
              </a:cxnLst>
              <a:rect l="0" t="0" r="r" b="b"/>
              <a:pathLst>
                <a:path w="230" h="230">
                  <a:moveTo>
                    <a:pt x="0" y="0"/>
                  </a:moveTo>
                  <a:lnTo>
                    <a:pt x="57" y="0"/>
                  </a:lnTo>
                  <a:lnTo>
                    <a:pt x="64" y="7"/>
                  </a:lnTo>
                  <a:lnTo>
                    <a:pt x="71" y="14"/>
                  </a:lnTo>
                  <a:lnTo>
                    <a:pt x="78" y="21"/>
                  </a:lnTo>
                  <a:lnTo>
                    <a:pt x="85" y="26"/>
                  </a:lnTo>
                  <a:lnTo>
                    <a:pt x="92" y="32"/>
                  </a:lnTo>
                  <a:lnTo>
                    <a:pt x="96" y="36"/>
                  </a:lnTo>
                  <a:lnTo>
                    <a:pt x="101" y="40"/>
                  </a:lnTo>
                  <a:lnTo>
                    <a:pt x="104" y="42"/>
                  </a:lnTo>
                  <a:lnTo>
                    <a:pt x="104" y="47"/>
                  </a:lnTo>
                  <a:lnTo>
                    <a:pt x="103" y="52"/>
                  </a:lnTo>
                  <a:lnTo>
                    <a:pt x="101" y="56"/>
                  </a:lnTo>
                  <a:lnTo>
                    <a:pt x="95" y="66"/>
                  </a:lnTo>
                  <a:lnTo>
                    <a:pt x="94" y="66"/>
                  </a:lnTo>
                  <a:lnTo>
                    <a:pt x="93" y="66"/>
                  </a:lnTo>
                  <a:lnTo>
                    <a:pt x="91" y="66"/>
                  </a:lnTo>
                  <a:lnTo>
                    <a:pt x="89" y="66"/>
                  </a:lnTo>
                  <a:lnTo>
                    <a:pt x="88" y="69"/>
                  </a:lnTo>
                  <a:lnTo>
                    <a:pt x="87" y="71"/>
                  </a:lnTo>
                  <a:lnTo>
                    <a:pt x="82" y="78"/>
                  </a:lnTo>
                  <a:lnTo>
                    <a:pt x="74" y="89"/>
                  </a:lnTo>
                  <a:lnTo>
                    <a:pt x="73" y="89"/>
                  </a:lnTo>
                  <a:lnTo>
                    <a:pt x="72" y="89"/>
                  </a:lnTo>
                  <a:lnTo>
                    <a:pt x="71" y="89"/>
                  </a:lnTo>
                  <a:lnTo>
                    <a:pt x="70" y="89"/>
                  </a:lnTo>
                  <a:lnTo>
                    <a:pt x="66" y="94"/>
                  </a:lnTo>
                  <a:lnTo>
                    <a:pt x="62" y="99"/>
                  </a:lnTo>
                  <a:lnTo>
                    <a:pt x="56" y="105"/>
                  </a:lnTo>
                  <a:lnTo>
                    <a:pt x="51" y="110"/>
                  </a:lnTo>
                  <a:lnTo>
                    <a:pt x="48" y="117"/>
                  </a:lnTo>
                  <a:lnTo>
                    <a:pt x="46" y="123"/>
                  </a:lnTo>
                  <a:lnTo>
                    <a:pt x="47" y="130"/>
                  </a:lnTo>
                  <a:lnTo>
                    <a:pt x="51" y="137"/>
                  </a:lnTo>
                  <a:lnTo>
                    <a:pt x="88" y="129"/>
                  </a:lnTo>
                  <a:lnTo>
                    <a:pt x="118" y="122"/>
                  </a:lnTo>
                  <a:lnTo>
                    <a:pt x="145" y="116"/>
                  </a:lnTo>
                  <a:lnTo>
                    <a:pt x="165" y="112"/>
                  </a:lnTo>
                  <a:lnTo>
                    <a:pt x="184" y="107"/>
                  </a:lnTo>
                  <a:lnTo>
                    <a:pt x="200" y="104"/>
                  </a:lnTo>
                  <a:lnTo>
                    <a:pt x="215" y="101"/>
                  </a:lnTo>
                  <a:lnTo>
                    <a:pt x="230" y="98"/>
                  </a:lnTo>
                  <a:lnTo>
                    <a:pt x="230" y="143"/>
                  </a:lnTo>
                  <a:lnTo>
                    <a:pt x="223" y="147"/>
                  </a:lnTo>
                  <a:lnTo>
                    <a:pt x="216" y="152"/>
                  </a:lnTo>
                  <a:lnTo>
                    <a:pt x="208" y="158"/>
                  </a:lnTo>
                  <a:lnTo>
                    <a:pt x="199" y="165"/>
                  </a:lnTo>
                  <a:lnTo>
                    <a:pt x="199" y="166"/>
                  </a:lnTo>
                  <a:lnTo>
                    <a:pt x="199" y="167"/>
                  </a:lnTo>
                  <a:lnTo>
                    <a:pt x="199" y="168"/>
                  </a:lnTo>
                  <a:lnTo>
                    <a:pt x="199" y="169"/>
                  </a:lnTo>
                  <a:lnTo>
                    <a:pt x="190" y="175"/>
                  </a:lnTo>
                  <a:lnTo>
                    <a:pt x="178" y="181"/>
                  </a:lnTo>
                  <a:lnTo>
                    <a:pt x="167" y="188"/>
                  </a:lnTo>
                  <a:lnTo>
                    <a:pt x="153" y="196"/>
                  </a:lnTo>
                  <a:lnTo>
                    <a:pt x="139" y="204"/>
                  </a:lnTo>
                  <a:lnTo>
                    <a:pt x="124" y="212"/>
                  </a:lnTo>
                  <a:lnTo>
                    <a:pt x="109" y="221"/>
                  </a:lnTo>
                  <a:lnTo>
                    <a:pt x="95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58" name="Freeform 569"/>
            <p:cNvSpPr>
              <a:spLocks/>
            </p:cNvSpPr>
            <p:nvPr/>
          </p:nvSpPr>
          <p:spPr bwMode="auto">
            <a:xfrm>
              <a:off x="3677" y="2329"/>
              <a:ext cx="96" cy="11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4" y="26"/>
                </a:cxn>
                <a:cxn ang="0">
                  <a:pos x="32" y="49"/>
                </a:cxn>
                <a:cxn ang="0">
                  <a:pos x="66" y="44"/>
                </a:cxn>
                <a:cxn ang="0">
                  <a:pos x="101" y="29"/>
                </a:cxn>
                <a:cxn ang="0">
                  <a:pos x="134" y="13"/>
                </a:cxn>
                <a:cxn ang="0">
                  <a:pos x="167" y="0"/>
                </a:cxn>
                <a:cxn ang="0">
                  <a:pos x="190" y="6"/>
                </a:cxn>
                <a:cxn ang="0">
                  <a:pos x="182" y="19"/>
                </a:cxn>
                <a:cxn ang="0">
                  <a:pos x="172" y="32"/>
                </a:cxn>
                <a:cxn ang="0">
                  <a:pos x="161" y="44"/>
                </a:cxn>
                <a:cxn ang="0">
                  <a:pos x="155" y="51"/>
                </a:cxn>
                <a:cxn ang="0">
                  <a:pos x="153" y="51"/>
                </a:cxn>
                <a:cxn ang="0">
                  <a:pos x="148" y="57"/>
                </a:cxn>
                <a:cxn ang="0">
                  <a:pos x="135" y="72"/>
                </a:cxn>
                <a:cxn ang="0">
                  <a:pos x="119" y="87"/>
                </a:cxn>
                <a:cxn ang="0">
                  <a:pos x="108" y="101"/>
                </a:cxn>
                <a:cxn ang="0">
                  <a:pos x="104" y="107"/>
                </a:cxn>
                <a:cxn ang="0">
                  <a:pos x="101" y="107"/>
                </a:cxn>
                <a:cxn ang="0">
                  <a:pos x="100" y="108"/>
                </a:cxn>
                <a:cxn ang="0">
                  <a:pos x="100" y="111"/>
                </a:cxn>
                <a:cxn ang="0">
                  <a:pos x="95" y="115"/>
                </a:cxn>
                <a:cxn ang="0">
                  <a:pos x="82" y="126"/>
                </a:cxn>
                <a:cxn ang="0">
                  <a:pos x="68" y="141"/>
                </a:cxn>
                <a:cxn ang="0">
                  <a:pos x="54" y="155"/>
                </a:cxn>
                <a:cxn ang="0">
                  <a:pos x="47" y="162"/>
                </a:cxn>
                <a:cxn ang="0">
                  <a:pos x="47" y="164"/>
                </a:cxn>
                <a:cxn ang="0">
                  <a:pos x="38" y="170"/>
                </a:cxn>
                <a:cxn ang="0">
                  <a:pos x="31" y="185"/>
                </a:cxn>
                <a:cxn ang="0">
                  <a:pos x="36" y="202"/>
                </a:cxn>
                <a:cxn ang="0">
                  <a:pos x="49" y="221"/>
                </a:cxn>
                <a:cxn ang="0">
                  <a:pos x="0" y="230"/>
                </a:cxn>
              </a:cxnLst>
              <a:rect l="0" t="0" r="r" b="b"/>
              <a:pathLst>
                <a:path w="192" h="230">
                  <a:moveTo>
                    <a:pt x="0" y="0"/>
                  </a:moveTo>
                  <a:lnTo>
                    <a:pt x="41" y="0"/>
                  </a:lnTo>
                  <a:lnTo>
                    <a:pt x="38" y="13"/>
                  </a:lnTo>
                  <a:lnTo>
                    <a:pt x="34" y="26"/>
                  </a:lnTo>
                  <a:lnTo>
                    <a:pt x="32" y="39"/>
                  </a:lnTo>
                  <a:lnTo>
                    <a:pt x="32" y="49"/>
                  </a:lnTo>
                  <a:lnTo>
                    <a:pt x="49" y="48"/>
                  </a:lnTo>
                  <a:lnTo>
                    <a:pt x="66" y="44"/>
                  </a:lnTo>
                  <a:lnTo>
                    <a:pt x="84" y="37"/>
                  </a:lnTo>
                  <a:lnTo>
                    <a:pt x="101" y="29"/>
                  </a:lnTo>
                  <a:lnTo>
                    <a:pt x="118" y="21"/>
                  </a:lnTo>
                  <a:lnTo>
                    <a:pt x="134" y="13"/>
                  </a:lnTo>
                  <a:lnTo>
                    <a:pt x="152" y="5"/>
                  </a:lnTo>
                  <a:lnTo>
                    <a:pt x="167" y="0"/>
                  </a:lnTo>
                  <a:lnTo>
                    <a:pt x="192" y="0"/>
                  </a:lnTo>
                  <a:lnTo>
                    <a:pt x="190" y="6"/>
                  </a:lnTo>
                  <a:lnTo>
                    <a:pt x="186" y="13"/>
                  </a:lnTo>
                  <a:lnTo>
                    <a:pt x="182" y="19"/>
                  </a:lnTo>
                  <a:lnTo>
                    <a:pt x="177" y="26"/>
                  </a:lnTo>
                  <a:lnTo>
                    <a:pt x="172" y="32"/>
                  </a:lnTo>
                  <a:lnTo>
                    <a:pt x="167" y="39"/>
                  </a:lnTo>
                  <a:lnTo>
                    <a:pt x="161" y="44"/>
                  </a:lnTo>
                  <a:lnTo>
                    <a:pt x="156" y="51"/>
                  </a:lnTo>
                  <a:lnTo>
                    <a:pt x="155" y="51"/>
                  </a:lnTo>
                  <a:lnTo>
                    <a:pt x="154" y="51"/>
                  </a:lnTo>
                  <a:lnTo>
                    <a:pt x="153" y="51"/>
                  </a:lnTo>
                  <a:lnTo>
                    <a:pt x="152" y="51"/>
                  </a:lnTo>
                  <a:lnTo>
                    <a:pt x="148" y="57"/>
                  </a:lnTo>
                  <a:lnTo>
                    <a:pt x="142" y="64"/>
                  </a:lnTo>
                  <a:lnTo>
                    <a:pt x="135" y="72"/>
                  </a:lnTo>
                  <a:lnTo>
                    <a:pt x="127" y="79"/>
                  </a:lnTo>
                  <a:lnTo>
                    <a:pt x="119" y="87"/>
                  </a:lnTo>
                  <a:lnTo>
                    <a:pt x="112" y="94"/>
                  </a:lnTo>
                  <a:lnTo>
                    <a:pt x="108" y="101"/>
                  </a:lnTo>
                  <a:lnTo>
                    <a:pt x="106" y="107"/>
                  </a:lnTo>
                  <a:lnTo>
                    <a:pt x="104" y="107"/>
                  </a:lnTo>
                  <a:lnTo>
                    <a:pt x="103" y="107"/>
                  </a:lnTo>
                  <a:lnTo>
                    <a:pt x="101" y="107"/>
                  </a:lnTo>
                  <a:lnTo>
                    <a:pt x="100" y="107"/>
                  </a:lnTo>
                  <a:lnTo>
                    <a:pt x="100" y="108"/>
                  </a:lnTo>
                  <a:lnTo>
                    <a:pt x="100" y="109"/>
                  </a:lnTo>
                  <a:lnTo>
                    <a:pt x="100" y="111"/>
                  </a:lnTo>
                  <a:lnTo>
                    <a:pt x="100" y="112"/>
                  </a:lnTo>
                  <a:lnTo>
                    <a:pt x="95" y="115"/>
                  </a:lnTo>
                  <a:lnTo>
                    <a:pt x="89" y="119"/>
                  </a:lnTo>
                  <a:lnTo>
                    <a:pt x="82" y="126"/>
                  </a:lnTo>
                  <a:lnTo>
                    <a:pt x="76" y="133"/>
                  </a:lnTo>
                  <a:lnTo>
                    <a:pt x="68" y="141"/>
                  </a:lnTo>
                  <a:lnTo>
                    <a:pt x="61" y="148"/>
                  </a:lnTo>
                  <a:lnTo>
                    <a:pt x="54" y="155"/>
                  </a:lnTo>
                  <a:lnTo>
                    <a:pt x="47" y="161"/>
                  </a:lnTo>
                  <a:lnTo>
                    <a:pt x="47" y="162"/>
                  </a:lnTo>
                  <a:lnTo>
                    <a:pt x="47" y="163"/>
                  </a:lnTo>
                  <a:lnTo>
                    <a:pt x="47" y="164"/>
                  </a:lnTo>
                  <a:lnTo>
                    <a:pt x="47" y="165"/>
                  </a:lnTo>
                  <a:lnTo>
                    <a:pt x="38" y="170"/>
                  </a:lnTo>
                  <a:lnTo>
                    <a:pt x="33" y="177"/>
                  </a:lnTo>
                  <a:lnTo>
                    <a:pt x="31" y="185"/>
                  </a:lnTo>
                  <a:lnTo>
                    <a:pt x="32" y="193"/>
                  </a:lnTo>
                  <a:lnTo>
                    <a:pt x="36" y="202"/>
                  </a:lnTo>
                  <a:lnTo>
                    <a:pt x="42" y="211"/>
                  </a:lnTo>
                  <a:lnTo>
                    <a:pt x="49" y="221"/>
                  </a:lnTo>
                  <a:lnTo>
                    <a:pt x="57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59" name="Freeform 570"/>
            <p:cNvSpPr>
              <a:spLocks/>
            </p:cNvSpPr>
            <p:nvPr/>
          </p:nvSpPr>
          <p:spPr bwMode="auto">
            <a:xfrm>
              <a:off x="3760" y="2328"/>
              <a:ext cx="14" cy="1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0" y="3"/>
                </a:cxn>
                <a:cxn ang="0">
                  <a:pos x="6" y="1"/>
                </a:cxn>
                <a:cxn ang="0">
                  <a:pos x="13" y="0"/>
                </a:cxn>
                <a:cxn ang="0">
                  <a:pos x="20" y="0"/>
                </a:cxn>
                <a:cxn ang="0">
                  <a:pos x="26" y="0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25" y="3"/>
                </a:cxn>
              </a:cxnLst>
              <a:rect l="0" t="0" r="r" b="b"/>
              <a:pathLst>
                <a:path w="26" h="3">
                  <a:moveTo>
                    <a:pt x="25" y="3"/>
                  </a:moveTo>
                  <a:lnTo>
                    <a:pt x="0" y="3"/>
                  </a:lnTo>
                  <a:lnTo>
                    <a:pt x="6" y="1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5" y="2"/>
                  </a:lnTo>
                  <a:lnTo>
                    <a:pt x="25" y="3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60" name="Freeform 571"/>
            <p:cNvSpPr>
              <a:spLocks/>
            </p:cNvSpPr>
            <p:nvPr/>
          </p:nvSpPr>
          <p:spPr bwMode="auto">
            <a:xfrm>
              <a:off x="3677" y="2304"/>
              <a:ext cx="22" cy="25"/>
            </a:xfrm>
            <a:custGeom>
              <a:avLst/>
              <a:gdLst/>
              <a:ahLst/>
              <a:cxnLst>
                <a:cxn ang="0">
                  <a:pos x="41" y="50"/>
                </a:cxn>
                <a:cxn ang="0">
                  <a:pos x="0" y="50"/>
                </a:cxn>
                <a:cxn ang="0">
                  <a:pos x="0" y="2"/>
                </a:cxn>
                <a:cxn ang="0">
                  <a:pos x="2" y="1"/>
                </a:cxn>
                <a:cxn ang="0">
                  <a:pos x="5" y="1"/>
                </a:cxn>
                <a:cxn ang="0">
                  <a:pos x="8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1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4" y="3"/>
                </a:cxn>
                <a:cxn ang="0">
                  <a:pos x="33" y="7"/>
                </a:cxn>
                <a:cxn ang="0">
                  <a:pos x="39" y="12"/>
                </a:cxn>
                <a:cxn ang="0">
                  <a:pos x="42" y="18"/>
                </a:cxn>
                <a:cxn ang="0">
                  <a:pos x="44" y="26"/>
                </a:cxn>
                <a:cxn ang="0">
                  <a:pos x="44" y="33"/>
                </a:cxn>
                <a:cxn ang="0">
                  <a:pos x="43" y="42"/>
                </a:cxn>
                <a:cxn ang="0">
                  <a:pos x="41" y="50"/>
                </a:cxn>
              </a:cxnLst>
              <a:rect l="0" t="0" r="r" b="b"/>
              <a:pathLst>
                <a:path w="44" h="50">
                  <a:moveTo>
                    <a:pt x="41" y="50"/>
                  </a:moveTo>
                  <a:lnTo>
                    <a:pt x="0" y="50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4" y="3"/>
                  </a:lnTo>
                  <a:lnTo>
                    <a:pt x="33" y="7"/>
                  </a:lnTo>
                  <a:lnTo>
                    <a:pt x="39" y="12"/>
                  </a:lnTo>
                  <a:lnTo>
                    <a:pt x="42" y="18"/>
                  </a:lnTo>
                  <a:lnTo>
                    <a:pt x="44" y="26"/>
                  </a:lnTo>
                  <a:lnTo>
                    <a:pt x="44" y="33"/>
                  </a:lnTo>
                  <a:lnTo>
                    <a:pt x="43" y="42"/>
                  </a:lnTo>
                  <a:lnTo>
                    <a:pt x="41" y="5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61" name="Freeform 572"/>
            <p:cNvSpPr>
              <a:spLocks/>
            </p:cNvSpPr>
            <p:nvPr/>
          </p:nvSpPr>
          <p:spPr bwMode="auto">
            <a:xfrm>
              <a:off x="3587" y="3248"/>
              <a:ext cx="20" cy="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9" y="0"/>
                </a:cxn>
                <a:cxn ang="0">
                  <a:pos x="34" y="1"/>
                </a:cxn>
                <a:cxn ang="0">
                  <a:pos x="29" y="3"/>
                </a:cxn>
                <a:cxn ang="0">
                  <a:pos x="24" y="4"/>
                </a:cxn>
                <a:cxn ang="0">
                  <a:pos x="20" y="5"/>
                </a:cxn>
                <a:cxn ang="0">
                  <a:pos x="14" y="7"/>
                </a:cxn>
                <a:cxn ang="0">
                  <a:pos x="9" y="7"/>
                </a:cxn>
                <a:cxn ang="0">
                  <a:pos x="5" y="7"/>
                </a:cxn>
                <a:cxn ang="0">
                  <a:pos x="0" y="7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9" h="7">
                  <a:moveTo>
                    <a:pt x="2" y="0"/>
                  </a:moveTo>
                  <a:lnTo>
                    <a:pt x="39" y="0"/>
                  </a:lnTo>
                  <a:lnTo>
                    <a:pt x="34" y="1"/>
                  </a:lnTo>
                  <a:lnTo>
                    <a:pt x="29" y="3"/>
                  </a:lnTo>
                  <a:lnTo>
                    <a:pt x="24" y="4"/>
                  </a:lnTo>
                  <a:lnTo>
                    <a:pt x="20" y="5"/>
                  </a:lnTo>
                  <a:lnTo>
                    <a:pt x="14" y="7"/>
                  </a:lnTo>
                  <a:lnTo>
                    <a:pt x="9" y="7"/>
                  </a:lnTo>
                  <a:lnTo>
                    <a:pt x="5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62" name="Freeform 573"/>
            <p:cNvSpPr>
              <a:spLocks/>
            </p:cNvSpPr>
            <p:nvPr/>
          </p:nvSpPr>
          <p:spPr bwMode="auto">
            <a:xfrm>
              <a:off x="3661" y="3248"/>
              <a:ext cx="16" cy="2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2" y="0"/>
                </a:cxn>
                <a:cxn ang="0">
                  <a:pos x="32" y="54"/>
                </a:cxn>
                <a:cxn ang="0">
                  <a:pos x="20" y="50"/>
                </a:cxn>
                <a:cxn ang="0">
                  <a:pos x="11" y="46"/>
                </a:cxn>
                <a:cxn ang="0">
                  <a:pos x="5" y="39"/>
                </a:cxn>
                <a:cxn ang="0">
                  <a:pos x="2" y="32"/>
                </a:cxn>
                <a:cxn ang="0">
                  <a:pos x="0" y="25"/>
                </a:cxn>
                <a:cxn ang="0">
                  <a:pos x="2" y="17"/>
                </a:cxn>
                <a:cxn ang="0">
                  <a:pos x="3" y="8"/>
                </a:cxn>
                <a:cxn ang="0">
                  <a:pos x="5" y="0"/>
                </a:cxn>
              </a:cxnLst>
              <a:rect l="0" t="0" r="r" b="b"/>
              <a:pathLst>
                <a:path w="32" h="54">
                  <a:moveTo>
                    <a:pt x="5" y="0"/>
                  </a:moveTo>
                  <a:lnTo>
                    <a:pt x="32" y="0"/>
                  </a:lnTo>
                  <a:lnTo>
                    <a:pt x="32" y="54"/>
                  </a:lnTo>
                  <a:lnTo>
                    <a:pt x="20" y="50"/>
                  </a:lnTo>
                  <a:lnTo>
                    <a:pt x="11" y="46"/>
                  </a:lnTo>
                  <a:lnTo>
                    <a:pt x="5" y="39"/>
                  </a:lnTo>
                  <a:lnTo>
                    <a:pt x="2" y="32"/>
                  </a:lnTo>
                  <a:lnTo>
                    <a:pt x="0" y="25"/>
                  </a:lnTo>
                  <a:lnTo>
                    <a:pt x="2" y="17"/>
                  </a:lnTo>
                  <a:lnTo>
                    <a:pt x="3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63" name="Freeform 574"/>
            <p:cNvSpPr>
              <a:spLocks/>
            </p:cNvSpPr>
            <p:nvPr/>
          </p:nvSpPr>
          <p:spPr bwMode="auto">
            <a:xfrm>
              <a:off x="3588" y="3133"/>
              <a:ext cx="89" cy="115"/>
            </a:xfrm>
            <a:custGeom>
              <a:avLst/>
              <a:gdLst/>
              <a:ahLst/>
              <a:cxnLst>
                <a:cxn ang="0">
                  <a:pos x="178" y="0"/>
                </a:cxn>
                <a:cxn ang="0">
                  <a:pos x="151" y="231"/>
                </a:cxn>
                <a:cxn ang="0">
                  <a:pos x="158" y="206"/>
                </a:cxn>
                <a:cxn ang="0">
                  <a:pos x="161" y="186"/>
                </a:cxn>
                <a:cxn ang="0">
                  <a:pos x="130" y="189"/>
                </a:cxn>
                <a:cxn ang="0">
                  <a:pos x="98" y="202"/>
                </a:cxn>
                <a:cxn ang="0">
                  <a:pos x="67" y="217"/>
                </a:cxn>
                <a:cxn ang="0">
                  <a:pos x="37" y="231"/>
                </a:cxn>
                <a:cxn ang="0">
                  <a:pos x="4" y="225"/>
                </a:cxn>
                <a:cxn ang="0">
                  <a:pos x="11" y="213"/>
                </a:cxn>
                <a:cxn ang="0">
                  <a:pos x="21" y="201"/>
                </a:cxn>
                <a:cxn ang="0">
                  <a:pos x="30" y="189"/>
                </a:cxn>
                <a:cxn ang="0">
                  <a:pos x="36" y="183"/>
                </a:cxn>
                <a:cxn ang="0">
                  <a:pos x="39" y="183"/>
                </a:cxn>
                <a:cxn ang="0">
                  <a:pos x="44" y="178"/>
                </a:cxn>
                <a:cxn ang="0">
                  <a:pos x="57" y="163"/>
                </a:cxn>
                <a:cxn ang="0">
                  <a:pos x="73" y="148"/>
                </a:cxn>
                <a:cxn ang="0">
                  <a:pos x="84" y="134"/>
                </a:cxn>
                <a:cxn ang="0">
                  <a:pos x="88" y="128"/>
                </a:cxn>
                <a:cxn ang="0">
                  <a:pos x="90" y="128"/>
                </a:cxn>
                <a:cxn ang="0">
                  <a:pos x="91" y="127"/>
                </a:cxn>
                <a:cxn ang="0">
                  <a:pos x="91" y="123"/>
                </a:cxn>
                <a:cxn ang="0">
                  <a:pos x="96" y="120"/>
                </a:cxn>
                <a:cxn ang="0">
                  <a:pos x="108" y="109"/>
                </a:cxn>
                <a:cxn ang="0">
                  <a:pos x="123" y="94"/>
                </a:cxn>
                <a:cxn ang="0">
                  <a:pos x="137" y="80"/>
                </a:cxn>
                <a:cxn ang="0">
                  <a:pos x="144" y="73"/>
                </a:cxn>
                <a:cxn ang="0">
                  <a:pos x="144" y="70"/>
                </a:cxn>
                <a:cxn ang="0">
                  <a:pos x="155" y="64"/>
                </a:cxn>
                <a:cxn ang="0">
                  <a:pos x="161" y="49"/>
                </a:cxn>
                <a:cxn ang="0">
                  <a:pos x="155" y="30"/>
                </a:cxn>
                <a:cxn ang="0">
                  <a:pos x="140" y="9"/>
                </a:cxn>
              </a:cxnLst>
              <a:rect l="0" t="0" r="r" b="b"/>
              <a:pathLst>
                <a:path w="178" h="231">
                  <a:moveTo>
                    <a:pt x="130" y="0"/>
                  </a:moveTo>
                  <a:lnTo>
                    <a:pt x="178" y="0"/>
                  </a:lnTo>
                  <a:lnTo>
                    <a:pt x="178" y="231"/>
                  </a:lnTo>
                  <a:lnTo>
                    <a:pt x="151" y="231"/>
                  </a:lnTo>
                  <a:lnTo>
                    <a:pt x="155" y="218"/>
                  </a:lnTo>
                  <a:lnTo>
                    <a:pt x="158" y="206"/>
                  </a:lnTo>
                  <a:lnTo>
                    <a:pt x="161" y="195"/>
                  </a:lnTo>
                  <a:lnTo>
                    <a:pt x="161" y="186"/>
                  </a:lnTo>
                  <a:lnTo>
                    <a:pt x="145" y="187"/>
                  </a:lnTo>
                  <a:lnTo>
                    <a:pt x="130" y="189"/>
                  </a:lnTo>
                  <a:lnTo>
                    <a:pt x="114" y="195"/>
                  </a:lnTo>
                  <a:lnTo>
                    <a:pt x="98" y="202"/>
                  </a:lnTo>
                  <a:lnTo>
                    <a:pt x="82" y="209"/>
                  </a:lnTo>
                  <a:lnTo>
                    <a:pt x="67" y="217"/>
                  </a:lnTo>
                  <a:lnTo>
                    <a:pt x="52" y="225"/>
                  </a:lnTo>
                  <a:lnTo>
                    <a:pt x="37" y="231"/>
                  </a:lnTo>
                  <a:lnTo>
                    <a:pt x="0" y="231"/>
                  </a:lnTo>
                  <a:lnTo>
                    <a:pt x="4" y="225"/>
                  </a:lnTo>
                  <a:lnTo>
                    <a:pt x="7" y="219"/>
                  </a:lnTo>
                  <a:lnTo>
                    <a:pt x="11" y="213"/>
                  </a:lnTo>
                  <a:lnTo>
                    <a:pt x="16" y="206"/>
                  </a:lnTo>
                  <a:lnTo>
                    <a:pt x="21" y="201"/>
                  </a:lnTo>
                  <a:lnTo>
                    <a:pt x="26" y="195"/>
                  </a:lnTo>
                  <a:lnTo>
                    <a:pt x="30" y="189"/>
                  </a:lnTo>
                  <a:lnTo>
                    <a:pt x="35" y="183"/>
                  </a:lnTo>
                  <a:lnTo>
                    <a:pt x="36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41" y="183"/>
                  </a:lnTo>
                  <a:lnTo>
                    <a:pt x="44" y="178"/>
                  </a:lnTo>
                  <a:lnTo>
                    <a:pt x="50" y="171"/>
                  </a:lnTo>
                  <a:lnTo>
                    <a:pt x="57" y="163"/>
                  </a:lnTo>
                  <a:lnTo>
                    <a:pt x="65" y="156"/>
                  </a:lnTo>
                  <a:lnTo>
                    <a:pt x="73" y="148"/>
                  </a:lnTo>
                  <a:lnTo>
                    <a:pt x="80" y="141"/>
                  </a:lnTo>
                  <a:lnTo>
                    <a:pt x="84" y="134"/>
                  </a:lnTo>
                  <a:lnTo>
                    <a:pt x="87" y="128"/>
                  </a:lnTo>
                  <a:lnTo>
                    <a:pt x="88" y="128"/>
                  </a:lnTo>
                  <a:lnTo>
                    <a:pt x="89" y="128"/>
                  </a:lnTo>
                  <a:lnTo>
                    <a:pt x="90" y="128"/>
                  </a:lnTo>
                  <a:lnTo>
                    <a:pt x="91" y="128"/>
                  </a:lnTo>
                  <a:lnTo>
                    <a:pt x="91" y="127"/>
                  </a:lnTo>
                  <a:lnTo>
                    <a:pt x="91" y="125"/>
                  </a:lnTo>
                  <a:lnTo>
                    <a:pt x="91" y="123"/>
                  </a:lnTo>
                  <a:lnTo>
                    <a:pt x="91" y="122"/>
                  </a:lnTo>
                  <a:lnTo>
                    <a:pt x="96" y="120"/>
                  </a:lnTo>
                  <a:lnTo>
                    <a:pt x="102" y="115"/>
                  </a:lnTo>
                  <a:lnTo>
                    <a:pt x="108" y="109"/>
                  </a:lnTo>
                  <a:lnTo>
                    <a:pt x="117" y="102"/>
                  </a:lnTo>
                  <a:lnTo>
                    <a:pt x="123" y="94"/>
                  </a:lnTo>
                  <a:lnTo>
                    <a:pt x="130" y="85"/>
                  </a:lnTo>
                  <a:lnTo>
                    <a:pt x="137" y="80"/>
                  </a:lnTo>
                  <a:lnTo>
                    <a:pt x="144" y="74"/>
                  </a:lnTo>
                  <a:lnTo>
                    <a:pt x="144" y="73"/>
                  </a:lnTo>
                  <a:lnTo>
                    <a:pt x="144" y="72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55" y="64"/>
                  </a:lnTo>
                  <a:lnTo>
                    <a:pt x="159" y="57"/>
                  </a:lnTo>
                  <a:lnTo>
                    <a:pt x="161" y="49"/>
                  </a:lnTo>
                  <a:lnTo>
                    <a:pt x="159" y="39"/>
                  </a:lnTo>
                  <a:lnTo>
                    <a:pt x="155" y="30"/>
                  </a:lnTo>
                  <a:lnTo>
                    <a:pt x="148" y="20"/>
                  </a:lnTo>
                  <a:lnTo>
                    <a:pt x="140" y="9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64" name="Freeform 575"/>
            <p:cNvSpPr>
              <a:spLocks/>
            </p:cNvSpPr>
            <p:nvPr/>
          </p:nvSpPr>
          <p:spPr bwMode="auto">
            <a:xfrm>
              <a:off x="3562" y="3018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83" y="229"/>
                </a:cxn>
                <a:cxn ang="0">
                  <a:pos x="170" y="216"/>
                </a:cxn>
                <a:cxn ang="0">
                  <a:pos x="157" y="206"/>
                </a:cxn>
                <a:cxn ang="0">
                  <a:pos x="148" y="197"/>
                </a:cxn>
                <a:cxn ang="0">
                  <a:pos x="141" y="191"/>
                </a:cxn>
                <a:cxn ang="0">
                  <a:pos x="142" y="183"/>
                </a:cxn>
                <a:cxn ang="0">
                  <a:pos x="149" y="168"/>
                </a:cxn>
                <a:cxn ang="0">
                  <a:pos x="151" y="168"/>
                </a:cxn>
                <a:cxn ang="0">
                  <a:pos x="155" y="168"/>
                </a:cxn>
                <a:cxn ang="0">
                  <a:pos x="157" y="162"/>
                </a:cxn>
                <a:cxn ang="0">
                  <a:pos x="170" y="146"/>
                </a:cxn>
                <a:cxn ang="0">
                  <a:pos x="172" y="146"/>
                </a:cxn>
                <a:cxn ang="0">
                  <a:pos x="174" y="146"/>
                </a:cxn>
                <a:cxn ang="0">
                  <a:pos x="182" y="135"/>
                </a:cxn>
                <a:cxn ang="0">
                  <a:pos x="193" y="123"/>
                </a:cxn>
                <a:cxn ang="0">
                  <a:pos x="198" y="110"/>
                </a:cxn>
                <a:cxn ang="0">
                  <a:pos x="193" y="98"/>
                </a:cxn>
                <a:cxn ang="0">
                  <a:pos x="152" y="107"/>
                </a:cxn>
                <a:cxn ang="0">
                  <a:pos x="120" y="114"/>
                </a:cxn>
                <a:cxn ang="0">
                  <a:pos x="92" y="120"/>
                </a:cxn>
                <a:cxn ang="0">
                  <a:pos x="69" y="125"/>
                </a:cxn>
                <a:cxn ang="0">
                  <a:pos x="51" y="129"/>
                </a:cxn>
                <a:cxn ang="0">
                  <a:pos x="34" y="132"/>
                </a:cxn>
                <a:cxn ang="0">
                  <a:pos x="16" y="136"/>
                </a:cxn>
                <a:cxn ang="0">
                  <a:pos x="0" y="139"/>
                </a:cxn>
                <a:cxn ang="0">
                  <a:pos x="5" y="99"/>
                </a:cxn>
                <a:cxn ang="0">
                  <a:pos x="14" y="92"/>
                </a:cxn>
                <a:cxn ang="0">
                  <a:pos x="24" y="85"/>
                </a:cxn>
                <a:cxn ang="0">
                  <a:pos x="38" y="76"/>
                </a:cxn>
                <a:cxn ang="0">
                  <a:pos x="45" y="69"/>
                </a:cxn>
                <a:cxn ang="0">
                  <a:pos x="45" y="67"/>
                </a:cxn>
                <a:cxn ang="0">
                  <a:pos x="54" y="60"/>
                </a:cxn>
                <a:cxn ang="0">
                  <a:pos x="80" y="46"/>
                </a:cxn>
                <a:cxn ang="0">
                  <a:pos x="110" y="29"/>
                </a:cxn>
                <a:cxn ang="0">
                  <a:pos x="141" y="10"/>
                </a:cxn>
              </a:cxnLst>
              <a:rect l="0" t="0" r="r" b="b"/>
              <a:pathLst>
                <a:path w="231" h="229">
                  <a:moveTo>
                    <a:pt x="156" y="0"/>
                  </a:moveTo>
                  <a:lnTo>
                    <a:pt x="231" y="0"/>
                  </a:lnTo>
                  <a:lnTo>
                    <a:pt x="231" y="229"/>
                  </a:lnTo>
                  <a:lnTo>
                    <a:pt x="183" y="229"/>
                  </a:lnTo>
                  <a:lnTo>
                    <a:pt x="176" y="222"/>
                  </a:lnTo>
                  <a:lnTo>
                    <a:pt x="170" y="216"/>
                  </a:lnTo>
                  <a:lnTo>
                    <a:pt x="164" y="211"/>
                  </a:lnTo>
                  <a:lnTo>
                    <a:pt x="157" y="206"/>
                  </a:lnTo>
                  <a:lnTo>
                    <a:pt x="152" y="202"/>
                  </a:lnTo>
                  <a:lnTo>
                    <a:pt x="148" y="197"/>
                  </a:lnTo>
                  <a:lnTo>
                    <a:pt x="143" y="193"/>
                  </a:lnTo>
                  <a:lnTo>
                    <a:pt x="141" y="191"/>
                  </a:lnTo>
                  <a:lnTo>
                    <a:pt x="141" y="187"/>
                  </a:lnTo>
                  <a:lnTo>
                    <a:pt x="142" y="183"/>
                  </a:lnTo>
                  <a:lnTo>
                    <a:pt x="144" y="177"/>
                  </a:lnTo>
                  <a:lnTo>
                    <a:pt x="149" y="168"/>
                  </a:lnTo>
                  <a:lnTo>
                    <a:pt x="150" y="168"/>
                  </a:lnTo>
                  <a:lnTo>
                    <a:pt x="151" y="168"/>
                  </a:lnTo>
                  <a:lnTo>
                    <a:pt x="153" y="168"/>
                  </a:lnTo>
                  <a:lnTo>
                    <a:pt x="155" y="168"/>
                  </a:lnTo>
                  <a:lnTo>
                    <a:pt x="156" y="165"/>
                  </a:lnTo>
                  <a:lnTo>
                    <a:pt x="157" y="162"/>
                  </a:lnTo>
                  <a:lnTo>
                    <a:pt x="161" y="157"/>
                  </a:lnTo>
                  <a:lnTo>
                    <a:pt x="170" y="146"/>
                  </a:lnTo>
                  <a:lnTo>
                    <a:pt x="171" y="146"/>
                  </a:lnTo>
                  <a:lnTo>
                    <a:pt x="172" y="146"/>
                  </a:lnTo>
                  <a:lnTo>
                    <a:pt x="173" y="146"/>
                  </a:lnTo>
                  <a:lnTo>
                    <a:pt x="174" y="146"/>
                  </a:lnTo>
                  <a:lnTo>
                    <a:pt x="178" y="140"/>
                  </a:lnTo>
                  <a:lnTo>
                    <a:pt x="182" y="135"/>
                  </a:lnTo>
                  <a:lnTo>
                    <a:pt x="188" y="129"/>
                  </a:lnTo>
                  <a:lnTo>
                    <a:pt x="193" y="123"/>
                  </a:lnTo>
                  <a:lnTo>
                    <a:pt x="197" y="117"/>
                  </a:lnTo>
                  <a:lnTo>
                    <a:pt x="198" y="110"/>
                  </a:lnTo>
                  <a:lnTo>
                    <a:pt x="197" y="105"/>
                  </a:lnTo>
                  <a:lnTo>
                    <a:pt x="193" y="98"/>
                  </a:lnTo>
                  <a:lnTo>
                    <a:pt x="172" y="102"/>
                  </a:lnTo>
                  <a:lnTo>
                    <a:pt x="152" y="107"/>
                  </a:lnTo>
                  <a:lnTo>
                    <a:pt x="135" y="110"/>
                  </a:lnTo>
                  <a:lnTo>
                    <a:pt x="120" y="114"/>
                  </a:lnTo>
                  <a:lnTo>
                    <a:pt x="105" y="117"/>
                  </a:lnTo>
                  <a:lnTo>
                    <a:pt x="92" y="120"/>
                  </a:lnTo>
                  <a:lnTo>
                    <a:pt x="81" y="123"/>
                  </a:lnTo>
                  <a:lnTo>
                    <a:pt x="69" y="125"/>
                  </a:lnTo>
                  <a:lnTo>
                    <a:pt x="60" y="127"/>
                  </a:lnTo>
                  <a:lnTo>
                    <a:pt x="51" y="129"/>
                  </a:lnTo>
                  <a:lnTo>
                    <a:pt x="42" y="131"/>
                  </a:lnTo>
                  <a:lnTo>
                    <a:pt x="34" y="132"/>
                  </a:lnTo>
                  <a:lnTo>
                    <a:pt x="26" y="135"/>
                  </a:lnTo>
                  <a:lnTo>
                    <a:pt x="16" y="136"/>
                  </a:lnTo>
                  <a:lnTo>
                    <a:pt x="8" y="138"/>
                  </a:lnTo>
                  <a:lnTo>
                    <a:pt x="0" y="139"/>
                  </a:lnTo>
                  <a:lnTo>
                    <a:pt x="0" y="102"/>
                  </a:lnTo>
                  <a:lnTo>
                    <a:pt x="5" y="99"/>
                  </a:lnTo>
                  <a:lnTo>
                    <a:pt x="8" y="95"/>
                  </a:lnTo>
                  <a:lnTo>
                    <a:pt x="14" y="92"/>
                  </a:lnTo>
                  <a:lnTo>
                    <a:pt x="19" y="89"/>
                  </a:lnTo>
                  <a:lnTo>
                    <a:pt x="24" y="85"/>
                  </a:lnTo>
                  <a:lnTo>
                    <a:pt x="31" y="81"/>
                  </a:lnTo>
                  <a:lnTo>
                    <a:pt x="38" y="76"/>
                  </a:lnTo>
                  <a:lnTo>
                    <a:pt x="45" y="70"/>
                  </a:lnTo>
                  <a:lnTo>
                    <a:pt x="45" y="69"/>
                  </a:lnTo>
                  <a:lnTo>
                    <a:pt x="45" y="68"/>
                  </a:lnTo>
                  <a:lnTo>
                    <a:pt x="45" y="67"/>
                  </a:lnTo>
                  <a:lnTo>
                    <a:pt x="45" y="66"/>
                  </a:lnTo>
                  <a:lnTo>
                    <a:pt x="54" y="60"/>
                  </a:lnTo>
                  <a:lnTo>
                    <a:pt x="67" y="53"/>
                  </a:lnTo>
                  <a:lnTo>
                    <a:pt x="80" y="46"/>
                  </a:lnTo>
                  <a:lnTo>
                    <a:pt x="95" y="38"/>
                  </a:lnTo>
                  <a:lnTo>
                    <a:pt x="110" y="29"/>
                  </a:lnTo>
                  <a:lnTo>
                    <a:pt x="125" y="19"/>
                  </a:lnTo>
                  <a:lnTo>
                    <a:pt x="141" y="1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65" name="Freeform 576"/>
            <p:cNvSpPr>
              <a:spLocks/>
            </p:cNvSpPr>
            <p:nvPr/>
          </p:nvSpPr>
          <p:spPr bwMode="auto">
            <a:xfrm>
              <a:off x="3579" y="2904"/>
              <a:ext cx="1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28" y="7"/>
                </a:cxn>
                <a:cxn ang="0">
                  <a:pos x="24" y="14"/>
                </a:cxn>
                <a:cxn ang="0">
                  <a:pos x="22" y="21"/>
                </a:cxn>
                <a:cxn ang="0">
                  <a:pos x="18" y="28"/>
                </a:cxn>
                <a:cxn ang="0">
                  <a:pos x="10" y="27"/>
                </a:cxn>
                <a:cxn ang="0">
                  <a:pos x="5" y="21"/>
                </a:cxn>
                <a:cxn ang="0">
                  <a:pos x="1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28">
                  <a:moveTo>
                    <a:pt x="0" y="0"/>
                  </a:moveTo>
                  <a:lnTo>
                    <a:pt x="30" y="0"/>
                  </a:lnTo>
                  <a:lnTo>
                    <a:pt x="28" y="7"/>
                  </a:lnTo>
                  <a:lnTo>
                    <a:pt x="24" y="14"/>
                  </a:lnTo>
                  <a:lnTo>
                    <a:pt x="22" y="21"/>
                  </a:lnTo>
                  <a:lnTo>
                    <a:pt x="18" y="28"/>
                  </a:lnTo>
                  <a:lnTo>
                    <a:pt x="10" y="27"/>
                  </a:lnTo>
                  <a:lnTo>
                    <a:pt x="5" y="21"/>
                  </a:lnTo>
                  <a:lnTo>
                    <a:pt x="1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66" name="Freeform 577"/>
            <p:cNvSpPr>
              <a:spLocks/>
            </p:cNvSpPr>
            <p:nvPr/>
          </p:nvSpPr>
          <p:spPr bwMode="auto">
            <a:xfrm>
              <a:off x="3609" y="2904"/>
              <a:ext cx="68" cy="11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136" y="0"/>
                </a:cxn>
                <a:cxn ang="0">
                  <a:pos x="136" y="230"/>
                </a:cxn>
                <a:cxn ang="0">
                  <a:pos x="61" y="230"/>
                </a:cxn>
                <a:cxn ang="0">
                  <a:pos x="72" y="221"/>
                </a:cxn>
                <a:cxn ang="0">
                  <a:pos x="84" y="213"/>
                </a:cxn>
                <a:cxn ang="0">
                  <a:pos x="93" y="203"/>
                </a:cxn>
                <a:cxn ang="0">
                  <a:pos x="102" y="194"/>
                </a:cxn>
                <a:cxn ang="0">
                  <a:pos x="109" y="185"/>
                </a:cxn>
                <a:cxn ang="0">
                  <a:pos x="115" y="176"/>
                </a:cxn>
                <a:cxn ang="0">
                  <a:pos x="117" y="166"/>
                </a:cxn>
                <a:cxn ang="0">
                  <a:pos x="118" y="157"/>
                </a:cxn>
                <a:cxn ang="0">
                  <a:pos x="101" y="141"/>
                </a:cxn>
                <a:cxn ang="0">
                  <a:pos x="90" y="125"/>
                </a:cxn>
                <a:cxn ang="0">
                  <a:pos x="83" y="108"/>
                </a:cxn>
                <a:cxn ang="0">
                  <a:pos x="80" y="92"/>
                </a:cxn>
                <a:cxn ang="0">
                  <a:pos x="83" y="75"/>
                </a:cxn>
                <a:cxn ang="0">
                  <a:pos x="92" y="60"/>
                </a:cxn>
                <a:cxn ang="0">
                  <a:pos x="106" y="47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8" y="26"/>
                </a:cxn>
                <a:cxn ang="0">
                  <a:pos x="128" y="22"/>
                </a:cxn>
                <a:cxn ang="0">
                  <a:pos x="129" y="19"/>
                </a:cxn>
                <a:cxn ang="0">
                  <a:pos x="126" y="17"/>
                </a:cxn>
                <a:cxn ang="0">
                  <a:pos x="125" y="14"/>
                </a:cxn>
                <a:cxn ang="0">
                  <a:pos x="123" y="12"/>
                </a:cxn>
                <a:cxn ang="0">
                  <a:pos x="121" y="10"/>
                </a:cxn>
                <a:cxn ang="0">
                  <a:pos x="104" y="13"/>
                </a:cxn>
                <a:cxn ang="0">
                  <a:pos x="87" y="20"/>
                </a:cxn>
                <a:cxn ang="0">
                  <a:pos x="69" y="30"/>
                </a:cxn>
                <a:cxn ang="0">
                  <a:pos x="52" y="41"/>
                </a:cxn>
                <a:cxn ang="0">
                  <a:pos x="34" y="50"/>
                </a:cxn>
                <a:cxn ang="0">
                  <a:pos x="19" y="56"/>
                </a:cxn>
                <a:cxn ang="0">
                  <a:pos x="8" y="56"/>
                </a:cxn>
                <a:cxn ang="0">
                  <a:pos x="0" y="49"/>
                </a:cxn>
                <a:cxn ang="0">
                  <a:pos x="4" y="43"/>
                </a:cxn>
                <a:cxn ang="0">
                  <a:pos x="9" y="36"/>
                </a:cxn>
                <a:cxn ang="0">
                  <a:pos x="14" y="30"/>
                </a:cxn>
                <a:cxn ang="0">
                  <a:pos x="19" y="25"/>
                </a:cxn>
                <a:cxn ang="0">
                  <a:pos x="24" y="19"/>
                </a:cxn>
                <a:cxn ang="0">
                  <a:pos x="28" y="12"/>
                </a:cxn>
                <a:cxn ang="0">
                  <a:pos x="33" y="6"/>
                </a:cxn>
                <a:cxn ang="0">
                  <a:pos x="38" y="0"/>
                </a:cxn>
              </a:cxnLst>
              <a:rect l="0" t="0" r="r" b="b"/>
              <a:pathLst>
                <a:path w="136" h="230">
                  <a:moveTo>
                    <a:pt x="38" y="0"/>
                  </a:moveTo>
                  <a:lnTo>
                    <a:pt x="136" y="0"/>
                  </a:lnTo>
                  <a:lnTo>
                    <a:pt x="136" y="230"/>
                  </a:lnTo>
                  <a:lnTo>
                    <a:pt x="61" y="230"/>
                  </a:lnTo>
                  <a:lnTo>
                    <a:pt x="72" y="221"/>
                  </a:lnTo>
                  <a:lnTo>
                    <a:pt x="84" y="213"/>
                  </a:lnTo>
                  <a:lnTo>
                    <a:pt x="93" y="203"/>
                  </a:lnTo>
                  <a:lnTo>
                    <a:pt x="102" y="194"/>
                  </a:lnTo>
                  <a:lnTo>
                    <a:pt x="109" y="185"/>
                  </a:lnTo>
                  <a:lnTo>
                    <a:pt x="115" y="176"/>
                  </a:lnTo>
                  <a:lnTo>
                    <a:pt x="117" y="166"/>
                  </a:lnTo>
                  <a:lnTo>
                    <a:pt x="118" y="157"/>
                  </a:lnTo>
                  <a:lnTo>
                    <a:pt x="101" y="141"/>
                  </a:lnTo>
                  <a:lnTo>
                    <a:pt x="90" y="125"/>
                  </a:lnTo>
                  <a:lnTo>
                    <a:pt x="83" y="108"/>
                  </a:lnTo>
                  <a:lnTo>
                    <a:pt x="80" y="92"/>
                  </a:lnTo>
                  <a:lnTo>
                    <a:pt x="83" y="75"/>
                  </a:lnTo>
                  <a:lnTo>
                    <a:pt x="92" y="60"/>
                  </a:lnTo>
                  <a:lnTo>
                    <a:pt x="106" y="47"/>
                  </a:lnTo>
                  <a:lnTo>
                    <a:pt x="126" y="34"/>
                  </a:lnTo>
                  <a:lnTo>
                    <a:pt x="128" y="29"/>
                  </a:lnTo>
                  <a:lnTo>
                    <a:pt x="128" y="26"/>
                  </a:lnTo>
                  <a:lnTo>
                    <a:pt x="128" y="22"/>
                  </a:lnTo>
                  <a:lnTo>
                    <a:pt x="129" y="19"/>
                  </a:lnTo>
                  <a:lnTo>
                    <a:pt x="126" y="17"/>
                  </a:lnTo>
                  <a:lnTo>
                    <a:pt x="125" y="14"/>
                  </a:lnTo>
                  <a:lnTo>
                    <a:pt x="123" y="12"/>
                  </a:lnTo>
                  <a:lnTo>
                    <a:pt x="121" y="10"/>
                  </a:lnTo>
                  <a:lnTo>
                    <a:pt x="104" y="13"/>
                  </a:lnTo>
                  <a:lnTo>
                    <a:pt x="87" y="20"/>
                  </a:lnTo>
                  <a:lnTo>
                    <a:pt x="69" y="30"/>
                  </a:lnTo>
                  <a:lnTo>
                    <a:pt x="52" y="41"/>
                  </a:lnTo>
                  <a:lnTo>
                    <a:pt x="34" y="50"/>
                  </a:lnTo>
                  <a:lnTo>
                    <a:pt x="19" y="56"/>
                  </a:lnTo>
                  <a:lnTo>
                    <a:pt x="8" y="56"/>
                  </a:lnTo>
                  <a:lnTo>
                    <a:pt x="0" y="49"/>
                  </a:lnTo>
                  <a:lnTo>
                    <a:pt x="4" y="43"/>
                  </a:lnTo>
                  <a:lnTo>
                    <a:pt x="9" y="36"/>
                  </a:lnTo>
                  <a:lnTo>
                    <a:pt x="14" y="30"/>
                  </a:lnTo>
                  <a:lnTo>
                    <a:pt x="19" y="25"/>
                  </a:lnTo>
                  <a:lnTo>
                    <a:pt x="24" y="19"/>
                  </a:lnTo>
                  <a:lnTo>
                    <a:pt x="28" y="12"/>
                  </a:lnTo>
                  <a:lnTo>
                    <a:pt x="33" y="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67" name="Freeform 578"/>
            <p:cNvSpPr>
              <a:spLocks/>
            </p:cNvSpPr>
            <p:nvPr/>
          </p:nvSpPr>
          <p:spPr bwMode="auto">
            <a:xfrm>
              <a:off x="3562" y="2789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33" y="229"/>
                </a:cxn>
                <a:cxn ang="0">
                  <a:pos x="150" y="208"/>
                </a:cxn>
                <a:cxn ang="0">
                  <a:pos x="168" y="186"/>
                </a:cxn>
                <a:cxn ang="0">
                  <a:pos x="187" y="165"/>
                </a:cxn>
                <a:cxn ang="0">
                  <a:pos x="206" y="143"/>
                </a:cxn>
                <a:cxn ang="0">
                  <a:pos x="209" y="126"/>
                </a:cxn>
                <a:cxn ang="0">
                  <a:pos x="189" y="117"/>
                </a:cxn>
                <a:cxn ang="0">
                  <a:pos x="182" y="111"/>
                </a:cxn>
                <a:cxn ang="0">
                  <a:pos x="175" y="105"/>
                </a:cxn>
                <a:cxn ang="0">
                  <a:pos x="174" y="105"/>
                </a:cxn>
                <a:cxn ang="0">
                  <a:pos x="174" y="104"/>
                </a:cxn>
                <a:cxn ang="0">
                  <a:pos x="170" y="103"/>
                </a:cxn>
                <a:cxn ang="0">
                  <a:pos x="164" y="102"/>
                </a:cxn>
                <a:cxn ang="0">
                  <a:pos x="164" y="102"/>
                </a:cxn>
                <a:cxn ang="0">
                  <a:pos x="163" y="103"/>
                </a:cxn>
                <a:cxn ang="0">
                  <a:pos x="160" y="100"/>
                </a:cxn>
                <a:cxn ang="0">
                  <a:pos x="158" y="99"/>
                </a:cxn>
                <a:cxn ang="0">
                  <a:pos x="152" y="97"/>
                </a:cxn>
                <a:cxn ang="0">
                  <a:pos x="147" y="94"/>
                </a:cxn>
                <a:cxn ang="0">
                  <a:pos x="129" y="83"/>
                </a:cxn>
                <a:cxn ang="0">
                  <a:pos x="115" y="92"/>
                </a:cxn>
                <a:cxn ang="0">
                  <a:pos x="104" y="128"/>
                </a:cxn>
                <a:cxn ang="0">
                  <a:pos x="91" y="163"/>
                </a:cxn>
                <a:cxn ang="0">
                  <a:pos x="79" y="196"/>
                </a:cxn>
                <a:cxn ang="0">
                  <a:pos x="66" y="229"/>
                </a:cxn>
                <a:cxn ang="0">
                  <a:pos x="36" y="205"/>
                </a:cxn>
                <a:cxn ang="0">
                  <a:pos x="34" y="152"/>
                </a:cxn>
                <a:cxn ang="0">
                  <a:pos x="26" y="133"/>
                </a:cxn>
                <a:cxn ang="0">
                  <a:pos x="19" y="130"/>
                </a:cxn>
                <a:cxn ang="0">
                  <a:pos x="13" y="132"/>
                </a:cxn>
                <a:cxn ang="0">
                  <a:pos x="7" y="137"/>
                </a:cxn>
                <a:cxn ang="0">
                  <a:pos x="4" y="150"/>
                </a:cxn>
                <a:cxn ang="0">
                  <a:pos x="3" y="167"/>
                </a:cxn>
                <a:cxn ang="0">
                  <a:pos x="0" y="113"/>
                </a:cxn>
                <a:cxn ang="0">
                  <a:pos x="4" y="112"/>
                </a:cxn>
                <a:cxn ang="0">
                  <a:pos x="6" y="112"/>
                </a:cxn>
                <a:cxn ang="0">
                  <a:pos x="7" y="105"/>
                </a:cxn>
                <a:cxn ang="0">
                  <a:pos x="8" y="99"/>
                </a:cxn>
                <a:cxn ang="0">
                  <a:pos x="5" y="95"/>
                </a:cxn>
                <a:cxn ang="0">
                  <a:pos x="0" y="90"/>
                </a:cxn>
                <a:cxn ang="0">
                  <a:pos x="11" y="30"/>
                </a:cxn>
                <a:cxn ang="0">
                  <a:pos x="33" y="34"/>
                </a:cxn>
                <a:cxn ang="0">
                  <a:pos x="54" y="38"/>
                </a:cxn>
                <a:cxn ang="0">
                  <a:pos x="76" y="43"/>
                </a:cxn>
                <a:cxn ang="0">
                  <a:pos x="98" y="43"/>
                </a:cxn>
                <a:cxn ang="0">
                  <a:pos x="104" y="30"/>
                </a:cxn>
                <a:cxn ang="0">
                  <a:pos x="103" y="13"/>
                </a:cxn>
                <a:cxn ang="0">
                  <a:pos x="103" y="5"/>
                </a:cxn>
              </a:cxnLst>
              <a:rect l="0" t="0" r="r" b="b"/>
              <a:pathLst>
                <a:path w="231" h="229">
                  <a:moveTo>
                    <a:pt x="104" y="0"/>
                  </a:moveTo>
                  <a:lnTo>
                    <a:pt x="231" y="0"/>
                  </a:lnTo>
                  <a:lnTo>
                    <a:pt x="231" y="229"/>
                  </a:lnTo>
                  <a:lnTo>
                    <a:pt x="133" y="229"/>
                  </a:lnTo>
                  <a:lnTo>
                    <a:pt x="142" y="219"/>
                  </a:lnTo>
                  <a:lnTo>
                    <a:pt x="150" y="208"/>
                  </a:lnTo>
                  <a:lnTo>
                    <a:pt x="159" y="197"/>
                  </a:lnTo>
                  <a:lnTo>
                    <a:pt x="168" y="186"/>
                  </a:lnTo>
                  <a:lnTo>
                    <a:pt x="176" y="175"/>
                  </a:lnTo>
                  <a:lnTo>
                    <a:pt x="187" y="165"/>
                  </a:lnTo>
                  <a:lnTo>
                    <a:pt x="196" y="153"/>
                  </a:lnTo>
                  <a:lnTo>
                    <a:pt x="206" y="143"/>
                  </a:lnTo>
                  <a:lnTo>
                    <a:pt x="210" y="133"/>
                  </a:lnTo>
                  <a:lnTo>
                    <a:pt x="209" y="126"/>
                  </a:lnTo>
                  <a:lnTo>
                    <a:pt x="202" y="121"/>
                  </a:lnTo>
                  <a:lnTo>
                    <a:pt x="189" y="117"/>
                  </a:lnTo>
                  <a:lnTo>
                    <a:pt x="186" y="114"/>
                  </a:lnTo>
                  <a:lnTo>
                    <a:pt x="182" y="111"/>
                  </a:lnTo>
                  <a:lnTo>
                    <a:pt x="179" y="107"/>
                  </a:lnTo>
                  <a:lnTo>
                    <a:pt x="175" y="105"/>
                  </a:lnTo>
                  <a:lnTo>
                    <a:pt x="174" y="105"/>
                  </a:lnTo>
                  <a:lnTo>
                    <a:pt x="174" y="105"/>
                  </a:lnTo>
                  <a:lnTo>
                    <a:pt x="174" y="105"/>
                  </a:lnTo>
                  <a:lnTo>
                    <a:pt x="174" y="104"/>
                  </a:lnTo>
                  <a:lnTo>
                    <a:pt x="172" y="104"/>
                  </a:lnTo>
                  <a:lnTo>
                    <a:pt x="170" y="103"/>
                  </a:lnTo>
                  <a:lnTo>
                    <a:pt x="166" y="103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3" y="103"/>
                  </a:lnTo>
                  <a:lnTo>
                    <a:pt x="161" y="102"/>
                  </a:lnTo>
                  <a:lnTo>
                    <a:pt x="160" y="100"/>
                  </a:lnTo>
                  <a:lnTo>
                    <a:pt x="159" y="100"/>
                  </a:lnTo>
                  <a:lnTo>
                    <a:pt x="158" y="99"/>
                  </a:lnTo>
                  <a:lnTo>
                    <a:pt x="156" y="98"/>
                  </a:lnTo>
                  <a:lnTo>
                    <a:pt x="152" y="97"/>
                  </a:lnTo>
                  <a:lnTo>
                    <a:pt x="149" y="95"/>
                  </a:lnTo>
                  <a:lnTo>
                    <a:pt x="147" y="94"/>
                  </a:lnTo>
                  <a:lnTo>
                    <a:pt x="137" y="87"/>
                  </a:lnTo>
                  <a:lnTo>
                    <a:pt x="129" y="83"/>
                  </a:lnTo>
                  <a:lnTo>
                    <a:pt x="122" y="85"/>
                  </a:lnTo>
                  <a:lnTo>
                    <a:pt x="115" y="92"/>
                  </a:lnTo>
                  <a:lnTo>
                    <a:pt x="110" y="111"/>
                  </a:lnTo>
                  <a:lnTo>
                    <a:pt x="104" y="128"/>
                  </a:lnTo>
                  <a:lnTo>
                    <a:pt x="98" y="147"/>
                  </a:lnTo>
                  <a:lnTo>
                    <a:pt x="91" y="163"/>
                  </a:lnTo>
                  <a:lnTo>
                    <a:pt x="85" y="180"/>
                  </a:lnTo>
                  <a:lnTo>
                    <a:pt x="79" y="196"/>
                  </a:lnTo>
                  <a:lnTo>
                    <a:pt x="73" y="213"/>
                  </a:lnTo>
                  <a:lnTo>
                    <a:pt x="66" y="229"/>
                  </a:lnTo>
                  <a:lnTo>
                    <a:pt x="36" y="229"/>
                  </a:lnTo>
                  <a:lnTo>
                    <a:pt x="36" y="205"/>
                  </a:lnTo>
                  <a:lnTo>
                    <a:pt x="36" y="178"/>
                  </a:lnTo>
                  <a:lnTo>
                    <a:pt x="34" y="152"/>
                  </a:lnTo>
                  <a:lnTo>
                    <a:pt x="28" y="133"/>
                  </a:lnTo>
                  <a:lnTo>
                    <a:pt x="26" y="133"/>
                  </a:lnTo>
                  <a:lnTo>
                    <a:pt x="22" y="132"/>
                  </a:lnTo>
                  <a:lnTo>
                    <a:pt x="19" y="130"/>
                  </a:lnTo>
                  <a:lnTo>
                    <a:pt x="16" y="129"/>
                  </a:lnTo>
                  <a:lnTo>
                    <a:pt x="13" y="132"/>
                  </a:lnTo>
                  <a:lnTo>
                    <a:pt x="11" y="134"/>
                  </a:lnTo>
                  <a:lnTo>
                    <a:pt x="7" y="137"/>
                  </a:lnTo>
                  <a:lnTo>
                    <a:pt x="4" y="140"/>
                  </a:lnTo>
                  <a:lnTo>
                    <a:pt x="4" y="150"/>
                  </a:lnTo>
                  <a:lnTo>
                    <a:pt x="4" y="159"/>
                  </a:lnTo>
                  <a:lnTo>
                    <a:pt x="3" y="167"/>
                  </a:lnTo>
                  <a:lnTo>
                    <a:pt x="0" y="175"/>
                  </a:lnTo>
                  <a:lnTo>
                    <a:pt x="0" y="113"/>
                  </a:lnTo>
                  <a:lnTo>
                    <a:pt x="1" y="113"/>
                  </a:lnTo>
                  <a:lnTo>
                    <a:pt x="4" y="112"/>
                  </a:lnTo>
                  <a:lnTo>
                    <a:pt x="5" y="112"/>
                  </a:lnTo>
                  <a:lnTo>
                    <a:pt x="6" y="112"/>
                  </a:lnTo>
                  <a:lnTo>
                    <a:pt x="6" y="108"/>
                  </a:lnTo>
                  <a:lnTo>
                    <a:pt x="7" y="105"/>
                  </a:lnTo>
                  <a:lnTo>
                    <a:pt x="7" y="103"/>
                  </a:lnTo>
                  <a:lnTo>
                    <a:pt x="8" y="99"/>
                  </a:lnTo>
                  <a:lnTo>
                    <a:pt x="7" y="97"/>
                  </a:lnTo>
                  <a:lnTo>
                    <a:pt x="5" y="95"/>
                  </a:lnTo>
                  <a:lnTo>
                    <a:pt x="3" y="92"/>
                  </a:lnTo>
                  <a:lnTo>
                    <a:pt x="0" y="90"/>
                  </a:lnTo>
                  <a:lnTo>
                    <a:pt x="0" y="28"/>
                  </a:lnTo>
                  <a:lnTo>
                    <a:pt x="11" y="30"/>
                  </a:lnTo>
                  <a:lnTo>
                    <a:pt x="22" y="31"/>
                  </a:lnTo>
                  <a:lnTo>
                    <a:pt x="33" y="34"/>
                  </a:lnTo>
                  <a:lnTo>
                    <a:pt x="44" y="36"/>
                  </a:lnTo>
                  <a:lnTo>
                    <a:pt x="54" y="38"/>
                  </a:lnTo>
                  <a:lnTo>
                    <a:pt x="65" y="40"/>
                  </a:lnTo>
                  <a:lnTo>
                    <a:pt x="76" y="43"/>
                  </a:lnTo>
                  <a:lnTo>
                    <a:pt x="87" y="45"/>
                  </a:lnTo>
                  <a:lnTo>
                    <a:pt x="98" y="43"/>
                  </a:lnTo>
                  <a:lnTo>
                    <a:pt x="103" y="38"/>
                  </a:lnTo>
                  <a:lnTo>
                    <a:pt x="104" y="30"/>
                  </a:lnTo>
                  <a:lnTo>
                    <a:pt x="102" y="17"/>
                  </a:lnTo>
                  <a:lnTo>
                    <a:pt x="103" y="13"/>
                  </a:lnTo>
                  <a:lnTo>
                    <a:pt x="103" y="8"/>
                  </a:lnTo>
                  <a:lnTo>
                    <a:pt x="103" y="5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68" name="Freeform 579"/>
            <p:cNvSpPr>
              <a:spLocks/>
            </p:cNvSpPr>
            <p:nvPr/>
          </p:nvSpPr>
          <p:spPr bwMode="auto">
            <a:xfrm>
              <a:off x="3562" y="2674"/>
              <a:ext cx="115" cy="115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96" y="32"/>
                </a:cxn>
                <a:cxn ang="0">
                  <a:pos x="109" y="64"/>
                </a:cxn>
                <a:cxn ang="0">
                  <a:pos x="120" y="98"/>
                </a:cxn>
                <a:cxn ang="0">
                  <a:pos x="130" y="132"/>
                </a:cxn>
                <a:cxn ang="0">
                  <a:pos x="138" y="140"/>
                </a:cxn>
                <a:cxn ang="0">
                  <a:pos x="147" y="143"/>
                </a:cxn>
                <a:cxn ang="0">
                  <a:pos x="157" y="132"/>
                </a:cxn>
                <a:cxn ang="0">
                  <a:pos x="171" y="123"/>
                </a:cxn>
                <a:cxn ang="0">
                  <a:pos x="173" y="124"/>
                </a:cxn>
                <a:cxn ang="0">
                  <a:pos x="175" y="125"/>
                </a:cxn>
                <a:cxn ang="0">
                  <a:pos x="176" y="124"/>
                </a:cxn>
                <a:cxn ang="0">
                  <a:pos x="178" y="124"/>
                </a:cxn>
                <a:cxn ang="0">
                  <a:pos x="178" y="122"/>
                </a:cxn>
                <a:cxn ang="0">
                  <a:pos x="178" y="121"/>
                </a:cxn>
                <a:cxn ang="0">
                  <a:pos x="188" y="116"/>
                </a:cxn>
                <a:cxn ang="0">
                  <a:pos x="195" y="113"/>
                </a:cxn>
                <a:cxn ang="0">
                  <a:pos x="203" y="110"/>
                </a:cxn>
                <a:cxn ang="0">
                  <a:pos x="216" y="108"/>
                </a:cxn>
                <a:cxn ang="0">
                  <a:pos x="218" y="105"/>
                </a:cxn>
                <a:cxn ang="0">
                  <a:pos x="217" y="95"/>
                </a:cxn>
                <a:cxn ang="0">
                  <a:pos x="204" y="78"/>
                </a:cxn>
                <a:cxn ang="0">
                  <a:pos x="183" y="56"/>
                </a:cxn>
                <a:cxn ang="0">
                  <a:pos x="164" y="33"/>
                </a:cxn>
                <a:cxn ang="0">
                  <a:pos x="145" y="11"/>
                </a:cxn>
                <a:cxn ang="0">
                  <a:pos x="231" y="0"/>
                </a:cxn>
                <a:cxn ang="0">
                  <a:pos x="104" y="229"/>
                </a:cxn>
                <a:cxn ang="0">
                  <a:pos x="110" y="206"/>
                </a:cxn>
                <a:cxn ang="0">
                  <a:pos x="118" y="187"/>
                </a:cxn>
                <a:cxn ang="0">
                  <a:pos x="112" y="183"/>
                </a:cxn>
                <a:cxn ang="0">
                  <a:pos x="103" y="181"/>
                </a:cxn>
                <a:cxn ang="0">
                  <a:pos x="76" y="187"/>
                </a:cxn>
                <a:cxn ang="0">
                  <a:pos x="51" y="192"/>
                </a:cxn>
                <a:cxn ang="0">
                  <a:pos x="26" y="197"/>
                </a:cxn>
                <a:cxn ang="0">
                  <a:pos x="0" y="200"/>
                </a:cxn>
                <a:cxn ang="0">
                  <a:pos x="8" y="142"/>
                </a:cxn>
                <a:cxn ang="0">
                  <a:pos x="20" y="131"/>
                </a:cxn>
                <a:cxn ang="0">
                  <a:pos x="23" y="123"/>
                </a:cxn>
                <a:cxn ang="0">
                  <a:pos x="22" y="116"/>
                </a:cxn>
                <a:cxn ang="0">
                  <a:pos x="18" y="113"/>
                </a:cxn>
                <a:cxn ang="0">
                  <a:pos x="11" y="109"/>
                </a:cxn>
                <a:cxn ang="0">
                  <a:pos x="6" y="109"/>
                </a:cxn>
                <a:cxn ang="0">
                  <a:pos x="3" y="110"/>
                </a:cxn>
                <a:cxn ang="0">
                  <a:pos x="0" y="23"/>
                </a:cxn>
                <a:cxn ang="0">
                  <a:pos x="15" y="48"/>
                </a:cxn>
                <a:cxn ang="0">
                  <a:pos x="20" y="86"/>
                </a:cxn>
                <a:cxn ang="0">
                  <a:pos x="26" y="91"/>
                </a:cxn>
                <a:cxn ang="0">
                  <a:pos x="31" y="95"/>
                </a:cxn>
                <a:cxn ang="0">
                  <a:pos x="37" y="93"/>
                </a:cxn>
                <a:cxn ang="0">
                  <a:pos x="44" y="92"/>
                </a:cxn>
                <a:cxn ang="0">
                  <a:pos x="51" y="49"/>
                </a:cxn>
                <a:cxn ang="0">
                  <a:pos x="51" y="0"/>
                </a:cxn>
              </a:cxnLst>
              <a:rect l="0" t="0" r="r" b="b"/>
              <a:pathLst>
                <a:path w="231" h="229">
                  <a:moveTo>
                    <a:pt x="51" y="0"/>
                  </a:moveTo>
                  <a:lnTo>
                    <a:pt x="83" y="0"/>
                  </a:lnTo>
                  <a:lnTo>
                    <a:pt x="90" y="16"/>
                  </a:lnTo>
                  <a:lnTo>
                    <a:pt x="96" y="32"/>
                  </a:lnTo>
                  <a:lnTo>
                    <a:pt x="102" y="48"/>
                  </a:lnTo>
                  <a:lnTo>
                    <a:pt x="109" y="64"/>
                  </a:lnTo>
                  <a:lnTo>
                    <a:pt x="114" y="80"/>
                  </a:lnTo>
                  <a:lnTo>
                    <a:pt x="120" y="98"/>
                  </a:lnTo>
                  <a:lnTo>
                    <a:pt x="125" y="115"/>
                  </a:lnTo>
                  <a:lnTo>
                    <a:pt x="130" y="132"/>
                  </a:lnTo>
                  <a:lnTo>
                    <a:pt x="135" y="137"/>
                  </a:lnTo>
                  <a:lnTo>
                    <a:pt x="138" y="140"/>
                  </a:lnTo>
                  <a:lnTo>
                    <a:pt x="142" y="143"/>
                  </a:lnTo>
                  <a:lnTo>
                    <a:pt x="147" y="143"/>
                  </a:lnTo>
                  <a:lnTo>
                    <a:pt x="152" y="137"/>
                  </a:lnTo>
                  <a:lnTo>
                    <a:pt x="157" y="132"/>
                  </a:lnTo>
                  <a:lnTo>
                    <a:pt x="163" y="129"/>
                  </a:lnTo>
                  <a:lnTo>
                    <a:pt x="171" y="123"/>
                  </a:lnTo>
                  <a:lnTo>
                    <a:pt x="172" y="124"/>
                  </a:lnTo>
                  <a:lnTo>
                    <a:pt x="173" y="124"/>
                  </a:lnTo>
                  <a:lnTo>
                    <a:pt x="174" y="124"/>
                  </a:lnTo>
                  <a:lnTo>
                    <a:pt x="175" y="125"/>
                  </a:lnTo>
                  <a:lnTo>
                    <a:pt x="176" y="125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78" y="123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8" y="121"/>
                  </a:lnTo>
                  <a:lnTo>
                    <a:pt x="183" y="119"/>
                  </a:lnTo>
                  <a:lnTo>
                    <a:pt x="188" y="116"/>
                  </a:lnTo>
                  <a:lnTo>
                    <a:pt x="191" y="114"/>
                  </a:lnTo>
                  <a:lnTo>
                    <a:pt x="195" y="113"/>
                  </a:lnTo>
                  <a:lnTo>
                    <a:pt x="199" y="112"/>
                  </a:lnTo>
                  <a:lnTo>
                    <a:pt x="203" y="110"/>
                  </a:lnTo>
                  <a:lnTo>
                    <a:pt x="209" y="109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8" y="105"/>
                  </a:lnTo>
                  <a:lnTo>
                    <a:pt x="218" y="100"/>
                  </a:lnTo>
                  <a:lnTo>
                    <a:pt x="217" y="95"/>
                  </a:lnTo>
                  <a:lnTo>
                    <a:pt x="214" y="90"/>
                  </a:lnTo>
                  <a:lnTo>
                    <a:pt x="204" y="78"/>
                  </a:lnTo>
                  <a:lnTo>
                    <a:pt x="194" y="67"/>
                  </a:lnTo>
                  <a:lnTo>
                    <a:pt x="183" y="56"/>
                  </a:lnTo>
                  <a:lnTo>
                    <a:pt x="174" y="45"/>
                  </a:lnTo>
                  <a:lnTo>
                    <a:pt x="164" y="33"/>
                  </a:lnTo>
                  <a:lnTo>
                    <a:pt x="155" y="22"/>
                  </a:lnTo>
                  <a:lnTo>
                    <a:pt x="145" y="11"/>
                  </a:lnTo>
                  <a:lnTo>
                    <a:pt x="136" y="0"/>
                  </a:lnTo>
                  <a:lnTo>
                    <a:pt x="231" y="0"/>
                  </a:lnTo>
                  <a:lnTo>
                    <a:pt x="231" y="229"/>
                  </a:lnTo>
                  <a:lnTo>
                    <a:pt x="104" y="229"/>
                  </a:lnTo>
                  <a:lnTo>
                    <a:pt x="106" y="218"/>
                  </a:lnTo>
                  <a:lnTo>
                    <a:pt x="110" y="206"/>
                  </a:lnTo>
                  <a:lnTo>
                    <a:pt x="113" y="196"/>
                  </a:lnTo>
                  <a:lnTo>
                    <a:pt x="118" y="187"/>
                  </a:lnTo>
                  <a:lnTo>
                    <a:pt x="115" y="184"/>
                  </a:lnTo>
                  <a:lnTo>
                    <a:pt x="112" y="183"/>
                  </a:lnTo>
                  <a:lnTo>
                    <a:pt x="109" y="182"/>
                  </a:lnTo>
                  <a:lnTo>
                    <a:pt x="103" y="181"/>
                  </a:lnTo>
                  <a:lnTo>
                    <a:pt x="89" y="184"/>
                  </a:lnTo>
                  <a:lnTo>
                    <a:pt x="76" y="187"/>
                  </a:lnTo>
                  <a:lnTo>
                    <a:pt x="64" y="190"/>
                  </a:lnTo>
                  <a:lnTo>
                    <a:pt x="51" y="192"/>
                  </a:lnTo>
                  <a:lnTo>
                    <a:pt x="38" y="195"/>
                  </a:lnTo>
                  <a:lnTo>
                    <a:pt x="26" y="197"/>
                  </a:lnTo>
                  <a:lnTo>
                    <a:pt x="13" y="198"/>
                  </a:lnTo>
                  <a:lnTo>
                    <a:pt x="0" y="200"/>
                  </a:lnTo>
                  <a:lnTo>
                    <a:pt x="0" y="147"/>
                  </a:lnTo>
                  <a:lnTo>
                    <a:pt x="8" y="142"/>
                  </a:lnTo>
                  <a:lnTo>
                    <a:pt x="14" y="137"/>
                  </a:lnTo>
                  <a:lnTo>
                    <a:pt x="20" y="131"/>
                  </a:lnTo>
                  <a:lnTo>
                    <a:pt x="24" y="125"/>
                  </a:lnTo>
                  <a:lnTo>
                    <a:pt x="23" y="123"/>
                  </a:lnTo>
                  <a:lnTo>
                    <a:pt x="23" y="120"/>
                  </a:lnTo>
                  <a:lnTo>
                    <a:pt x="22" y="116"/>
                  </a:lnTo>
                  <a:lnTo>
                    <a:pt x="21" y="114"/>
                  </a:lnTo>
                  <a:lnTo>
                    <a:pt x="18" y="113"/>
                  </a:lnTo>
                  <a:lnTo>
                    <a:pt x="14" y="110"/>
                  </a:lnTo>
                  <a:lnTo>
                    <a:pt x="11" y="109"/>
                  </a:lnTo>
                  <a:lnTo>
                    <a:pt x="7" y="108"/>
                  </a:lnTo>
                  <a:lnTo>
                    <a:pt x="6" y="109"/>
                  </a:lnTo>
                  <a:lnTo>
                    <a:pt x="4" y="109"/>
                  </a:lnTo>
                  <a:lnTo>
                    <a:pt x="3" y="110"/>
                  </a:lnTo>
                  <a:lnTo>
                    <a:pt x="0" y="112"/>
                  </a:lnTo>
                  <a:lnTo>
                    <a:pt x="0" y="23"/>
                  </a:lnTo>
                  <a:lnTo>
                    <a:pt x="9" y="34"/>
                  </a:lnTo>
                  <a:lnTo>
                    <a:pt x="15" y="48"/>
                  </a:lnTo>
                  <a:lnTo>
                    <a:pt x="19" y="66"/>
                  </a:lnTo>
                  <a:lnTo>
                    <a:pt x="20" y="86"/>
                  </a:lnTo>
                  <a:lnTo>
                    <a:pt x="22" y="89"/>
                  </a:lnTo>
                  <a:lnTo>
                    <a:pt x="26" y="91"/>
                  </a:lnTo>
                  <a:lnTo>
                    <a:pt x="28" y="93"/>
                  </a:lnTo>
                  <a:lnTo>
                    <a:pt x="31" y="95"/>
                  </a:lnTo>
                  <a:lnTo>
                    <a:pt x="34" y="94"/>
                  </a:lnTo>
                  <a:lnTo>
                    <a:pt x="37" y="93"/>
                  </a:lnTo>
                  <a:lnTo>
                    <a:pt x="41" y="93"/>
                  </a:lnTo>
                  <a:lnTo>
                    <a:pt x="44" y="92"/>
                  </a:lnTo>
                  <a:lnTo>
                    <a:pt x="50" y="74"/>
                  </a:lnTo>
                  <a:lnTo>
                    <a:pt x="51" y="49"/>
                  </a:lnTo>
                  <a:lnTo>
                    <a:pt x="51" y="2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69" name="Freeform 580"/>
            <p:cNvSpPr>
              <a:spLocks/>
            </p:cNvSpPr>
            <p:nvPr/>
          </p:nvSpPr>
          <p:spPr bwMode="auto">
            <a:xfrm>
              <a:off x="3640" y="2559"/>
              <a:ext cx="37" cy="1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4" y="0"/>
                </a:cxn>
                <a:cxn ang="0">
                  <a:pos x="74" y="215"/>
                </a:cxn>
                <a:cxn ang="0">
                  <a:pos x="74" y="211"/>
                </a:cxn>
                <a:cxn ang="0">
                  <a:pos x="74" y="208"/>
                </a:cxn>
                <a:cxn ang="0">
                  <a:pos x="72" y="204"/>
                </a:cxn>
                <a:cxn ang="0">
                  <a:pos x="72" y="201"/>
                </a:cxn>
                <a:cxn ang="0">
                  <a:pos x="52" y="188"/>
                </a:cxn>
                <a:cxn ang="0">
                  <a:pos x="38" y="174"/>
                </a:cxn>
                <a:cxn ang="0">
                  <a:pos x="29" y="159"/>
                </a:cxn>
                <a:cxn ang="0">
                  <a:pos x="25" y="143"/>
                </a:cxn>
                <a:cxn ang="0">
                  <a:pos x="28" y="127"/>
                </a:cxn>
                <a:cxn ang="0">
                  <a:pos x="34" y="110"/>
                </a:cxn>
                <a:cxn ang="0">
                  <a:pos x="46" y="94"/>
                </a:cxn>
                <a:cxn ang="0">
                  <a:pos x="63" y="78"/>
                </a:cxn>
                <a:cxn ang="0">
                  <a:pos x="62" y="68"/>
                </a:cxn>
                <a:cxn ang="0">
                  <a:pos x="60" y="58"/>
                </a:cxn>
                <a:cxn ang="0">
                  <a:pos x="54" y="49"/>
                </a:cxn>
                <a:cxn ang="0">
                  <a:pos x="46" y="38"/>
                </a:cxn>
                <a:cxn ang="0">
                  <a:pos x="37" y="29"/>
                </a:cxn>
                <a:cxn ang="0">
                  <a:pos x="25" y="19"/>
                </a:cxn>
                <a:cxn ang="0">
                  <a:pos x="13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4" h="215">
                  <a:moveTo>
                    <a:pt x="0" y="0"/>
                  </a:moveTo>
                  <a:lnTo>
                    <a:pt x="74" y="0"/>
                  </a:lnTo>
                  <a:lnTo>
                    <a:pt x="74" y="215"/>
                  </a:lnTo>
                  <a:lnTo>
                    <a:pt x="74" y="211"/>
                  </a:lnTo>
                  <a:lnTo>
                    <a:pt x="74" y="208"/>
                  </a:lnTo>
                  <a:lnTo>
                    <a:pt x="72" y="204"/>
                  </a:lnTo>
                  <a:lnTo>
                    <a:pt x="72" y="201"/>
                  </a:lnTo>
                  <a:lnTo>
                    <a:pt x="52" y="188"/>
                  </a:lnTo>
                  <a:lnTo>
                    <a:pt x="38" y="174"/>
                  </a:lnTo>
                  <a:lnTo>
                    <a:pt x="29" y="159"/>
                  </a:lnTo>
                  <a:lnTo>
                    <a:pt x="25" y="143"/>
                  </a:lnTo>
                  <a:lnTo>
                    <a:pt x="28" y="127"/>
                  </a:lnTo>
                  <a:lnTo>
                    <a:pt x="34" y="110"/>
                  </a:lnTo>
                  <a:lnTo>
                    <a:pt x="46" y="94"/>
                  </a:lnTo>
                  <a:lnTo>
                    <a:pt x="63" y="78"/>
                  </a:lnTo>
                  <a:lnTo>
                    <a:pt x="62" y="68"/>
                  </a:lnTo>
                  <a:lnTo>
                    <a:pt x="60" y="58"/>
                  </a:lnTo>
                  <a:lnTo>
                    <a:pt x="54" y="49"/>
                  </a:lnTo>
                  <a:lnTo>
                    <a:pt x="46" y="38"/>
                  </a:lnTo>
                  <a:lnTo>
                    <a:pt x="37" y="29"/>
                  </a:lnTo>
                  <a:lnTo>
                    <a:pt x="25" y="19"/>
                  </a:lnTo>
                  <a:lnTo>
                    <a:pt x="13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70" name="Freeform 581"/>
            <p:cNvSpPr>
              <a:spLocks/>
            </p:cNvSpPr>
            <p:nvPr/>
          </p:nvSpPr>
          <p:spPr bwMode="auto">
            <a:xfrm>
              <a:off x="3612" y="2648"/>
              <a:ext cx="65" cy="26"/>
            </a:xfrm>
            <a:custGeom>
              <a:avLst/>
              <a:gdLst/>
              <a:ahLst/>
              <a:cxnLst>
                <a:cxn ang="0">
                  <a:pos x="129" y="38"/>
                </a:cxn>
                <a:cxn ang="0">
                  <a:pos x="126" y="40"/>
                </a:cxn>
                <a:cxn ang="0">
                  <a:pos x="125" y="41"/>
                </a:cxn>
                <a:cxn ang="0">
                  <a:pos x="123" y="44"/>
                </a:cxn>
                <a:cxn ang="0">
                  <a:pos x="121" y="46"/>
                </a:cxn>
                <a:cxn ang="0">
                  <a:pos x="106" y="43"/>
                </a:cxn>
                <a:cxn ang="0">
                  <a:pos x="88" y="36"/>
                </a:cxn>
                <a:cxn ang="0">
                  <a:pos x="70" y="25"/>
                </a:cxn>
                <a:cxn ang="0">
                  <a:pos x="51" y="15"/>
                </a:cxn>
                <a:cxn ang="0">
                  <a:pos x="35" y="6"/>
                </a:cxn>
                <a:cxn ang="0">
                  <a:pos x="20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4" y="13"/>
                </a:cxn>
                <a:cxn ang="0">
                  <a:pos x="9" y="18"/>
                </a:cxn>
                <a:cxn ang="0">
                  <a:pos x="12" y="24"/>
                </a:cxn>
                <a:cxn ang="0">
                  <a:pos x="17" y="29"/>
                </a:cxn>
                <a:cxn ang="0">
                  <a:pos x="21" y="35"/>
                </a:cxn>
                <a:cxn ang="0">
                  <a:pos x="26" y="40"/>
                </a:cxn>
                <a:cxn ang="0">
                  <a:pos x="30" y="46"/>
                </a:cxn>
                <a:cxn ang="0">
                  <a:pos x="34" y="52"/>
                </a:cxn>
                <a:cxn ang="0">
                  <a:pos x="129" y="52"/>
                </a:cxn>
                <a:cxn ang="0">
                  <a:pos x="129" y="38"/>
                </a:cxn>
                <a:cxn ang="0">
                  <a:pos x="129" y="38"/>
                </a:cxn>
              </a:cxnLst>
              <a:rect l="0" t="0" r="r" b="b"/>
              <a:pathLst>
                <a:path w="129" h="52">
                  <a:moveTo>
                    <a:pt x="129" y="38"/>
                  </a:moveTo>
                  <a:lnTo>
                    <a:pt x="126" y="40"/>
                  </a:lnTo>
                  <a:lnTo>
                    <a:pt x="125" y="41"/>
                  </a:lnTo>
                  <a:lnTo>
                    <a:pt x="123" y="44"/>
                  </a:lnTo>
                  <a:lnTo>
                    <a:pt x="121" y="46"/>
                  </a:lnTo>
                  <a:lnTo>
                    <a:pt x="106" y="43"/>
                  </a:lnTo>
                  <a:lnTo>
                    <a:pt x="88" y="36"/>
                  </a:lnTo>
                  <a:lnTo>
                    <a:pt x="70" y="25"/>
                  </a:lnTo>
                  <a:lnTo>
                    <a:pt x="51" y="15"/>
                  </a:lnTo>
                  <a:lnTo>
                    <a:pt x="35" y="6"/>
                  </a:lnTo>
                  <a:lnTo>
                    <a:pt x="20" y="0"/>
                  </a:lnTo>
                  <a:lnTo>
                    <a:pt x="8" y="0"/>
                  </a:lnTo>
                  <a:lnTo>
                    <a:pt x="0" y="7"/>
                  </a:lnTo>
                  <a:lnTo>
                    <a:pt x="4" y="13"/>
                  </a:lnTo>
                  <a:lnTo>
                    <a:pt x="9" y="18"/>
                  </a:lnTo>
                  <a:lnTo>
                    <a:pt x="12" y="24"/>
                  </a:lnTo>
                  <a:lnTo>
                    <a:pt x="17" y="29"/>
                  </a:lnTo>
                  <a:lnTo>
                    <a:pt x="21" y="35"/>
                  </a:lnTo>
                  <a:lnTo>
                    <a:pt x="26" y="40"/>
                  </a:lnTo>
                  <a:lnTo>
                    <a:pt x="30" y="46"/>
                  </a:lnTo>
                  <a:lnTo>
                    <a:pt x="34" y="52"/>
                  </a:lnTo>
                  <a:lnTo>
                    <a:pt x="129" y="52"/>
                  </a:lnTo>
                  <a:lnTo>
                    <a:pt x="129" y="38"/>
                  </a:lnTo>
                  <a:lnTo>
                    <a:pt x="129" y="3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71" name="Freeform 582"/>
            <p:cNvSpPr>
              <a:spLocks/>
            </p:cNvSpPr>
            <p:nvPr/>
          </p:nvSpPr>
          <p:spPr bwMode="auto">
            <a:xfrm>
              <a:off x="3587" y="2658"/>
              <a:ext cx="16" cy="16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0" y="32"/>
                </a:cxn>
                <a:cxn ang="0">
                  <a:pos x="1" y="18"/>
                </a:cxn>
                <a:cxn ang="0">
                  <a:pos x="5" y="9"/>
                </a:cxn>
                <a:cxn ang="0">
                  <a:pos x="10" y="2"/>
                </a:cxn>
                <a:cxn ang="0">
                  <a:pos x="18" y="0"/>
                </a:cxn>
                <a:cxn ang="0">
                  <a:pos x="22" y="8"/>
                </a:cxn>
                <a:cxn ang="0">
                  <a:pos x="25" y="16"/>
                </a:cxn>
                <a:cxn ang="0">
                  <a:pos x="29" y="24"/>
                </a:cxn>
                <a:cxn ang="0">
                  <a:pos x="32" y="32"/>
                </a:cxn>
              </a:cxnLst>
              <a:rect l="0" t="0" r="r" b="b"/>
              <a:pathLst>
                <a:path w="32" h="32">
                  <a:moveTo>
                    <a:pt x="32" y="32"/>
                  </a:moveTo>
                  <a:lnTo>
                    <a:pt x="0" y="32"/>
                  </a:lnTo>
                  <a:lnTo>
                    <a:pt x="1" y="18"/>
                  </a:lnTo>
                  <a:lnTo>
                    <a:pt x="5" y="9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2" y="8"/>
                  </a:lnTo>
                  <a:lnTo>
                    <a:pt x="25" y="16"/>
                  </a:lnTo>
                  <a:lnTo>
                    <a:pt x="29" y="24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72" name="Freeform 583"/>
            <p:cNvSpPr>
              <a:spLocks/>
            </p:cNvSpPr>
            <p:nvPr/>
          </p:nvSpPr>
          <p:spPr bwMode="auto">
            <a:xfrm>
              <a:off x="3562" y="2444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57" y="230"/>
                </a:cxn>
                <a:cxn ang="0">
                  <a:pos x="128" y="212"/>
                </a:cxn>
                <a:cxn ang="0">
                  <a:pos x="99" y="196"/>
                </a:cxn>
                <a:cxn ang="0">
                  <a:pos x="73" y="181"/>
                </a:cxn>
                <a:cxn ang="0">
                  <a:pos x="52" y="169"/>
                </a:cxn>
                <a:cxn ang="0">
                  <a:pos x="52" y="167"/>
                </a:cxn>
                <a:cxn ang="0">
                  <a:pos x="52" y="165"/>
                </a:cxn>
                <a:cxn ang="0">
                  <a:pos x="35" y="152"/>
                </a:cxn>
                <a:cxn ang="0">
                  <a:pos x="21" y="143"/>
                </a:cxn>
                <a:cxn ang="0">
                  <a:pos x="11" y="135"/>
                </a:cxn>
                <a:cxn ang="0">
                  <a:pos x="0" y="128"/>
                </a:cxn>
                <a:cxn ang="0">
                  <a:pos x="9" y="95"/>
                </a:cxn>
                <a:cxn ang="0">
                  <a:pos x="27" y="99"/>
                </a:cxn>
                <a:cxn ang="0">
                  <a:pos x="44" y="102"/>
                </a:cxn>
                <a:cxn ang="0">
                  <a:pos x="62" y="106"/>
                </a:cxn>
                <a:cxn ang="0">
                  <a:pos x="83" y="110"/>
                </a:cxn>
                <a:cxn ang="0">
                  <a:pos x="109" y="116"/>
                </a:cxn>
                <a:cxn ang="0">
                  <a:pos x="140" y="123"/>
                </a:cxn>
                <a:cxn ang="0">
                  <a:pos x="178" y="132"/>
                </a:cxn>
                <a:cxn ang="0">
                  <a:pos x="204" y="130"/>
                </a:cxn>
                <a:cxn ang="0">
                  <a:pos x="204" y="117"/>
                </a:cxn>
                <a:cxn ang="0">
                  <a:pos x="196" y="105"/>
                </a:cxn>
                <a:cxn ang="0">
                  <a:pos x="186" y="94"/>
                </a:cxn>
                <a:cxn ang="0">
                  <a:pos x="181" y="89"/>
                </a:cxn>
                <a:cxn ang="0">
                  <a:pos x="179" y="89"/>
                </a:cxn>
                <a:cxn ang="0">
                  <a:pos x="168" y="78"/>
                </a:cxn>
                <a:cxn ang="0">
                  <a:pos x="163" y="69"/>
                </a:cxn>
                <a:cxn ang="0">
                  <a:pos x="160" y="66"/>
                </a:cxn>
                <a:cxn ang="0">
                  <a:pos x="158" y="66"/>
                </a:cxn>
                <a:cxn ang="0">
                  <a:pos x="151" y="56"/>
                </a:cxn>
                <a:cxn ang="0">
                  <a:pos x="148" y="47"/>
                </a:cxn>
                <a:cxn ang="0">
                  <a:pos x="151" y="40"/>
                </a:cxn>
                <a:cxn ang="0">
                  <a:pos x="160" y="32"/>
                </a:cxn>
                <a:cxn ang="0">
                  <a:pos x="174" y="21"/>
                </a:cxn>
                <a:cxn ang="0">
                  <a:pos x="188" y="7"/>
                </a:cxn>
              </a:cxnLst>
              <a:rect l="0" t="0" r="r" b="b"/>
              <a:pathLst>
                <a:path w="231" h="230">
                  <a:moveTo>
                    <a:pt x="195" y="0"/>
                  </a:moveTo>
                  <a:lnTo>
                    <a:pt x="231" y="0"/>
                  </a:lnTo>
                  <a:lnTo>
                    <a:pt x="231" y="230"/>
                  </a:lnTo>
                  <a:lnTo>
                    <a:pt x="157" y="230"/>
                  </a:lnTo>
                  <a:lnTo>
                    <a:pt x="142" y="221"/>
                  </a:lnTo>
                  <a:lnTo>
                    <a:pt x="128" y="212"/>
                  </a:lnTo>
                  <a:lnTo>
                    <a:pt x="113" y="204"/>
                  </a:lnTo>
                  <a:lnTo>
                    <a:pt x="99" y="196"/>
                  </a:lnTo>
                  <a:lnTo>
                    <a:pt x="85" y="188"/>
                  </a:lnTo>
                  <a:lnTo>
                    <a:pt x="73" y="181"/>
                  </a:lnTo>
                  <a:lnTo>
                    <a:pt x="61" y="175"/>
                  </a:lnTo>
                  <a:lnTo>
                    <a:pt x="52" y="169"/>
                  </a:lnTo>
                  <a:lnTo>
                    <a:pt x="52" y="168"/>
                  </a:lnTo>
                  <a:lnTo>
                    <a:pt x="52" y="167"/>
                  </a:lnTo>
                  <a:lnTo>
                    <a:pt x="52" y="166"/>
                  </a:lnTo>
                  <a:lnTo>
                    <a:pt x="52" y="165"/>
                  </a:lnTo>
                  <a:lnTo>
                    <a:pt x="43" y="158"/>
                  </a:lnTo>
                  <a:lnTo>
                    <a:pt x="35" y="152"/>
                  </a:lnTo>
                  <a:lnTo>
                    <a:pt x="28" y="147"/>
                  </a:lnTo>
                  <a:lnTo>
                    <a:pt x="21" y="143"/>
                  </a:lnTo>
                  <a:lnTo>
                    <a:pt x="15" y="138"/>
                  </a:lnTo>
                  <a:lnTo>
                    <a:pt x="11" y="135"/>
                  </a:lnTo>
                  <a:lnTo>
                    <a:pt x="5" y="131"/>
                  </a:lnTo>
                  <a:lnTo>
                    <a:pt x="0" y="128"/>
                  </a:lnTo>
                  <a:lnTo>
                    <a:pt x="0" y="93"/>
                  </a:lnTo>
                  <a:lnTo>
                    <a:pt x="9" y="95"/>
                  </a:lnTo>
                  <a:lnTo>
                    <a:pt x="19" y="97"/>
                  </a:lnTo>
                  <a:lnTo>
                    <a:pt x="27" y="99"/>
                  </a:lnTo>
                  <a:lnTo>
                    <a:pt x="36" y="100"/>
                  </a:lnTo>
                  <a:lnTo>
                    <a:pt x="44" y="102"/>
                  </a:lnTo>
                  <a:lnTo>
                    <a:pt x="53" y="105"/>
                  </a:lnTo>
                  <a:lnTo>
                    <a:pt x="62" y="106"/>
                  </a:lnTo>
                  <a:lnTo>
                    <a:pt x="73" y="108"/>
                  </a:lnTo>
                  <a:lnTo>
                    <a:pt x="83" y="110"/>
                  </a:lnTo>
                  <a:lnTo>
                    <a:pt x="96" y="114"/>
                  </a:lnTo>
                  <a:lnTo>
                    <a:pt x="109" y="116"/>
                  </a:lnTo>
                  <a:lnTo>
                    <a:pt x="123" y="120"/>
                  </a:lnTo>
                  <a:lnTo>
                    <a:pt x="140" y="123"/>
                  </a:lnTo>
                  <a:lnTo>
                    <a:pt x="158" y="128"/>
                  </a:lnTo>
                  <a:lnTo>
                    <a:pt x="178" y="132"/>
                  </a:lnTo>
                  <a:lnTo>
                    <a:pt x="199" y="137"/>
                  </a:lnTo>
                  <a:lnTo>
                    <a:pt x="204" y="130"/>
                  </a:lnTo>
                  <a:lnTo>
                    <a:pt x="206" y="123"/>
                  </a:lnTo>
                  <a:lnTo>
                    <a:pt x="204" y="117"/>
                  </a:lnTo>
                  <a:lnTo>
                    <a:pt x="201" y="110"/>
                  </a:lnTo>
                  <a:lnTo>
                    <a:pt x="196" y="105"/>
                  </a:lnTo>
                  <a:lnTo>
                    <a:pt x="190" y="99"/>
                  </a:lnTo>
                  <a:lnTo>
                    <a:pt x="186" y="94"/>
                  </a:lnTo>
                  <a:lnTo>
                    <a:pt x="182" y="89"/>
                  </a:lnTo>
                  <a:lnTo>
                    <a:pt x="181" y="89"/>
                  </a:lnTo>
                  <a:lnTo>
                    <a:pt x="180" y="89"/>
                  </a:lnTo>
                  <a:lnTo>
                    <a:pt x="179" y="89"/>
                  </a:lnTo>
                  <a:lnTo>
                    <a:pt x="178" y="89"/>
                  </a:lnTo>
                  <a:lnTo>
                    <a:pt x="168" y="78"/>
                  </a:lnTo>
                  <a:lnTo>
                    <a:pt x="165" y="71"/>
                  </a:lnTo>
                  <a:lnTo>
                    <a:pt x="163" y="69"/>
                  </a:lnTo>
                  <a:lnTo>
                    <a:pt x="161" y="66"/>
                  </a:lnTo>
                  <a:lnTo>
                    <a:pt x="160" y="66"/>
                  </a:lnTo>
                  <a:lnTo>
                    <a:pt x="159" y="66"/>
                  </a:lnTo>
                  <a:lnTo>
                    <a:pt x="158" y="66"/>
                  </a:lnTo>
                  <a:lnTo>
                    <a:pt x="157" y="66"/>
                  </a:lnTo>
                  <a:lnTo>
                    <a:pt x="151" y="56"/>
                  </a:lnTo>
                  <a:lnTo>
                    <a:pt x="149" y="52"/>
                  </a:lnTo>
                  <a:lnTo>
                    <a:pt x="148" y="47"/>
                  </a:lnTo>
                  <a:lnTo>
                    <a:pt x="148" y="42"/>
                  </a:lnTo>
                  <a:lnTo>
                    <a:pt x="151" y="40"/>
                  </a:lnTo>
                  <a:lnTo>
                    <a:pt x="156" y="36"/>
                  </a:lnTo>
                  <a:lnTo>
                    <a:pt x="160" y="32"/>
                  </a:lnTo>
                  <a:lnTo>
                    <a:pt x="167" y="26"/>
                  </a:lnTo>
                  <a:lnTo>
                    <a:pt x="174" y="21"/>
                  </a:lnTo>
                  <a:lnTo>
                    <a:pt x="181" y="14"/>
                  </a:lnTo>
                  <a:lnTo>
                    <a:pt x="188" y="7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73" name="Freeform 584"/>
            <p:cNvSpPr>
              <a:spLocks/>
            </p:cNvSpPr>
            <p:nvPr/>
          </p:nvSpPr>
          <p:spPr bwMode="auto">
            <a:xfrm>
              <a:off x="3591" y="2329"/>
              <a:ext cx="86" cy="11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58" y="13"/>
                </a:cxn>
                <a:cxn ang="0">
                  <a:pos x="92" y="29"/>
                </a:cxn>
                <a:cxn ang="0">
                  <a:pos x="128" y="44"/>
                </a:cxn>
                <a:cxn ang="0">
                  <a:pos x="162" y="49"/>
                </a:cxn>
                <a:cxn ang="0">
                  <a:pos x="160" y="26"/>
                </a:cxn>
                <a:cxn ang="0">
                  <a:pos x="151" y="0"/>
                </a:cxn>
                <a:cxn ang="0">
                  <a:pos x="172" y="230"/>
                </a:cxn>
                <a:cxn ang="0">
                  <a:pos x="145" y="221"/>
                </a:cxn>
                <a:cxn ang="0">
                  <a:pos x="158" y="202"/>
                </a:cxn>
                <a:cxn ang="0">
                  <a:pos x="164" y="185"/>
                </a:cxn>
                <a:cxn ang="0">
                  <a:pos x="155" y="170"/>
                </a:cxn>
                <a:cxn ang="0">
                  <a:pos x="146" y="164"/>
                </a:cxn>
                <a:cxn ang="0">
                  <a:pos x="146" y="162"/>
                </a:cxn>
                <a:cxn ang="0">
                  <a:pos x="139" y="155"/>
                </a:cxn>
                <a:cxn ang="0">
                  <a:pos x="126" y="141"/>
                </a:cxn>
                <a:cxn ang="0">
                  <a:pos x="111" y="126"/>
                </a:cxn>
                <a:cxn ang="0">
                  <a:pos x="98" y="115"/>
                </a:cxn>
                <a:cxn ang="0">
                  <a:pos x="92" y="111"/>
                </a:cxn>
                <a:cxn ang="0">
                  <a:pos x="92" y="108"/>
                </a:cxn>
                <a:cxn ang="0">
                  <a:pos x="91" y="107"/>
                </a:cxn>
                <a:cxn ang="0">
                  <a:pos x="89" y="107"/>
                </a:cxn>
                <a:cxn ang="0">
                  <a:pos x="85" y="101"/>
                </a:cxn>
                <a:cxn ang="0">
                  <a:pos x="74" y="87"/>
                </a:cxn>
                <a:cxn ang="0">
                  <a:pos x="58" y="72"/>
                </a:cxn>
                <a:cxn ang="0">
                  <a:pos x="45" y="57"/>
                </a:cxn>
                <a:cxn ang="0">
                  <a:pos x="40" y="51"/>
                </a:cxn>
                <a:cxn ang="0">
                  <a:pos x="38" y="51"/>
                </a:cxn>
                <a:cxn ang="0">
                  <a:pos x="31" y="44"/>
                </a:cxn>
                <a:cxn ang="0">
                  <a:pos x="21" y="32"/>
                </a:cxn>
                <a:cxn ang="0">
                  <a:pos x="10" y="19"/>
                </a:cxn>
                <a:cxn ang="0">
                  <a:pos x="2" y="6"/>
                </a:cxn>
              </a:cxnLst>
              <a:rect l="0" t="0" r="r" b="b"/>
              <a:pathLst>
                <a:path w="172" h="230">
                  <a:moveTo>
                    <a:pt x="0" y="0"/>
                  </a:moveTo>
                  <a:lnTo>
                    <a:pt x="25" y="0"/>
                  </a:lnTo>
                  <a:lnTo>
                    <a:pt x="41" y="5"/>
                  </a:lnTo>
                  <a:lnTo>
                    <a:pt x="58" y="13"/>
                  </a:lnTo>
                  <a:lnTo>
                    <a:pt x="75" y="21"/>
                  </a:lnTo>
                  <a:lnTo>
                    <a:pt x="92" y="29"/>
                  </a:lnTo>
                  <a:lnTo>
                    <a:pt x="109" y="37"/>
                  </a:lnTo>
                  <a:lnTo>
                    <a:pt x="128" y="44"/>
                  </a:lnTo>
                  <a:lnTo>
                    <a:pt x="145" y="48"/>
                  </a:lnTo>
                  <a:lnTo>
                    <a:pt x="162" y="49"/>
                  </a:lnTo>
                  <a:lnTo>
                    <a:pt x="162" y="39"/>
                  </a:lnTo>
                  <a:lnTo>
                    <a:pt x="160" y="26"/>
                  </a:lnTo>
                  <a:lnTo>
                    <a:pt x="155" y="13"/>
                  </a:lnTo>
                  <a:lnTo>
                    <a:pt x="151" y="0"/>
                  </a:lnTo>
                  <a:lnTo>
                    <a:pt x="172" y="0"/>
                  </a:lnTo>
                  <a:lnTo>
                    <a:pt x="172" y="230"/>
                  </a:lnTo>
                  <a:lnTo>
                    <a:pt x="136" y="230"/>
                  </a:lnTo>
                  <a:lnTo>
                    <a:pt x="145" y="221"/>
                  </a:lnTo>
                  <a:lnTo>
                    <a:pt x="152" y="211"/>
                  </a:lnTo>
                  <a:lnTo>
                    <a:pt x="158" y="202"/>
                  </a:lnTo>
                  <a:lnTo>
                    <a:pt x="162" y="193"/>
                  </a:lnTo>
                  <a:lnTo>
                    <a:pt x="164" y="185"/>
                  </a:lnTo>
                  <a:lnTo>
                    <a:pt x="161" y="177"/>
                  </a:lnTo>
                  <a:lnTo>
                    <a:pt x="155" y="170"/>
                  </a:lnTo>
                  <a:lnTo>
                    <a:pt x="146" y="165"/>
                  </a:lnTo>
                  <a:lnTo>
                    <a:pt x="146" y="164"/>
                  </a:lnTo>
                  <a:lnTo>
                    <a:pt x="146" y="163"/>
                  </a:lnTo>
                  <a:lnTo>
                    <a:pt x="146" y="162"/>
                  </a:lnTo>
                  <a:lnTo>
                    <a:pt x="146" y="161"/>
                  </a:lnTo>
                  <a:lnTo>
                    <a:pt x="139" y="155"/>
                  </a:lnTo>
                  <a:lnTo>
                    <a:pt x="132" y="148"/>
                  </a:lnTo>
                  <a:lnTo>
                    <a:pt x="126" y="141"/>
                  </a:lnTo>
                  <a:lnTo>
                    <a:pt x="117" y="133"/>
                  </a:lnTo>
                  <a:lnTo>
                    <a:pt x="111" y="126"/>
                  </a:lnTo>
                  <a:lnTo>
                    <a:pt x="104" y="119"/>
                  </a:lnTo>
                  <a:lnTo>
                    <a:pt x="98" y="115"/>
                  </a:lnTo>
                  <a:lnTo>
                    <a:pt x="92" y="112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2" y="108"/>
                  </a:lnTo>
                  <a:lnTo>
                    <a:pt x="92" y="107"/>
                  </a:lnTo>
                  <a:lnTo>
                    <a:pt x="91" y="107"/>
                  </a:lnTo>
                  <a:lnTo>
                    <a:pt x="90" y="107"/>
                  </a:lnTo>
                  <a:lnTo>
                    <a:pt x="89" y="107"/>
                  </a:lnTo>
                  <a:lnTo>
                    <a:pt x="88" y="107"/>
                  </a:lnTo>
                  <a:lnTo>
                    <a:pt x="85" y="101"/>
                  </a:lnTo>
                  <a:lnTo>
                    <a:pt x="81" y="94"/>
                  </a:lnTo>
                  <a:lnTo>
                    <a:pt x="74" y="87"/>
                  </a:lnTo>
                  <a:lnTo>
                    <a:pt x="66" y="79"/>
                  </a:lnTo>
                  <a:lnTo>
                    <a:pt x="58" y="72"/>
                  </a:lnTo>
                  <a:lnTo>
                    <a:pt x="51" y="64"/>
                  </a:lnTo>
                  <a:lnTo>
                    <a:pt x="45" y="57"/>
                  </a:lnTo>
                  <a:lnTo>
                    <a:pt x="41" y="51"/>
                  </a:lnTo>
                  <a:lnTo>
                    <a:pt x="40" y="51"/>
                  </a:lnTo>
                  <a:lnTo>
                    <a:pt x="39" y="51"/>
                  </a:lnTo>
                  <a:lnTo>
                    <a:pt x="38" y="51"/>
                  </a:lnTo>
                  <a:lnTo>
                    <a:pt x="37" y="51"/>
                  </a:lnTo>
                  <a:lnTo>
                    <a:pt x="31" y="44"/>
                  </a:lnTo>
                  <a:lnTo>
                    <a:pt x="26" y="39"/>
                  </a:lnTo>
                  <a:lnTo>
                    <a:pt x="21" y="32"/>
                  </a:lnTo>
                  <a:lnTo>
                    <a:pt x="15" y="26"/>
                  </a:lnTo>
                  <a:lnTo>
                    <a:pt x="10" y="19"/>
                  </a:lnTo>
                  <a:lnTo>
                    <a:pt x="6" y="13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74" name="Freeform 585"/>
            <p:cNvSpPr>
              <a:spLocks/>
            </p:cNvSpPr>
            <p:nvPr/>
          </p:nvSpPr>
          <p:spPr bwMode="auto">
            <a:xfrm>
              <a:off x="3665" y="2305"/>
              <a:ext cx="12" cy="24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48"/>
                </a:cxn>
                <a:cxn ang="0">
                  <a:pos x="4" y="48"/>
                </a:cxn>
                <a:cxn ang="0">
                  <a:pos x="0" y="34"/>
                </a:cxn>
                <a:cxn ang="0">
                  <a:pos x="3" y="20"/>
                </a:cxn>
                <a:cxn ang="0">
                  <a:pos x="10" y="8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25" h="48">
                  <a:moveTo>
                    <a:pt x="25" y="0"/>
                  </a:moveTo>
                  <a:lnTo>
                    <a:pt x="25" y="48"/>
                  </a:lnTo>
                  <a:lnTo>
                    <a:pt x="4" y="48"/>
                  </a:lnTo>
                  <a:lnTo>
                    <a:pt x="0" y="34"/>
                  </a:lnTo>
                  <a:lnTo>
                    <a:pt x="3" y="20"/>
                  </a:lnTo>
                  <a:lnTo>
                    <a:pt x="10" y="8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75" name="Freeform 586"/>
            <p:cNvSpPr>
              <a:spLocks/>
            </p:cNvSpPr>
            <p:nvPr/>
          </p:nvSpPr>
          <p:spPr bwMode="auto">
            <a:xfrm>
              <a:off x="3591" y="2328"/>
              <a:ext cx="13" cy="1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3" y="0"/>
                </a:cxn>
                <a:cxn ang="0">
                  <a:pos x="20" y="1"/>
                </a:cxn>
                <a:cxn ang="0">
                  <a:pos x="25" y="3"/>
                </a:cxn>
              </a:cxnLst>
              <a:rect l="0" t="0" r="r" b="b"/>
              <a:pathLst>
                <a:path w="25" h="3">
                  <a:moveTo>
                    <a:pt x="25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0" y="1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76" name="Freeform 587"/>
            <p:cNvSpPr>
              <a:spLocks/>
            </p:cNvSpPr>
            <p:nvPr/>
          </p:nvSpPr>
          <p:spPr bwMode="auto">
            <a:xfrm>
              <a:off x="3467" y="3018"/>
              <a:ext cx="2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" y="0"/>
                </a:cxn>
                <a:cxn ang="0">
                  <a:pos x="46" y="23"/>
                </a:cxn>
                <a:cxn ang="0">
                  <a:pos x="44" y="42"/>
                </a:cxn>
                <a:cxn ang="0">
                  <a:pos x="42" y="62"/>
                </a:cxn>
                <a:cxn ang="0">
                  <a:pos x="37" y="89"/>
                </a:cxn>
                <a:cxn ang="0">
                  <a:pos x="36" y="90"/>
                </a:cxn>
                <a:cxn ang="0">
                  <a:pos x="34" y="90"/>
                </a:cxn>
                <a:cxn ang="0">
                  <a:pos x="32" y="90"/>
                </a:cxn>
                <a:cxn ang="0">
                  <a:pos x="30" y="91"/>
                </a:cxn>
                <a:cxn ang="0">
                  <a:pos x="21" y="63"/>
                </a:cxn>
                <a:cxn ang="0">
                  <a:pos x="14" y="40"/>
                </a:cxn>
                <a:cxn ang="0">
                  <a:pos x="7" y="2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9" h="91">
                  <a:moveTo>
                    <a:pt x="0" y="0"/>
                  </a:moveTo>
                  <a:lnTo>
                    <a:pt x="49" y="0"/>
                  </a:lnTo>
                  <a:lnTo>
                    <a:pt x="46" y="23"/>
                  </a:lnTo>
                  <a:lnTo>
                    <a:pt x="44" y="42"/>
                  </a:lnTo>
                  <a:lnTo>
                    <a:pt x="42" y="62"/>
                  </a:lnTo>
                  <a:lnTo>
                    <a:pt x="37" y="89"/>
                  </a:lnTo>
                  <a:lnTo>
                    <a:pt x="36" y="90"/>
                  </a:lnTo>
                  <a:lnTo>
                    <a:pt x="34" y="90"/>
                  </a:lnTo>
                  <a:lnTo>
                    <a:pt x="32" y="90"/>
                  </a:lnTo>
                  <a:lnTo>
                    <a:pt x="30" y="91"/>
                  </a:lnTo>
                  <a:lnTo>
                    <a:pt x="21" y="63"/>
                  </a:lnTo>
                  <a:lnTo>
                    <a:pt x="14" y="40"/>
                  </a:lnTo>
                  <a:lnTo>
                    <a:pt x="7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77" name="Freeform 588"/>
            <p:cNvSpPr>
              <a:spLocks/>
            </p:cNvSpPr>
            <p:nvPr/>
          </p:nvSpPr>
          <p:spPr bwMode="auto">
            <a:xfrm>
              <a:off x="3535" y="3070"/>
              <a:ext cx="27" cy="2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53" y="37"/>
                </a:cxn>
                <a:cxn ang="0">
                  <a:pos x="48" y="38"/>
                </a:cxn>
                <a:cxn ang="0">
                  <a:pos x="43" y="40"/>
                </a:cxn>
                <a:cxn ang="0">
                  <a:pos x="36" y="41"/>
                </a:cxn>
                <a:cxn ang="0">
                  <a:pos x="30" y="42"/>
                </a:cxn>
                <a:cxn ang="0">
                  <a:pos x="23" y="43"/>
                </a:cxn>
                <a:cxn ang="0">
                  <a:pos x="16" y="44"/>
                </a:cxn>
                <a:cxn ang="0">
                  <a:pos x="10" y="46"/>
                </a:cxn>
                <a:cxn ang="0">
                  <a:pos x="1" y="48"/>
                </a:cxn>
                <a:cxn ang="0">
                  <a:pos x="0" y="45"/>
                </a:cxn>
                <a:cxn ang="0">
                  <a:pos x="0" y="44"/>
                </a:cxn>
                <a:cxn ang="0">
                  <a:pos x="0" y="42"/>
                </a:cxn>
                <a:cxn ang="0">
                  <a:pos x="0" y="41"/>
                </a:cxn>
                <a:cxn ang="0">
                  <a:pos x="10" y="34"/>
                </a:cxn>
                <a:cxn ang="0">
                  <a:pos x="18" y="28"/>
                </a:cxn>
                <a:cxn ang="0">
                  <a:pos x="24" y="22"/>
                </a:cxn>
                <a:cxn ang="0">
                  <a:pos x="30" y="18"/>
                </a:cxn>
                <a:cxn ang="0">
                  <a:pos x="36" y="13"/>
                </a:cxn>
                <a:cxn ang="0">
                  <a:pos x="42" y="10"/>
                </a:cxn>
                <a:cxn ang="0">
                  <a:pos x="48" y="5"/>
                </a:cxn>
                <a:cxn ang="0">
                  <a:pos x="53" y="0"/>
                </a:cxn>
              </a:cxnLst>
              <a:rect l="0" t="0" r="r" b="b"/>
              <a:pathLst>
                <a:path w="53" h="48">
                  <a:moveTo>
                    <a:pt x="53" y="0"/>
                  </a:moveTo>
                  <a:lnTo>
                    <a:pt x="53" y="37"/>
                  </a:lnTo>
                  <a:lnTo>
                    <a:pt x="48" y="38"/>
                  </a:lnTo>
                  <a:lnTo>
                    <a:pt x="43" y="40"/>
                  </a:lnTo>
                  <a:lnTo>
                    <a:pt x="36" y="41"/>
                  </a:lnTo>
                  <a:lnTo>
                    <a:pt x="30" y="42"/>
                  </a:lnTo>
                  <a:lnTo>
                    <a:pt x="23" y="43"/>
                  </a:lnTo>
                  <a:lnTo>
                    <a:pt x="16" y="44"/>
                  </a:lnTo>
                  <a:lnTo>
                    <a:pt x="10" y="46"/>
                  </a:lnTo>
                  <a:lnTo>
                    <a:pt x="1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10" y="34"/>
                  </a:lnTo>
                  <a:lnTo>
                    <a:pt x="18" y="28"/>
                  </a:lnTo>
                  <a:lnTo>
                    <a:pt x="24" y="22"/>
                  </a:lnTo>
                  <a:lnTo>
                    <a:pt x="30" y="18"/>
                  </a:lnTo>
                  <a:lnTo>
                    <a:pt x="36" y="13"/>
                  </a:lnTo>
                  <a:lnTo>
                    <a:pt x="42" y="10"/>
                  </a:lnTo>
                  <a:lnTo>
                    <a:pt x="48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78" name="Freeform 589"/>
            <p:cNvSpPr>
              <a:spLocks/>
            </p:cNvSpPr>
            <p:nvPr/>
          </p:nvSpPr>
          <p:spPr bwMode="auto">
            <a:xfrm>
              <a:off x="3446" y="2904"/>
              <a:ext cx="57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3" y="0"/>
                </a:cxn>
                <a:cxn ang="0">
                  <a:pos x="100" y="44"/>
                </a:cxn>
                <a:cxn ang="0">
                  <a:pos x="96" y="98"/>
                </a:cxn>
                <a:cxn ang="0">
                  <a:pos x="96" y="153"/>
                </a:cxn>
                <a:cxn ang="0">
                  <a:pos x="96" y="194"/>
                </a:cxn>
                <a:cxn ang="0">
                  <a:pos x="94" y="195"/>
                </a:cxn>
                <a:cxn ang="0">
                  <a:pos x="94" y="195"/>
                </a:cxn>
                <a:cxn ang="0">
                  <a:pos x="93" y="196"/>
                </a:cxn>
                <a:cxn ang="0">
                  <a:pos x="92" y="196"/>
                </a:cxn>
                <a:cxn ang="0">
                  <a:pos x="91" y="207"/>
                </a:cxn>
                <a:cxn ang="0">
                  <a:pos x="90" y="215"/>
                </a:cxn>
                <a:cxn ang="0">
                  <a:pos x="90" y="223"/>
                </a:cxn>
                <a:cxn ang="0">
                  <a:pos x="89" y="230"/>
                </a:cxn>
                <a:cxn ang="0">
                  <a:pos x="40" y="230"/>
                </a:cxn>
                <a:cxn ang="0">
                  <a:pos x="37" y="219"/>
                </a:cxn>
                <a:cxn ang="0">
                  <a:pos x="33" y="208"/>
                </a:cxn>
                <a:cxn ang="0">
                  <a:pos x="29" y="195"/>
                </a:cxn>
                <a:cxn ang="0">
                  <a:pos x="24" y="180"/>
                </a:cxn>
                <a:cxn ang="0">
                  <a:pos x="20" y="164"/>
                </a:cxn>
                <a:cxn ang="0">
                  <a:pos x="14" y="146"/>
                </a:cxn>
                <a:cxn ang="0">
                  <a:pos x="7" y="125"/>
                </a:cxn>
                <a:cxn ang="0">
                  <a:pos x="0" y="101"/>
                </a:cxn>
                <a:cxn ang="0">
                  <a:pos x="0" y="0"/>
                </a:cxn>
              </a:cxnLst>
              <a:rect l="0" t="0" r="r" b="b"/>
              <a:pathLst>
                <a:path w="113" h="230">
                  <a:moveTo>
                    <a:pt x="0" y="0"/>
                  </a:moveTo>
                  <a:lnTo>
                    <a:pt x="113" y="0"/>
                  </a:lnTo>
                  <a:lnTo>
                    <a:pt x="100" y="44"/>
                  </a:lnTo>
                  <a:lnTo>
                    <a:pt x="96" y="98"/>
                  </a:lnTo>
                  <a:lnTo>
                    <a:pt x="96" y="153"/>
                  </a:lnTo>
                  <a:lnTo>
                    <a:pt x="96" y="194"/>
                  </a:lnTo>
                  <a:lnTo>
                    <a:pt x="94" y="195"/>
                  </a:lnTo>
                  <a:lnTo>
                    <a:pt x="94" y="195"/>
                  </a:lnTo>
                  <a:lnTo>
                    <a:pt x="93" y="196"/>
                  </a:lnTo>
                  <a:lnTo>
                    <a:pt x="92" y="196"/>
                  </a:lnTo>
                  <a:lnTo>
                    <a:pt x="91" y="207"/>
                  </a:lnTo>
                  <a:lnTo>
                    <a:pt x="90" y="215"/>
                  </a:lnTo>
                  <a:lnTo>
                    <a:pt x="90" y="223"/>
                  </a:lnTo>
                  <a:lnTo>
                    <a:pt x="89" y="230"/>
                  </a:lnTo>
                  <a:lnTo>
                    <a:pt x="40" y="230"/>
                  </a:lnTo>
                  <a:lnTo>
                    <a:pt x="37" y="219"/>
                  </a:lnTo>
                  <a:lnTo>
                    <a:pt x="33" y="208"/>
                  </a:lnTo>
                  <a:lnTo>
                    <a:pt x="29" y="195"/>
                  </a:lnTo>
                  <a:lnTo>
                    <a:pt x="24" y="180"/>
                  </a:lnTo>
                  <a:lnTo>
                    <a:pt x="20" y="164"/>
                  </a:lnTo>
                  <a:lnTo>
                    <a:pt x="14" y="146"/>
                  </a:lnTo>
                  <a:lnTo>
                    <a:pt x="7" y="125"/>
                  </a:lnTo>
                  <a:lnTo>
                    <a:pt x="0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79" name="Freeform 590"/>
            <p:cNvSpPr>
              <a:spLocks/>
            </p:cNvSpPr>
            <p:nvPr/>
          </p:nvSpPr>
          <p:spPr bwMode="auto">
            <a:xfrm>
              <a:off x="3518" y="2797"/>
              <a:ext cx="44" cy="37"/>
            </a:xfrm>
            <a:custGeom>
              <a:avLst/>
              <a:gdLst/>
              <a:ahLst/>
              <a:cxnLst>
                <a:cxn ang="0">
                  <a:pos x="87" y="13"/>
                </a:cxn>
                <a:cxn ang="0">
                  <a:pos x="87" y="75"/>
                </a:cxn>
                <a:cxn ang="0">
                  <a:pos x="75" y="65"/>
                </a:cxn>
                <a:cxn ang="0">
                  <a:pos x="60" y="55"/>
                </a:cxn>
                <a:cxn ang="0">
                  <a:pos x="42" y="46"/>
                </a:cxn>
                <a:cxn ang="0">
                  <a:pos x="27" y="37"/>
                </a:cxn>
                <a:cxn ang="0">
                  <a:pos x="14" y="28"/>
                </a:cxn>
                <a:cxn ang="0">
                  <a:pos x="3" y="19"/>
                </a:cxn>
                <a:cxn ang="0">
                  <a:pos x="0" y="9"/>
                </a:cxn>
                <a:cxn ang="0">
                  <a:pos x="2" y="0"/>
                </a:cxn>
                <a:cxn ang="0">
                  <a:pos x="12" y="1"/>
                </a:cxn>
                <a:cxn ang="0">
                  <a:pos x="24" y="4"/>
                </a:cxn>
                <a:cxn ang="0">
                  <a:pos x="34" y="5"/>
                </a:cxn>
                <a:cxn ang="0">
                  <a:pos x="45" y="6"/>
                </a:cxn>
                <a:cxn ang="0">
                  <a:pos x="55" y="8"/>
                </a:cxn>
                <a:cxn ang="0">
                  <a:pos x="65" y="9"/>
                </a:cxn>
                <a:cxn ang="0">
                  <a:pos x="77" y="12"/>
                </a:cxn>
                <a:cxn ang="0">
                  <a:pos x="87" y="13"/>
                </a:cxn>
                <a:cxn ang="0">
                  <a:pos x="87" y="13"/>
                </a:cxn>
              </a:cxnLst>
              <a:rect l="0" t="0" r="r" b="b"/>
              <a:pathLst>
                <a:path w="87" h="75">
                  <a:moveTo>
                    <a:pt x="87" y="13"/>
                  </a:moveTo>
                  <a:lnTo>
                    <a:pt x="87" y="75"/>
                  </a:lnTo>
                  <a:lnTo>
                    <a:pt x="75" y="65"/>
                  </a:lnTo>
                  <a:lnTo>
                    <a:pt x="60" y="55"/>
                  </a:lnTo>
                  <a:lnTo>
                    <a:pt x="42" y="46"/>
                  </a:lnTo>
                  <a:lnTo>
                    <a:pt x="27" y="37"/>
                  </a:lnTo>
                  <a:lnTo>
                    <a:pt x="14" y="28"/>
                  </a:lnTo>
                  <a:lnTo>
                    <a:pt x="3" y="19"/>
                  </a:lnTo>
                  <a:lnTo>
                    <a:pt x="0" y="9"/>
                  </a:lnTo>
                  <a:lnTo>
                    <a:pt x="2" y="0"/>
                  </a:lnTo>
                  <a:lnTo>
                    <a:pt x="12" y="1"/>
                  </a:lnTo>
                  <a:lnTo>
                    <a:pt x="24" y="4"/>
                  </a:lnTo>
                  <a:lnTo>
                    <a:pt x="34" y="5"/>
                  </a:lnTo>
                  <a:lnTo>
                    <a:pt x="45" y="6"/>
                  </a:lnTo>
                  <a:lnTo>
                    <a:pt x="55" y="8"/>
                  </a:lnTo>
                  <a:lnTo>
                    <a:pt x="65" y="9"/>
                  </a:lnTo>
                  <a:lnTo>
                    <a:pt x="77" y="12"/>
                  </a:lnTo>
                  <a:lnTo>
                    <a:pt x="87" y="13"/>
                  </a:lnTo>
                  <a:lnTo>
                    <a:pt x="87" y="1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80" name="Freeform 591"/>
            <p:cNvSpPr>
              <a:spLocks/>
            </p:cNvSpPr>
            <p:nvPr/>
          </p:nvSpPr>
          <p:spPr bwMode="auto">
            <a:xfrm>
              <a:off x="3446" y="2839"/>
              <a:ext cx="116" cy="65"/>
            </a:xfrm>
            <a:custGeom>
              <a:avLst/>
              <a:gdLst/>
              <a:ahLst/>
              <a:cxnLst>
                <a:cxn ang="0">
                  <a:pos x="230" y="13"/>
                </a:cxn>
                <a:cxn ang="0">
                  <a:pos x="228" y="14"/>
                </a:cxn>
                <a:cxn ang="0">
                  <a:pos x="226" y="14"/>
                </a:cxn>
                <a:cxn ang="0">
                  <a:pos x="223" y="15"/>
                </a:cxn>
                <a:cxn ang="0">
                  <a:pos x="221" y="17"/>
                </a:cxn>
                <a:cxn ang="0">
                  <a:pos x="200" y="6"/>
                </a:cxn>
                <a:cxn ang="0">
                  <a:pos x="181" y="0"/>
                </a:cxn>
                <a:cxn ang="0">
                  <a:pos x="163" y="0"/>
                </a:cxn>
                <a:cxn ang="0">
                  <a:pos x="148" y="5"/>
                </a:cxn>
                <a:cxn ang="0">
                  <a:pos x="135" y="15"/>
                </a:cxn>
                <a:cxn ang="0">
                  <a:pos x="124" y="30"/>
                </a:cxn>
                <a:cxn ang="0">
                  <a:pos x="116" y="49"/>
                </a:cxn>
                <a:cxn ang="0">
                  <a:pos x="110" y="71"/>
                </a:cxn>
                <a:cxn ang="0">
                  <a:pos x="101" y="75"/>
                </a:cxn>
                <a:cxn ang="0">
                  <a:pos x="90" y="78"/>
                </a:cxn>
                <a:cxn ang="0">
                  <a:pos x="77" y="76"/>
                </a:cxn>
                <a:cxn ang="0">
                  <a:pos x="62" y="74"/>
                </a:cxn>
                <a:cxn ang="0">
                  <a:pos x="47" y="70"/>
                </a:cxn>
                <a:cxn ang="0">
                  <a:pos x="32" y="64"/>
                </a:cxn>
                <a:cxn ang="0">
                  <a:pos x="16" y="57"/>
                </a:cxn>
                <a:cxn ang="0">
                  <a:pos x="0" y="49"/>
                </a:cxn>
                <a:cxn ang="0">
                  <a:pos x="0" y="129"/>
                </a:cxn>
                <a:cxn ang="0">
                  <a:pos x="113" y="129"/>
                </a:cxn>
                <a:cxn ang="0">
                  <a:pos x="116" y="123"/>
                </a:cxn>
                <a:cxn ang="0">
                  <a:pos x="121" y="117"/>
                </a:cxn>
                <a:cxn ang="0">
                  <a:pos x="125" y="112"/>
                </a:cxn>
                <a:cxn ang="0">
                  <a:pos x="131" y="109"/>
                </a:cxn>
                <a:cxn ang="0">
                  <a:pos x="150" y="115"/>
                </a:cxn>
                <a:cxn ang="0">
                  <a:pos x="166" y="117"/>
                </a:cxn>
                <a:cxn ang="0">
                  <a:pos x="181" y="117"/>
                </a:cxn>
                <a:cxn ang="0">
                  <a:pos x="195" y="115"/>
                </a:cxn>
                <a:cxn ang="0">
                  <a:pos x="207" y="109"/>
                </a:cxn>
                <a:cxn ang="0">
                  <a:pos x="216" y="101"/>
                </a:cxn>
                <a:cxn ang="0">
                  <a:pos x="225" y="89"/>
                </a:cxn>
                <a:cxn ang="0">
                  <a:pos x="230" y="75"/>
                </a:cxn>
                <a:cxn ang="0">
                  <a:pos x="230" y="13"/>
                </a:cxn>
              </a:cxnLst>
              <a:rect l="0" t="0" r="r" b="b"/>
              <a:pathLst>
                <a:path w="230" h="129">
                  <a:moveTo>
                    <a:pt x="230" y="13"/>
                  </a:moveTo>
                  <a:lnTo>
                    <a:pt x="228" y="14"/>
                  </a:lnTo>
                  <a:lnTo>
                    <a:pt x="226" y="14"/>
                  </a:lnTo>
                  <a:lnTo>
                    <a:pt x="223" y="15"/>
                  </a:lnTo>
                  <a:lnTo>
                    <a:pt x="221" y="17"/>
                  </a:lnTo>
                  <a:lnTo>
                    <a:pt x="200" y="6"/>
                  </a:lnTo>
                  <a:lnTo>
                    <a:pt x="181" y="0"/>
                  </a:lnTo>
                  <a:lnTo>
                    <a:pt x="163" y="0"/>
                  </a:lnTo>
                  <a:lnTo>
                    <a:pt x="148" y="5"/>
                  </a:lnTo>
                  <a:lnTo>
                    <a:pt x="135" y="15"/>
                  </a:lnTo>
                  <a:lnTo>
                    <a:pt x="124" y="30"/>
                  </a:lnTo>
                  <a:lnTo>
                    <a:pt x="116" y="49"/>
                  </a:lnTo>
                  <a:lnTo>
                    <a:pt x="110" y="71"/>
                  </a:lnTo>
                  <a:lnTo>
                    <a:pt x="101" y="75"/>
                  </a:lnTo>
                  <a:lnTo>
                    <a:pt x="90" y="78"/>
                  </a:lnTo>
                  <a:lnTo>
                    <a:pt x="77" y="76"/>
                  </a:lnTo>
                  <a:lnTo>
                    <a:pt x="62" y="74"/>
                  </a:lnTo>
                  <a:lnTo>
                    <a:pt x="47" y="70"/>
                  </a:lnTo>
                  <a:lnTo>
                    <a:pt x="32" y="64"/>
                  </a:lnTo>
                  <a:lnTo>
                    <a:pt x="16" y="57"/>
                  </a:lnTo>
                  <a:lnTo>
                    <a:pt x="0" y="49"/>
                  </a:lnTo>
                  <a:lnTo>
                    <a:pt x="0" y="129"/>
                  </a:lnTo>
                  <a:lnTo>
                    <a:pt x="113" y="129"/>
                  </a:lnTo>
                  <a:lnTo>
                    <a:pt x="116" y="123"/>
                  </a:lnTo>
                  <a:lnTo>
                    <a:pt x="121" y="117"/>
                  </a:lnTo>
                  <a:lnTo>
                    <a:pt x="125" y="112"/>
                  </a:lnTo>
                  <a:lnTo>
                    <a:pt x="131" y="109"/>
                  </a:lnTo>
                  <a:lnTo>
                    <a:pt x="150" y="115"/>
                  </a:lnTo>
                  <a:lnTo>
                    <a:pt x="166" y="117"/>
                  </a:lnTo>
                  <a:lnTo>
                    <a:pt x="181" y="117"/>
                  </a:lnTo>
                  <a:lnTo>
                    <a:pt x="195" y="115"/>
                  </a:lnTo>
                  <a:lnTo>
                    <a:pt x="207" y="109"/>
                  </a:lnTo>
                  <a:lnTo>
                    <a:pt x="216" y="101"/>
                  </a:lnTo>
                  <a:lnTo>
                    <a:pt x="225" y="89"/>
                  </a:lnTo>
                  <a:lnTo>
                    <a:pt x="230" y="75"/>
                  </a:lnTo>
                  <a:lnTo>
                    <a:pt x="230" y="1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81" name="Freeform 592"/>
            <p:cNvSpPr>
              <a:spLocks/>
            </p:cNvSpPr>
            <p:nvPr/>
          </p:nvSpPr>
          <p:spPr bwMode="auto">
            <a:xfrm>
              <a:off x="3446" y="2674"/>
              <a:ext cx="116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0" y="0"/>
                </a:cxn>
                <a:cxn ang="0">
                  <a:pos x="134" y="4"/>
                </a:cxn>
                <a:cxn ang="0">
                  <a:pos x="138" y="10"/>
                </a:cxn>
                <a:cxn ang="0">
                  <a:pos x="143" y="14"/>
                </a:cxn>
                <a:cxn ang="0">
                  <a:pos x="147" y="17"/>
                </a:cxn>
                <a:cxn ang="0">
                  <a:pos x="160" y="12"/>
                </a:cxn>
                <a:cxn ang="0">
                  <a:pos x="173" y="10"/>
                </a:cxn>
                <a:cxn ang="0">
                  <a:pos x="184" y="8"/>
                </a:cxn>
                <a:cxn ang="0">
                  <a:pos x="196" y="8"/>
                </a:cxn>
                <a:cxn ang="0">
                  <a:pos x="206" y="10"/>
                </a:cxn>
                <a:cxn ang="0">
                  <a:pos x="215" y="12"/>
                </a:cxn>
                <a:cxn ang="0">
                  <a:pos x="223" y="17"/>
                </a:cxn>
                <a:cxn ang="0">
                  <a:pos x="230" y="23"/>
                </a:cxn>
                <a:cxn ang="0">
                  <a:pos x="230" y="112"/>
                </a:cxn>
                <a:cxn ang="0">
                  <a:pos x="211" y="121"/>
                </a:cxn>
                <a:cxn ang="0">
                  <a:pos x="192" y="125"/>
                </a:cxn>
                <a:cxn ang="0">
                  <a:pos x="176" y="124"/>
                </a:cxn>
                <a:cxn ang="0">
                  <a:pos x="161" y="119"/>
                </a:cxn>
                <a:cxn ang="0">
                  <a:pos x="150" y="108"/>
                </a:cxn>
                <a:cxn ang="0">
                  <a:pos x="139" y="94"/>
                </a:cxn>
                <a:cxn ang="0">
                  <a:pos x="131" y="76"/>
                </a:cxn>
                <a:cxn ang="0">
                  <a:pos x="125" y="54"/>
                </a:cxn>
                <a:cxn ang="0">
                  <a:pos x="115" y="49"/>
                </a:cxn>
                <a:cxn ang="0">
                  <a:pos x="101" y="48"/>
                </a:cxn>
                <a:cxn ang="0">
                  <a:pos x="87" y="49"/>
                </a:cxn>
                <a:cxn ang="0">
                  <a:pos x="71" y="53"/>
                </a:cxn>
                <a:cxn ang="0">
                  <a:pos x="54" y="59"/>
                </a:cxn>
                <a:cxn ang="0">
                  <a:pos x="36" y="67"/>
                </a:cxn>
                <a:cxn ang="0">
                  <a:pos x="18" y="75"/>
                </a:cxn>
                <a:cxn ang="0">
                  <a:pos x="0" y="8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30" h="125">
                  <a:moveTo>
                    <a:pt x="0" y="0"/>
                  </a:moveTo>
                  <a:lnTo>
                    <a:pt x="130" y="0"/>
                  </a:lnTo>
                  <a:lnTo>
                    <a:pt x="134" y="4"/>
                  </a:lnTo>
                  <a:lnTo>
                    <a:pt x="138" y="10"/>
                  </a:lnTo>
                  <a:lnTo>
                    <a:pt x="143" y="14"/>
                  </a:lnTo>
                  <a:lnTo>
                    <a:pt x="147" y="17"/>
                  </a:lnTo>
                  <a:lnTo>
                    <a:pt x="160" y="12"/>
                  </a:lnTo>
                  <a:lnTo>
                    <a:pt x="173" y="10"/>
                  </a:lnTo>
                  <a:lnTo>
                    <a:pt x="184" y="8"/>
                  </a:lnTo>
                  <a:lnTo>
                    <a:pt x="196" y="8"/>
                  </a:lnTo>
                  <a:lnTo>
                    <a:pt x="206" y="10"/>
                  </a:lnTo>
                  <a:lnTo>
                    <a:pt x="215" y="12"/>
                  </a:lnTo>
                  <a:lnTo>
                    <a:pt x="223" y="17"/>
                  </a:lnTo>
                  <a:lnTo>
                    <a:pt x="230" y="23"/>
                  </a:lnTo>
                  <a:lnTo>
                    <a:pt x="230" y="112"/>
                  </a:lnTo>
                  <a:lnTo>
                    <a:pt x="211" y="121"/>
                  </a:lnTo>
                  <a:lnTo>
                    <a:pt x="192" y="125"/>
                  </a:lnTo>
                  <a:lnTo>
                    <a:pt x="176" y="124"/>
                  </a:lnTo>
                  <a:lnTo>
                    <a:pt x="161" y="119"/>
                  </a:lnTo>
                  <a:lnTo>
                    <a:pt x="150" y="108"/>
                  </a:lnTo>
                  <a:lnTo>
                    <a:pt x="139" y="94"/>
                  </a:lnTo>
                  <a:lnTo>
                    <a:pt x="131" y="76"/>
                  </a:lnTo>
                  <a:lnTo>
                    <a:pt x="125" y="54"/>
                  </a:lnTo>
                  <a:lnTo>
                    <a:pt x="115" y="49"/>
                  </a:lnTo>
                  <a:lnTo>
                    <a:pt x="101" y="48"/>
                  </a:lnTo>
                  <a:lnTo>
                    <a:pt x="87" y="49"/>
                  </a:lnTo>
                  <a:lnTo>
                    <a:pt x="71" y="53"/>
                  </a:lnTo>
                  <a:lnTo>
                    <a:pt x="54" y="59"/>
                  </a:lnTo>
                  <a:lnTo>
                    <a:pt x="36" y="67"/>
                  </a:lnTo>
                  <a:lnTo>
                    <a:pt x="18" y="75"/>
                  </a:lnTo>
                  <a:lnTo>
                    <a:pt x="0" y="8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82" name="Freeform 593"/>
            <p:cNvSpPr>
              <a:spLocks/>
            </p:cNvSpPr>
            <p:nvPr/>
          </p:nvSpPr>
          <p:spPr bwMode="auto">
            <a:xfrm>
              <a:off x="3525" y="2748"/>
              <a:ext cx="37" cy="32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53"/>
                </a:cxn>
                <a:cxn ang="0">
                  <a:pos x="63" y="54"/>
                </a:cxn>
                <a:cxn ang="0">
                  <a:pos x="55" y="57"/>
                </a:cxn>
                <a:cxn ang="0">
                  <a:pos x="46" y="58"/>
                </a:cxn>
                <a:cxn ang="0">
                  <a:pos x="38" y="59"/>
                </a:cxn>
                <a:cxn ang="0">
                  <a:pos x="29" y="60"/>
                </a:cxn>
                <a:cxn ang="0">
                  <a:pos x="19" y="61"/>
                </a:cxn>
                <a:cxn ang="0">
                  <a:pos x="11" y="63"/>
                </a:cxn>
                <a:cxn ang="0">
                  <a:pos x="2" y="64"/>
                </a:cxn>
                <a:cxn ang="0">
                  <a:pos x="0" y="56"/>
                </a:cxn>
                <a:cxn ang="0">
                  <a:pos x="2" y="48"/>
                </a:cxn>
                <a:cxn ang="0">
                  <a:pos x="9" y="41"/>
                </a:cxn>
                <a:cxn ang="0">
                  <a:pos x="19" y="33"/>
                </a:cxn>
                <a:cxn ang="0">
                  <a:pos x="32" y="25"/>
                </a:cxn>
                <a:cxn ang="0">
                  <a:pos x="45" y="16"/>
                </a:cxn>
                <a:cxn ang="0">
                  <a:pos x="60" y="8"/>
                </a:cxn>
                <a:cxn ang="0">
                  <a:pos x="72" y="0"/>
                </a:cxn>
              </a:cxnLst>
              <a:rect l="0" t="0" r="r" b="b"/>
              <a:pathLst>
                <a:path w="72" h="64">
                  <a:moveTo>
                    <a:pt x="72" y="0"/>
                  </a:moveTo>
                  <a:lnTo>
                    <a:pt x="72" y="53"/>
                  </a:lnTo>
                  <a:lnTo>
                    <a:pt x="63" y="54"/>
                  </a:lnTo>
                  <a:lnTo>
                    <a:pt x="55" y="57"/>
                  </a:lnTo>
                  <a:lnTo>
                    <a:pt x="46" y="58"/>
                  </a:lnTo>
                  <a:lnTo>
                    <a:pt x="38" y="59"/>
                  </a:lnTo>
                  <a:lnTo>
                    <a:pt x="29" y="60"/>
                  </a:lnTo>
                  <a:lnTo>
                    <a:pt x="19" y="61"/>
                  </a:lnTo>
                  <a:lnTo>
                    <a:pt x="11" y="63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2" y="48"/>
                  </a:lnTo>
                  <a:lnTo>
                    <a:pt x="9" y="41"/>
                  </a:lnTo>
                  <a:lnTo>
                    <a:pt x="19" y="33"/>
                  </a:lnTo>
                  <a:lnTo>
                    <a:pt x="32" y="25"/>
                  </a:lnTo>
                  <a:lnTo>
                    <a:pt x="45" y="16"/>
                  </a:lnTo>
                  <a:lnTo>
                    <a:pt x="60" y="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83" name="Freeform 594"/>
            <p:cNvSpPr>
              <a:spLocks/>
            </p:cNvSpPr>
            <p:nvPr/>
          </p:nvSpPr>
          <p:spPr bwMode="auto">
            <a:xfrm>
              <a:off x="3446" y="2559"/>
              <a:ext cx="66" cy="11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104" y="0"/>
                </a:cxn>
                <a:cxn ang="0">
                  <a:pos x="105" y="7"/>
                </a:cxn>
                <a:cxn ang="0">
                  <a:pos x="106" y="14"/>
                </a:cxn>
                <a:cxn ang="0">
                  <a:pos x="106" y="22"/>
                </a:cxn>
                <a:cxn ang="0">
                  <a:pos x="107" y="30"/>
                </a:cxn>
                <a:cxn ang="0">
                  <a:pos x="108" y="31"/>
                </a:cxn>
                <a:cxn ang="0">
                  <a:pos x="109" y="31"/>
                </a:cxn>
                <a:cxn ang="0">
                  <a:pos x="110" y="31"/>
                </a:cxn>
                <a:cxn ang="0">
                  <a:pos x="112" y="33"/>
                </a:cxn>
                <a:cxn ang="0">
                  <a:pos x="110" y="75"/>
                </a:cxn>
                <a:cxn ang="0">
                  <a:pos x="110" y="131"/>
                </a:cxn>
                <a:cxn ang="0">
                  <a:pos x="116" y="187"/>
                </a:cxn>
                <a:cxn ang="0">
                  <a:pos x="130" y="231"/>
                </a:cxn>
                <a:cxn ang="0">
                  <a:pos x="0" y="231"/>
                </a:cxn>
                <a:cxn ang="0">
                  <a:pos x="0" y="146"/>
                </a:cxn>
                <a:cxn ang="0">
                  <a:pos x="2" y="146"/>
                </a:cxn>
                <a:cxn ang="0">
                  <a:pos x="5" y="146"/>
                </a:cxn>
                <a:cxn ang="0">
                  <a:pos x="7" y="146"/>
                </a:cxn>
                <a:cxn ang="0">
                  <a:pos x="10" y="144"/>
                </a:cxn>
                <a:cxn ang="0">
                  <a:pos x="18" y="118"/>
                </a:cxn>
                <a:cxn ang="0">
                  <a:pos x="25" y="94"/>
                </a:cxn>
                <a:cxn ang="0">
                  <a:pos x="32" y="73"/>
                </a:cxn>
                <a:cxn ang="0">
                  <a:pos x="38" y="54"/>
                </a:cxn>
                <a:cxn ang="0">
                  <a:pos x="43" y="40"/>
                </a:cxn>
                <a:cxn ang="0">
                  <a:pos x="47" y="25"/>
                </a:cxn>
                <a:cxn ang="0">
                  <a:pos x="51" y="12"/>
                </a:cxn>
                <a:cxn ang="0">
                  <a:pos x="54" y="0"/>
                </a:cxn>
              </a:cxnLst>
              <a:rect l="0" t="0" r="r" b="b"/>
              <a:pathLst>
                <a:path w="130" h="231">
                  <a:moveTo>
                    <a:pt x="54" y="0"/>
                  </a:moveTo>
                  <a:lnTo>
                    <a:pt x="104" y="0"/>
                  </a:lnTo>
                  <a:lnTo>
                    <a:pt x="105" y="7"/>
                  </a:lnTo>
                  <a:lnTo>
                    <a:pt x="106" y="14"/>
                  </a:lnTo>
                  <a:lnTo>
                    <a:pt x="106" y="22"/>
                  </a:lnTo>
                  <a:lnTo>
                    <a:pt x="107" y="30"/>
                  </a:lnTo>
                  <a:lnTo>
                    <a:pt x="108" y="31"/>
                  </a:lnTo>
                  <a:lnTo>
                    <a:pt x="109" y="31"/>
                  </a:lnTo>
                  <a:lnTo>
                    <a:pt x="110" y="31"/>
                  </a:lnTo>
                  <a:lnTo>
                    <a:pt x="112" y="33"/>
                  </a:lnTo>
                  <a:lnTo>
                    <a:pt x="110" y="75"/>
                  </a:lnTo>
                  <a:lnTo>
                    <a:pt x="110" y="131"/>
                  </a:lnTo>
                  <a:lnTo>
                    <a:pt x="116" y="187"/>
                  </a:lnTo>
                  <a:lnTo>
                    <a:pt x="130" y="231"/>
                  </a:lnTo>
                  <a:lnTo>
                    <a:pt x="0" y="231"/>
                  </a:lnTo>
                  <a:lnTo>
                    <a:pt x="0" y="146"/>
                  </a:lnTo>
                  <a:lnTo>
                    <a:pt x="2" y="146"/>
                  </a:lnTo>
                  <a:lnTo>
                    <a:pt x="5" y="146"/>
                  </a:lnTo>
                  <a:lnTo>
                    <a:pt x="7" y="146"/>
                  </a:lnTo>
                  <a:lnTo>
                    <a:pt x="10" y="144"/>
                  </a:lnTo>
                  <a:lnTo>
                    <a:pt x="18" y="118"/>
                  </a:lnTo>
                  <a:lnTo>
                    <a:pt x="25" y="94"/>
                  </a:lnTo>
                  <a:lnTo>
                    <a:pt x="32" y="73"/>
                  </a:lnTo>
                  <a:lnTo>
                    <a:pt x="38" y="54"/>
                  </a:lnTo>
                  <a:lnTo>
                    <a:pt x="43" y="40"/>
                  </a:lnTo>
                  <a:lnTo>
                    <a:pt x="47" y="25"/>
                  </a:lnTo>
                  <a:lnTo>
                    <a:pt x="51" y="12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84" name="Freeform 595"/>
            <p:cNvSpPr>
              <a:spLocks/>
            </p:cNvSpPr>
            <p:nvPr/>
          </p:nvSpPr>
          <p:spPr bwMode="auto">
            <a:xfrm>
              <a:off x="3539" y="2486"/>
              <a:ext cx="23" cy="22"/>
            </a:xfrm>
            <a:custGeom>
              <a:avLst/>
              <a:gdLst/>
              <a:ahLst/>
              <a:cxnLst>
                <a:cxn ang="0">
                  <a:pos x="46" y="9"/>
                </a:cxn>
                <a:cxn ang="0">
                  <a:pos x="46" y="44"/>
                </a:cxn>
                <a:cxn ang="0">
                  <a:pos x="42" y="40"/>
                </a:cxn>
                <a:cxn ang="0">
                  <a:pos x="37" y="36"/>
                </a:cxn>
                <a:cxn ang="0">
                  <a:pos x="32" y="32"/>
                </a:cxn>
                <a:cxn ang="0">
                  <a:pos x="27" y="29"/>
                </a:cxn>
                <a:cxn ang="0">
                  <a:pos x="22" y="24"/>
                </a:cxn>
                <a:cxn ang="0">
                  <a:pos x="15" y="18"/>
                </a:cxn>
                <a:cxn ang="0">
                  <a:pos x="8" y="14"/>
                </a:cxn>
                <a:cxn ang="0">
                  <a:pos x="0" y="7"/>
                </a:cxn>
                <a:cxn ang="0">
                  <a:pos x="1" y="5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8" y="1"/>
                </a:cxn>
                <a:cxn ang="0">
                  <a:pos x="15" y="2"/>
                </a:cxn>
                <a:cxn ang="0">
                  <a:pos x="21" y="3"/>
                </a:cxn>
                <a:cxn ang="0">
                  <a:pos x="27" y="5"/>
                </a:cxn>
                <a:cxn ang="0">
                  <a:pos x="31" y="6"/>
                </a:cxn>
                <a:cxn ang="0">
                  <a:pos x="37" y="7"/>
                </a:cxn>
                <a:cxn ang="0">
                  <a:pos x="42" y="8"/>
                </a:cxn>
                <a:cxn ang="0">
                  <a:pos x="46" y="9"/>
                </a:cxn>
                <a:cxn ang="0">
                  <a:pos x="46" y="9"/>
                </a:cxn>
              </a:cxnLst>
              <a:rect l="0" t="0" r="r" b="b"/>
              <a:pathLst>
                <a:path w="46" h="44">
                  <a:moveTo>
                    <a:pt x="46" y="9"/>
                  </a:moveTo>
                  <a:lnTo>
                    <a:pt x="46" y="44"/>
                  </a:lnTo>
                  <a:lnTo>
                    <a:pt x="42" y="40"/>
                  </a:lnTo>
                  <a:lnTo>
                    <a:pt x="37" y="36"/>
                  </a:lnTo>
                  <a:lnTo>
                    <a:pt x="32" y="32"/>
                  </a:lnTo>
                  <a:lnTo>
                    <a:pt x="27" y="29"/>
                  </a:lnTo>
                  <a:lnTo>
                    <a:pt x="22" y="24"/>
                  </a:lnTo>
                  <a:lnTo>
                    <a:pt x="15" y="18"/>
                  </a:lnTo>
                  <a:lnTo>
                    <a:pt x="8" y="14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15" y="2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6"/>
                  </a:lnTo>
                  <a:lnTo>
                    <a:pt x="37" y="7"/>
                  </a:lnTo>
                  <a:lnTo>
                    <a:pt x="42" y="8"/>
                  </a:lnTo>
                  <a:lnTo>
                    <a:pt x="46" y="9"/>
                  </a:lnTo>
                  <a:lnTo>
                    <a:pt x="46" y="9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85" name="Freeform 596"/>
            <p:cNvSpPr>
              <a:spLocks/>
            </p:cNvSpPr>
            <p:nvPr/>
          </p:nvSpPr>
          <p:spPr bwMode="auto">
            <a:xfrm>
              <a:off x="3474" y="2512"/>
              <a:ext cx="24" cy="47"/>
            </a:xfrm>
            <a:custGeom>
              <a:avLst/>
              <a:gdLst/>
              <a:ahLst/>
              <a:cxnLst>
                <a:cxn ang="0">
                  <a:pos x="50" y="93"/>
                </a:cxn>
                <a:cxn ang="0">
                  <a:pos x="0" y="93"/>
                </a:cxn>
                <a:cxn ang="0">
                  <a:pos x="7" y="73"/>
                </a:cxn>
                <a:cxn ang="0">
                  <a:pos x="15" y="52"/>
                </a:cxn>
                <a:cxn ang="0">
                  <a:pos x="22" y="29"/>
                </a:cxn>
                <a:cxn ang="0">
                  <a:pos x="32" y="0"/>
                </a:cxn>
                <a:cxn ang="0">
                  <a:pos x="33" y="0"/>
                </a:cxn>
                <a:cxn ang="0">
                  <a:pos x="35" y="0"/>
                </a:cxn>
                <a:cxn ang="0">
                  <a:pos x="37" y="1"/>
                </a:cxn>
                <a:cxn ang="0">
                  <a:pos x="38" y="1"/>
                </a:cxn>
                <a:cxn ang="0">
                  <a:pos x="43" y="29"/>
                </a:cxn>
                <a:cxn ang="0">
                  <a:pos x="45" y="50"/>
                </a:cxn>
                <a:cxn ang="0">
                  <a:pos x="47" y="69"/>
                </a:cxn>
                <a:cxn ang="0">
                  <a:pos x="50" y="93"/>
                </a:cxn>
              </a:cxnLst>
              <a:rect l="0" t="0" r="r" b="b"/>
              <a:pathLst>
                <a:path w="50" h="93">
                  <a:moveTo>
                    <a:pt x="50" y="93"/>
                  </a:moveTo>
                  <a:lnTo>
                    <a:pt x="0" y="93"/>
                  </a:lnTo>
                  <a:lnTo>
                    <a:pt x="7" y="73"/>
                  </a:lnTo>
                  <a:lnTo>
                    <a:pt x="15" y="52"/>
                  </a:lnTo>
                  <a:lnTo>
                    <a:pt x="22" y="29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3" y="29"/>
                  </a:lnTo>
                  <a:lnTo>
                    <a:pt x="45" y="50"/>
                  </a:lnTo>
                  <a:lnTo>
                    <a:pt x="47" y="69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86" name="Freeform 597"/>
            <p:cNvSpPr>
              <a:spLocks/>
            </p:cNvSpPr>
            <p:nvPr/>
          </p:nvSpPr>
          <p:spPr bwMode="auto">
            <a:xfrm>
              <a:off x="3331" y="3018"/>
              <a:ext cx="16" cy="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30" y="7"/>
                </a:cxn>
                <a:cxn ang="0">
                  <a:pos x="27" y="14"/>
                </a:cxn>
                <a:cxn ang="0">
                  <a:pos x="27" y="18"/>
                </a:cxn>
                <a:cxn ang="0">
                  <a:pos x="27" y="22"/>
                </a:cxn>
                <a:cxn ang="0">
                  <a:pos x="26" y="23"/>
                </a:cxn>
                <a:cxn ang="0">
                  <a:pos x="26" y="23"/>
                </a:cxn>
                <a:cxn ang="0">
                  <a:pos x="25" y="24"/>
                </a:cxn>
                <a:cxn ang="0">
                  <a:pos x="24" y="24"/>
                </a:cxn>
                <a:cxn ang="0">
                  <a:pos x="24" y="25"/>
                </a:cxn>
                <a:cxn ang="0">
                  <a:pos x="25" y="26"/>
                </a:cxn>
                <a:cxn ang="0">
                  <a:pos x="25" y="27"/>
                </a:cxn>
                <a:cxn ang="0">
                  <a:pos x="26" y="29"/>
                </a:cxn>
                <a:cxn ang="0">
                  <a:pos x="18" y="40"/>
                </a:cxn>
                <a:cxn ang="0">
                  <a:pos x="13" y="61"/>
                </a:cxn>
                <a:cxn ang="0">
                  <a:pos x="8" y="83"/>
                </a:cxn>
                <a:cxn ang="0">
                  <a:pos x="1" y="97"/>
                </a:cxn>
                <a:cxn ang="0">
                  <a:pos x="2" y="98"/>
                </a:cxn>
                <a:cxn ang="0">
                  <a:pos x="2" y="99"/>
                </a:cxn>
                <a:cxn ang="0">
                  <a:pos x="2" y="100"/>
                </a:cxn>
                <a:cxn ang="0">
                  <a:pos x="3" y="101"/>
                </a:cxn>
                <a:cxn ang="0">
                  <a:pos x="2" y="104"/>
                </a:cxn>
                <a:cxn ang="0">
                  <a:pos x="2" y="105"/>
                </a:cxn>
                <a:cxn ang="0">
                  <a:pos x="1" y="107"/>
                </a:cxn>
                <a:cxn ang="0">
                  <a:pos x="0" y="109"/>
                </a:cxn>
                <a:cxn ang="0">
                  <a:pos x="0" y="0"/>
                </a:cxn>
              </a:cxnLst>
              <a:rect l="0" t="0" r="r" b="b"/>
              <a:pathLst>
                <a:path w="31" h="109">
                  <a:moveTo>
                    <a:pt x="0" y="0"/>
                  </a:moveTo>
                  <a:lnTo>
                    <a:pt x="31" y="0"/>
                  </a:lnTo>
                  <a:lnTo>
                    <a:pt x="30" y="7"/>
                  </a:lnTo>
                  <a:lnTo>
                    <a:pt x="27" y="14"/>
                  </a:lnTo>
                  <a:lnTo>
                    <a:pt x="27" y="18"/>
                  </a:lnTo>
                  <a:lnTo>
                    <a:pt x="27" y="22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5" y="24"/>
                  </a:lnTo>
                  <a:lnTo>
                    <a:pt x="24" y="24"/>
                  </a:lnTo>
                  <a:lnTo>
                    <a:pt x="24" y="25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6" y="29"/>
                  </a:lnTo>
                  <a:lnTo>
                    <a:pt x="18" y="40"/>
                  </a:lnTo>
                  <a:lnTo>
                    <a:pt x="13" y="61"/>
                  </a:lnTo>
                  <a:lnTo>
                    <a:pt x="8" y="83"/>
                  </a:lnTo>
                  <a:lnTo>
                    <a:pt x="1" y="97"/>
                  </a:lnTo>
                  <a:lnTo>
                    <a:pt x="2" y="98"/>
                  </a:lnTo>
                  <a:lnTo>
                    <a:pt x="2" y="99"/>
                  </a:lnTo>
                  <a:lnTo>
                    <a:pt x="2" y="100"/>
                  </a:lnTo>
                  <a:lnTo>
                    <a:pt x="3" y="101"/>
                  </a:lnTo>
                  <a:lnTo>
                    <a:pt x="2" y="104"/>
                  </a:lnTo>
                  <a:lnTo>
                    <a:pt x="2" y="105"/>
                  </a:lnTo>
                  <a:lnTo>
                    <a:pt x="1" y="107"/>
                  </a:lnTo>
                  <a:lnTo>
                    <a:pt x="0" y="1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87" name="Freeform 598"/>
            <p:cNvSpPr>
              <a:spLocks/>
            </p:cNvSpPr>
            <p:nvPr/>
          </p:nvSpPr>
          <p:spPr bwMode="auto">
            <a:xfrm>
              <a:off x="3331" y="2904"/>
              <a:ext cx="115" cy="114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29" y="96"/>
                </a:cxn>
                <a:cxn ang="0">
                  <a:pos x="225" y="87"/>
                </a:cxn>
                <a:cxn ang="0">
                  <a:pos x="209" y="83"/>
                </a:cxn>
                <a:cxn ang="0">
                  <a:pos x="197" y="110"/>
                </a:cxn>
                <a:cxn ang="0">
                  <a:pos x="192" y="124"/>
                </a:cxn>
                <a:cxn ang="0">
                  <a:pos x="192" y="126"/>
                </a:cxn>
                <a:cxn ang="0">
                  <a:pos x="188" y="139"/>
                </a:cxn>
                <a:cxn ang="0">
                  <a:pos x="184" y="149"/>
                </a:cxn>
                <a:cxn ang="0">
                  <a:pos x="182" y="153"/>
                </a:cxn>
                <a:cxn ang="0">
                  <a:pos x="183" y="155"/>
                </a:cxn>
                <a:cxn ang="0">
                  <a:pos x="178" y="165"/>
                </a:cxn>
                <a:cxn ang="0">
                  <a:pos x="172" y="172"/>
                </a:cxn>
                <a:cxn ang="0">
                  <a:pos x="157" y="172"/>
                </a:cxn>
                <a:cxn ang="0">
                  <a:pos x="118" y="158"/>
                </a:cxn>
                <a:cxn ang="0">
                  <a:pos x="76" y="150"/>
                </a:cxn>
                <a:cxn ang="0">
                  <a:pos x="49" y="162"/>
                </a:cxn>
                <a:cxn ang="0">
                  <a:pos x="46" y="180"/>
                </a:cxn>
                <a:cxn ang="0">
                  <a:pos x="43" y="180"/>
                </a:cxn>
                <a:cxn ang="0">
                  <a:pos x="41" y="192"/>
                </a:cxn>
                <a:cxn ang="0">
                  <a:pos x="34" y="217"/>
                </a:cxn>
                <a:cxn ang="0">
                  <a:pos x="0" y="230"/>
                </a:cxn>
                <a:cxn ang="0">
                  <a:pos x="1" y="116"/>
                </a:cxn>
                <a:cxn ang="0">
                  <a:pos x="4" y="117"/>
                </a:cxn>
                <a:cxn ang="0">
                  <a:pos x="7" y="117"/>
                </a:cxn>
                <a:cxn ang="0">
                  <a:pos x="9" y="116"/>
                </a:cxn>
                <a:cxn ang="0">
                  <a:pos x="26" y="121"/>
                </a:cxn>
                <a:cxn ang="0">
                  <a:pos x="49" y="104"/>
                </a:cxn>
                <a:cxn ang="0">
                  <a:pos x="64" y="63"/>
                </a:cxn>
                <a:cxn ang="0">
                  <a:pos x="72" y="24"/>
                </a:cxn>
                <a:cxn ang="0">
                  <a:pos x="78" y="10"/>
                </a:cxn>
                <a:cxn ang="0">
                  <a:pos x="88" y="9"/>
                </a:cxn>
                <a:cxn ang="0">
                  <a:pos x="99" y="10"/>
                </a:cxn>
                <a:cxn ang="0">
                  <a:pos x="100" y="12"/>
                </a:cxn>
                <a:cxn ang="0">
                  <a:pos x="104" y="12"/>
                </a:cxn>
                <a:cxn ang="0">
                  <a:pos x="115" y="12"/>
                </a:cxn>
                <a:cxn ang="0">
                  <a:pos x="129" y="15"/>
                </a:cxn>
                <a:cxn ang="0">
                  <a:pos x="130" y="18"/>
                </a:cxn>
                <a:cxn ang="0">
                  <a:pos x="138" y="19"/>
                </a:cxn>
                <a:cxn ang="0">
                  <a:pos x="153" y="22"/>
                </a:cxn>
                <a:cxn ang="0">
                  <a:pos x="168" y="24"/>
                </a:cxn>
                <a:cxn ang="0">
                  <a:pos x="179" y="18"/>
                </a:cxn>
                <a:cxn ang="0">
                  <a:pos x="180" y="7"/>
                </a:cxn>
                <a:cxn ang="0">
                  <a:pos x="176" y="3"/>
                </a:cxn>
              </a:cxnLst>
              <a:rect l="0" t="0" r="r" b="b"/>
              <a:pathLst>
                <a:path w="230" h="230">
                  <a:moveTo>
                    <a:pt x="174" y="0"/>
                  </a:moveTo>
                  <a:lnTo>
                    <a:pt x="230" y="0"/>
                  </a:lnTo>
                  <a:lnTo>
                    <a:pt x="230" y="101"/>
                  </a:lnTo>
                  <a:lnTo>
                    <a:pt x="229" y="96"/>
                  </a:lnTo>
                  <a:lnTo>
                    <a:pt x="228" y="92"/>
                  </a:lnTo>
                  <a:lnTo>
                    <a:pt x="225" y="87"/>
                  </a:lnTo>
                  <a:lnTo>
                    <a:pt x="224" y="82"/>
                  </a:lnTo>
                  <a:lnTo>
                    <a:pt x="209" y="83"/>
                  </a:lnTo>
                  <a:lnTo>
                    <a:pt x="201" y="95"/>
                  </a:lnTo>
                  <a:lnTo>
                    <a:pt x="197" y="110"/>
                  </a:lnTo>
                  <a:lnTo>
                    <a:pt x="191" y="123"/>
                  </a:lnTo>
                  <a:lnTo>
                    <a:pt x="192" y="124"/>
                  </a:lnTo>
                  <a:lnTo>
                    <a:pt x="192" y="125"/>
                  </a:lnTo>
                  <a:lnTo>
                    <a:pt x="192" y="126"/>
                  </a:lnTo>
                  <a:lnTo>
                    <a:pt x="193" y="127"/>
                  </a:lnTo>
                  <a:lnTo>
                    <a:pt x="188" y="139"/>
                  </a:lnTo>
                  <a:lnTo>
                    <a:pt x="186" y="146"/>
                  </a:lnTo>
                  <a:lnTo>
                    <a:pt x="184" y="149"/>
                  </a:lnTo>
                  <a:lnTo>
                    <a:pt x="182" y="151"/>
                  </a:lnTo>
                  <a:lnTo>
                    <a:pt x="182" y="153"/>
                  </a:lnTo>
                  <a:lnTo>
                    <a:pt x="183" y="154"/>
                  </a:lnTo>
                  <a:lnTo>
                    <a:pt x="183" y="155"/>
                  </a:lnTo>
                  <a:lnTo>
                    <a:pt x="184" y="156"/>
                  </a:lnTo>
                  <a:lnTo>
                    <a:pt x="178" y="165"/>
                  </a:lnTo>
                  <a:lnTo>
                    <a:pt x="175" y="170"/>
                  </a:lnTo>
                  <a:lnTo>
                    <a:pt x="172" y="172"/>
                  </a:lnTo>
                  <a:lnTo>
                    <a:pt x="169" y="176"/>
                  </a:lnTo>
                  <a:lnTo>
                    <a:pt x="157" y="172"/>
                  </a:lnTo>
                  <a:lnTo>
                    <a:pt x="140" y="165"/>
                  </a:lnTo>
                  <a:lnTo>
                    <a:pt x="118" y="158"/>
                  </a:lnTo>
                  <a:lnTo>
                    <a:pt x="96" y="153"/>
                  </a:lnTo>
                  <a:lnTo>
                    <a:pt x="76" y="150"/>
                  </a:lnTo>
                  <a:lnTo>
                    <a:pt x="60" y="153"/>
                  </a:lnTo>
                  <a:lnTo>
                    <a:pt x="49" y="162"/>
                  </a:lnTo>
                  <a:lnTo>
                    <a:pt x="47" y="179"/>
                  </a:lnTo>
                  <a:lnTo>
                    <a:pt x="46" y="180"/>
                  </a:lnTo>
                  <a:lnTo>
                    <a:pt x="45" y="180"/>
                  </a:lnTo>
                  <a:lnTo>
                    <a:pt x="43" y="180"/>
                  </a:lnTo>
                  <a:lnTo>
                    <a:pt x="42" y="181"/>
                  </a:lnTo>
                  <a:lnTo>
                    <a:pt x="41" y="192"/>
                  </a:lnTo>
                  <a:lnTo>
                    <a:pt x="38" y="204"/>
                  </a:lnTo>
                  <a:lnTo>
                    <a:pt x="34" y="217"/>
                  </a:lnTo>
                  <a:lnTo>
                    <a:pt x="31" y="230"/>
                  </a:lnTo>
                  <a:lnTo>
                    <a:pt x="0" y="230"/>
                  </a:lnTo>
                  <a:lnTo>
                    <a:pt x="0" y="116"/>
                  </a:lnTo>
                  <a:lnTo>
                    <a:pt x="1" y="116"/>
                  </a:lnTo>
                  <a:lnTo>
                    <a:pt x="3" y="117"/>
                  </a:lnTo>
                  <a:lnTo>
                    <a:pt x="4" y="117"/>
                  </a:lnTo>
                  <a:lnTo>
                    <a:pt x="5" y="118"/>
                  </a:lnTo>
                  <a:lnTo>
                    <a:pt x="7" y="117"/>
                  </a:lnTo>
                  <a:lnTo>
                    <a:pt x="8" y="116"/>
                  </a:lnTo>
                  <a:lnTo>
                    <a:pt x="9" y="116"/>
                  </a:lnTo>
                  <a:lnTo>
                    <a:pt x="10" y="115"/>
                  </a:lnTo>
                  <a:lnTo>
                    <a:pt x="26" y="121"/>
                  </a:lnTo>
                  <a:lnTo>
                    <a:pt x="39" y="117"/>
                  </a:lnTo>
                  <a:lnTo>
                    <a:pt x="49" y="104"/>
                  </a:lnTo>
                  <a:lnTo>
                    <a:pt x="57" y="85"/>
                  </a:lnTo>
                  <a:lnTo>
                    <a:pt x="64" y="63"/>
                  </a:lnTo>
                  <a:lnTo>
                    <a:pt x="69" y="42"/>
                  </a:lnTo>
                  <a:lnTo>
                    <a:pt x="72" y="24"/>
                  </a:lnTo>
                  <a:lnTo>
                    <a:pt x="74" y="12"/>
                  </a:lnTo>
                  <a:lnTo>
                    <a:pt x="78" y="10"/>
                  </a:lnTo>
                  <a:lnTo>
                    <a:pt x="81" y="9"/>
                  </a:lnTo>
                  <a:lnTo>
                    <a:pt x="88" y="9"/>
                  </a:lnTo>
                  <a:lnTo>
                    <a:pt x="99" y="9"/>
                  </a:lnTo>
                  <a:lnTo>
                    <a:pt x="99" y="10"/>
                  </a:lnTo>
                  <a:lnTo>
                    <a:pt x="100" y="11"/>
                  </a:lnTo>
                  <a:lnTo>
                    <a:pt x="100" y="12"/>
                  </a:lnTo>
                  <a:lnTo>
                    <a:pt x="101" y="13"/>
                  </a:lnTo>
                  <a:lnTo>
                    <a:pt x="104" y="12"/>
                  </a:lnTo>
                  <a:lnTo>
                    <a:pt x="108" y="12"/>
                  </a:lnTo>
                  <a:lnTo>
                    <a:pt x="115" y="12"/>
                  </a:lnTo>
                  <a:lnTo>
                    <a:pt x="129" y="14"/>
                  </a:lnTo>
                  <a:lnTo>
                    <a:pt x="129" y="15"/>
                  </a:lnTo>
                  <a:lnTo>
                    <a:pt x="130" y="17"/>
                  </a:lnTo>
                  <a:lnTo>
                    <a:pt x="130" y="18"/>
                  </a:lnTo>
                  <a:lnTo>
                    <a:pt x="131" y="19"/>
                  </a:lnTo>
                  <a:lnTo>
                    <a:pt x="138" y="19"/>
                  </a:lnTo>
                  <a:lnTo>
                    <a:pt x="145" y="20"/>
                  </a:lnTo>
                  <a:lnTo>
                    <a:pt x="153" y="22"/>
                  </a:lnTo>
                  <a:lnTo>
                    <a:pt x="161" y="24"/>
                  </a:lnTo>
                  <a:lnTo>
                    <a:pt x="168" y="24"/>
                  </a:lnTo>
                  <a:lnTo>
                    <a:pt x="174" y="21"/>
                  </a:lnTo>
                  <a:lnTo>
                    <a:pt x="179" y="18"/>
                  </a:lnTo>
                  <a:lnTo>
                    <a:pt x="183" y="10"/>
                  </a:lnTo>
                  <a:lnTo>
                    <a:pt x="180" y="7"/>
                  </a:lnTo>
                  <a:lnTo>
                    <a:pt x="178" y="5"/>
                  </a:lnTo>
                  <a:lnTo>
                    <a:pt x="176" y="3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88" name="Freeform 599"/>
            <p:cNvSpPr>
              <a:spLocks/>
            </p:cNvSpPr>
            <p:nvPr/>
          </p:nvSpPr>
          <p:spPr bwMode="auto">
            <a:xfrm>
              <a:off x="3339" y="2814"/>
              <a:ext cx="107" cy="90"/>
            </a:xfrm>
            <a:custGeom>
              <a:avLst/>
              <a:gdLst/>
              <a:ahLst/>
              <a:cxnLst>
                <a:cxn ang="0">
                  <a:pos x="215" y="98"/>
                </a:cxn>
                <a:cxn ang="0">
                  <a:pos x="215" y="178"/>
                </a:cxn>
                <a:cxn ang="0">
                  <a:pos x="159" y="178"/>
                </a:cxn>
                <a:cxn ang="0">
                  <a:pos x="125" y="143"/>
                </a:cxn>
                <a:cxn ang="0">
                  <a:pos x="100" y="115"/>
                </a:cxn>
                <a:cxn ang="0">
                  <a:pos x="80" y="93"/>
                </a:cxn>
                <a:cxn ang="0">
                  <a:pos x="64" y="76"/>
                </a:cxn>
                <a:cxn ang="0">
                  <a:pos x="49" y="60"/>
                </a:cxn>
                <a:cxn ang="0">
                  <a:pos x="35" y="44"/>
                </a:cxn>
                <a:cxn ang="0">
                  <a:pos x="19" y="26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21" y="7"/>
                </a:cxn>
                <a:cxn ang="0">
                  <a:pos x="34" y="11"/>
                </a:cxn>
                <a:cxn ang="0">
                  <a:pos x="46" y="16"/>
                </a:cxn>
                <a:cxn ang="0">
                  <a:pos x="56" y="21"/>
                </a:cxn>
                <a:cxn ang="0">
                  <a:pos x="68" y="25"/>
                </a:cxn>
                <a:cxn ang="0">
                  <a:pos x="80" y="30"/>
                </a:cxn>
                <a:cxn ang="0">
                  <a:pos x="96" y="37"/>
                </a:cxn>
                <a:cxn ang="0">
                  <a:pos x="117" y="46"/>
                </a:cxn>
                <a:cxn ang="0">
                  <a:pos x="118" y="46"/>
                </a:cxn>
                <a:cxn ang="0">
                  <a:pos x="119" y="45"/>
                </a:cxn>
                <a:cxn ang="0">
                  <a:pos x="121" y="45"/>
                </a:cxn>
                <a:cxn ang="0">
                  <a:pos x="122" y="44"/>
                </a:cxn>
                <a:cxn ang="0">
                  <a:pos x="130" y="48"/>
                </a:cxn>
                <a:cxn ang="0">
                  <a:pos x="140" y="54"/>
                </a:cxn>
                <a:cxn ang="0">
                  <a:pos x="150" y="61"/>
                </a:cxn>
                <a:cxn ang="0">
                  <a:pos x="162" y="68"/>
                </a:cxn>
                <a:cxn ang="0">
                  <a:pos x="175" y="76"/>
                </a:cxn>
                <a:cxn ang="0">
                  <a:pos x="187" y="83"/>
                </a:cxn>
                <a:cxn ang="0">
                  <a:pos x="201" y="91"/>
                </a:cxn>
                <a:cxn ang="0">
                  <a:pos x="215" y="98"/>
                </a:cxn>
              </a:cxnLst>
              <a:rect l="0" t="0" r="r" b="b"/>
              <a:pathLst>
                <a:path w="215" h="178">
                  <a:moveTo>
                    <a:pt x="215" y="98"/>
                  </a:moveTo>
                  <a:lnTo>
                    <a:pt x="215" y="178"/>
                  </a:lnTo>
                  <a:lnTo>
                    <a:pt x="159" y="178"/>
                  </a:lnTo>
                  <a:lnTo>
                    <a:pt x="125" y="143"/>
                  </a:lnTo>
                  <a:lnTo>
                    <a:pt x="100" y="115"/>
                  </a:lnTo>
                  <a:lnTo>
                    <a:pt x="80" y="93"/>
                  </a:lnTo>
                  <a:lnTo>
                    <a:pt x="64" y="76"/>
                  </a:lnTo>
                  <a:lnTo>
                    <a:pt x="49" y="60"/>
                  </a:lnTo>
                  <a:lnTo>
                    <a:pt x="35" y="44"/>
                  </a:lnTo>
                  <a:lnTo>
                    <a:pt x="19" y="26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21" y="7"/>
                  </a:lnTo>
                  <a:lnTo>
                    <a:pt x="34" y="11"/>
                  </a:lnTo>
                  <a:lnTo>
                    <a:pt x="46" y="16"/>
                  </a:lnTo>
                  <a:lnTo>
                    <a:pt x="56" y="21"/>
                  </a:lnTo>
                  <a:lnTo>
                    <a:pt x="68" y="25"/>
                  </a:lnTo>
                  <a:lnTo>
                    <a:pt x="80" y="30"/>
                  </a:lnTo>
                  <a:lnTo>
                    <a:pt x="96" y="37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9" y="45"/>
                  </a:lnTo>
                  <a:lnTo>
                    <a:pt x="121" y="45"/>
                  </a:lnTo>
                  <a:lnTo>
                    <a:pt x="122" y="44"/>
                  </a:lnTo>
                  <a:lnTo>
                    <a:pt x="130" y="48"/>
                  </a:lnTo>
                  <a:lnTo>
                    <a:pt x="140" y="54"/>
                  </a:lnTo>
                  <a:lnTo>
                    <a:pt x="150" y="61"/>
                  </a:lnTo>
                  <a:lnTo>
                    <a:pt x="162" y="68"/>
                  </a:lnTo>
                  <a:lnTo>
                    <a:pt x="175" y="76"/>
                  </a:lnTo>
                  <a:lnTo>
                    <a:pt x="187" y="83"/>
                  </a:lnTo>
                  <a:lnTo>
                    <a:pt x="201" y="91"/>
                  </a:lnTo>
                  <a:lnTo>
                    <a:pt x="215" y="9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89" name="Freeform 600"/>
            <p:cNvSpPr>
              <a:spLocks/>
            </p:cNvSpPr>
            <p:nvPr/>
          </p:nvSpPr>
          <p:spPr bwMode="auto">
            <a:xfrm>
              <a:off x="3346" y="2674"/>
              <a:ext cx="100" cy="89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200" y="0"/>
                </a:cxn>
                <a:cxn ang="0">
                  <a:pos x="200" y="84"/>
                </a:cxn>
                <a:cxn ang="0">
                  <a:pos x="188" y="91"/>
                </a:cxn>
                <a:cxn ang="0">
                  <a:pos x="177" y="97"/>
                </a:cxn>
                <a:cxn ang="0">
                  <a:pos x="167" y="104"/>
                </a:cxn>
                <a:cxn ang="0">
                  <a:pos x="156" y="110"/>
                </a:cxn>
                <a:cxn ang="0">
                  <a:pos x="146" y="116"/>
                </a:cxn>
                <a:cxn ang="0">
                  <a:pos x="138" y="121"/>
                </a:cxn>
                <a:cxn ang="0">
                  <a:pos x="129" y="127"/>
                </a:cxn>
                <a:cxn ang="0">
                  <a:pos x="122" y="130"/>
                </a:cxn>
                <a:cxn ang="0">
                  <a:pos x="120" y="129"/>
                </a:cxn>
                <a:cxn ang="0">
                  <a:pos x="119" y="129"/>
                </a:cxn>
                <a:cxn ang="0">
                  <a:pos x="118" y="129"/>
                </a:cxn>
                <a:cxn ang="0">
                  <a:pos x="117" y="128"/>
                </a:cxn>
                <a:cxn ang="0">
                  <a:pos x="96" y="137"/>
                </a:cxn>
                <a:cxn ang="0">
                  <a:pos x="80" y="145"/>
                </a:cxn>
                <a:cxn ang="0">
                  <a:pos x="68" y="151"/>
                </a:cxn>
                <a:cxn ang="0">
                  <a:pos x="56" y="155"/>
                </a:cxn>
                <a:cxn ang="0">
                  <a:pos x="46" y="160"/>
                </a:cxn>
                <a:cxn ang="0">
                  <a:pos x="34" y="165"/>
                </a:cxn>
                <a:cxn ang="0">
                  <a:pos x="21" y="169"/>
                </a:cxn>
                <a:cxn ang="0">
                  <a:pos x="4" y="176"/>
                </a:cxn>
                <a:cxn ang="0">
                  <a:pos x="3" y="175"/>
                </a:cxn>
                <a:cxn ang="0">
                  <a:pos x="2" y="174"/>
                </a:cxn>
                <a:cxn ang="0">
                  <a:pos x="1" y="173"/>
                </a:cxn>
                <a:cxn ang="0">
                  <a:pos x="0" y="172"/>
                </a:cxn>
                <a:cxn ang="0">
                  <a:pos x="19" y="150"/>
                </a:cxn>
                <a:cxn ang="0">
                  <a:pos x="35" y="131"/>
                </a:cxn>
                <a:cxn ang="0">
                  <a:pos x="49" y="116"/>
                </a:cxn>
                <a:cxn ang="0">
                  <a:pos x="63" y="100"/>
                </a:cxn>
                <a:cxn ang="0">
                  <a:pos x="79" y="83"/>
                </a:cxn>
                <a:cxn ang="0">
                  <a:pos x="99" y="61"/>
                </a:cxn>
                <a:cxn ang="0">
                  <a:pos x="124" y="34"/>
                </a:cxn>
                <a:cxn ang="0">
                  <a:pos x="156" y="0"/>
                </a:cxn>
              </a:cxnLst>
              <a:rect l="0" t="0" r="r" b="b"/>
              <a:pathLst>
                <a:path w="200" h="176">
                  <a:moveTo>
                    <a:pt x="156" y="0"/>
                  </a:moveTo>
                  <a:lnTo>
                    <a:pt x="200" y="0"/>
                  </a:lnTo>
                  <a:lnTo>
                    <a:pt x="200" y="84"/>
                  </a:lnTo>
                  <a:lnTo>
                    <a:pt x="188" y="91"/>
                  </a:lnTo>
                  <a:lnTo>
                    <a:pt x="177" y="97"/>
                  </a:lnTo>
                  <a:lnTo>
                    <a:pt x="167" y="104"/>
                  </a:lnTo>
                  <a:lnTo>
                    <a:pt x="156" y="110"/>
                  </a:lnTo>
                  <a:lnTo>
                    <a:pt x="146" y="116"/>
                  </a:lnTo>
                  <a:lnTo>
                    <a:pt x="138" y="121"/>
                  </a:lnTo>
                  <a:lnTo>
                    <a:pt x="129" y="127"/>
                  </a:lnTo>
                  <a:lnTo>
                    <a:pt x="122" y="130"/>
                  </a:lnTo>
                  <a:lnTo>
                    <a:pt x="120" y="129"/>
                  </a:lnTo>
                  <a:lnTo>
                    <a:pt x="119" y="129"/>
                  </a:lnTo>
                  <a:lnTo>
                    <a:pt x="118" y="129"/>
                  </a:lnTo>
                  <a:lnTo>
                    <a:pt x="117" y="128"/>
                  </a:lnTo>
                  <a:lnTo>
                    <a:pt x="96" y="137"/>
                  </a:lnTo>
                  <a:lnTo>
                    <a:pt x="80" y="145"/>
                  </a:lnTo>
                  <a:lnTo>
                    <a:pt x="68" y="151"/>
                  </a:lnTo>
                  <a:lnTo>
                    <a:pt x="56" y="155"/>
                  </a:lnTo>
                  <a:lnTo>
                    <a:pt x="46" y="160"/>
                  </a:lnTo>
                  <a:lnTo>
                    <a:pt x="34" y="165"/>
                  </a:lnTo>
                  <a:lnTo>
                    <a:pt x="21" y="169"/>
                  </a:lnTo>
                  <a:lnTo>
                    <a:pt x="4" y="176"/>
                  </a:lnTo>
                  <a:lnTo>
                    <a:pt x="3" y="175"/>
                  </a:lnTo>
                  <a:lnTo>
                    <a:pt x="2" y="174"/>
                  </a:lnTo>
                  <a:lnTo>
                    <a:pt x="1" y="173"/>
                  </a:lnTo>
                  <a:lnTo>
                    <a:pt x="0" y="172"/>
                  </a:lnTo>
                  <a:lnTo>
                    <a:pt x="19" y="150"/>
                  </a:lnTo>
                  <a:lnTo>
                    <a:pt x="35" y="131"/>
                  </a:lnTo>
                  <a:lnTo>
                    <a:pt x="49" y="116"/>
                  </a:lnTo>
                  <a:lnTo>
                    <a:pt x="63" y="100"/>
                  </a:lnTo>
                  <a:lnTo>
                    <a:pt x="79" y="83"/>
                  </a:lnTo>
                  <a:lnTo>
                    <a:pt x="99" y="61"/>
                  </a:lnTo>
                  <a:lnTo>
                    <a:pt x="124" y="34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90" name="Freeform 601"/>
            <p:cNvSpPr>
              <a:spLocks/>
            </p:cNvSpPr>
            <p:nvPr/>
          </p:nvSpPr>
          <p:spPr bwMode="auto">
            <a:xfrm>
              <a:off x="3331" y="2559"/>
              <a:ext cx="115" cy="115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54" y="25"/>
                </a:cxn>
                <a:cxn ang="0">
                  <a:pos x="58" y="45"/>
                </a:cxn>
                <a:cxn ang="0">
                  <a:pos x="61" y="46"/>
                </a:cxn>
                <a:cxn ang="0">
                  <a:pos x="63" y="49"/>
                </a:cxn>
                <a:cxn ang="0">
                  <a:pos x="74" y="74"/>
                </a:cxn>
                <a:cxn ang="0">
                  <a:pos x="112" y="74"/>
                </a:cxn>
                <a:cxn ang="0">
                  <a:pos x="155" y="63"/>
                </a:cxn>
                <a:cxn ang="0">
                  <a:pos x="184" y="52"/>
                </a:cxn>
                <a:cxn ang="0">
                  <a:pos x="191" y="57"/>
                </a:cxn>
                <a:cxn ang="0">
                  <a:pos x="199" y="71"/>
                </a:cxn>
                <a:cxn ang="0">
                  <a:pos x="198" y="73"/>
                </a:cxn>
                <a:cxn ang="0">
                  <a:pos x="197" y="75"/>
                </a:cxn>
                <a:cxn ang="0">
                  <a:pos x="201" y="81"/>
                </a:cxn>
                <a:cxn ang="0">
                  <a:pos x="208" y="101"/>
                </a:cxn>
                <a:cxn ang="0">
                  <a:pos x="207" y="102"/>
                </a:cxn>
                <a:cxn ang="0">
                  <a:pos x="206" y="104"/>
                </a:cxn>
                <a:cxn ang="0">
                  <a:pos x="215" y="128"/>
                </a:cxn>
                <a:cxn ang="0">
                  <a:pos x="230" y="146"/>
                </a:cxn>
                <a:cxn ang="0">
                  <a:pos x="186" y="231"/>
                </a:cxn>
                <a:cxn ang="0">
                  <a:pos x="192" y="224"/>
                </a:cxn>
                <a:cxn ang="0">
                  <a:pos x="198" y="218"/>
                </a:cxn>
                <a:cxn ang="0">
                  <a:pos x="188" y="205"/>
                </a:cxn>
                <a:cxn ang="0">
                  <a:pos x="176" y="204"/>
                </a:cxn>
                <a:cxn ang="0">
                  <a:pos x="160" y="207"/>
                </a:cxn>
                <a:cxn ang="0">
                  <a:pos x="146" y="209"/>
                </a:cxn>
                <a:cxn ang="0">
                  <a:pos x="145" y="210"/>
                </a:cxn>
                <a:cxn ang="0">
                  <a:pos x="144" y="212"/>
                </a:cxn>
                <a:cxn ang="0">
                  <a:pos x="124" y="215"/>
                </a:cxn>
                <a:cxn ang="0">
                  <a:pos x="116" y="215"/>
                </a:cxn>
                <a:cxn ang="0">
                  <a:pos x="115" y="217"/>
                </a:cxn>
                <a:cxn ang="0">
                  <a:pos x="114" y="219"/>
                </a:cxn>
                <a:cxn ang="0">
                  <a:pos x="98" y="219"/>
                </a:cxn>
                <a:cxn ang="0">
                  <a:pos x="89" y="216"/>
                </a:cxn>
                <a:cxn ang="0">
                  <a:pos x="84" y="186"/>
                </a:cxn>
                <a:cxn ang="0">
                  <a:pos x="73" y="142"/>
                </a:cxn>
                <a:cxn ang="0">
                  <a:pos x="54" y="110"/>
                </a:cxn>
                <a:cxn ang="0">
                  <a:pos x="26" y="112"/>
                </a:cxn>
                <a:cxn ang="0">
                  <a:pos x="24" y="111"/>
                </a:cxn>
                <a:cxn ang="0">
                  <a:pos x="22" y="110"/>
                </a:cxn>
                <a:cxn ang="0">
                  <a:pos x="11" y="113"/>
                </a:cxn>
                <a:cxn ang="0">
                  <a:pos x="0" y="117"/>
                </a:cxn>
              </a:cxnLst>
              <a:rect l="0" t="0" r="r" b="b"/>
              <a:pathLst>
                <a:path w="230" h="231">
                  <a:moveTo>
                    <a:pt x="0" y="0"/>
                  </a:moveTo>
                  <a:lnTo>
                    <a:pt x="47" y="0"/>
                  </a:lnTo>
                  <a:lnTo>
                    <a:pt x="50" y="12"/>
                  </a:lnTo>
                  <a:lnTo>
                    <a:pt x="54" y="25"/>
                  </a:lnTo>
                  <a:lnTo>
                    <a:pt x="57" y="36"/>
                  </a:lnTo>
                  <a:lnTo>
                    <a:pt x="58" y="45"/>
                  </a:lnTo>
                  <a:lnTo>
                    <a:pt x="60" y="46"/>
                  </a:lnTo>
                  <a:lnTo>
                    <a:pt x="61" y="46"/>
                  </a:lnTo>
                  <a:lnTo>
                    <a:pt x="62" y="48"/>
                  </a:lnTo>
                  <a:lnTo>
                    <a:pt x="63" y="49"/>
                  </a:lnTo>
                  <a:lnTo>
                    <a:pt x="64" y="66"/>
                  </a:lnTo>
                  <a:lnTo>
                    <a:pt x="74" y="74"/>
                  </a:lnTo>
                  <a:lnTo>
                    <a:pt x="92" y="76"/>
                  </a:lnTo>
                  <a:lnTo>
                    <a:pt x="112" y="74"/>
                  </a:lnTo>
                  <a:lnTo>
                    <a:pt x="134" y="68"/>
                  </a:lnTo>
                  <a:lnTo>
                    <a:pt x="155" y="63"/>
                  </a:lnTo>
                  <a:lnTo>
                    <a:pt x="172" y="56"/>
                  </a:lnTo>
                  <a:lnTo>
                    <a:pt x="184" y="52"/>
                  </a:lnTo>
                  <a:lnTo>
                    <a:pt x="188" y="54"/>
                  </a:lnTo>
                  <a:lnTo>
                    <a:pt x="191" y="57"/>
                  </a:lnTo>
                  <a:lnTo>
                    <a:pt x="194" y="61"/>
                  </a:lnTo>
                  <a:lnTo>
                    <a:pt x="199" y="71"/>
                  </a:lnTo>
                  <a:lnTo>
                    <a:pt x="199" y="72"/>
                  </a:lnTo>
                  <a:lnTo>
                    <a:pt x="198" y="73"/>
                  </a:lnTo>
                  <a:lnTo>
                    <a:pt x="198" y="74"/>
                  </a:lnTo>
                  <a:lnTo>
                    <a:pt x="197" y="75"/>
                  </a:lnTo>
                  <a:lnTo>
                    <a:pt x="199" y="78"/>
                  </a:lnTo>
                  <a:lnTo>
                    <a:pt x="201" y="81"/>
                  </a:lnTo>
                  <a:lnTo>
                    <a:pt x="203" y="88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4"/>
                  </a:lnTo>
                  <a:lnTo>
                    <a:pt x="210" y="114"/>
                  </a:lnTo>
                  <a:lnTo>
                    <a:pt x="215" y="128"/>
                  </a:lnTo>
                  <a:lnTo>
                    <a:pt x="221" y="140"/>
                  </a:lnTo>
                  <a:lnTo>
                    <a:pt x="230" y="146"/>
                  </a:lnTo>
                  <a:lnTo>
                    <a:pt x="230" y="231"/>
                  </a:lnTo>
                  <a:lnTo>
                    <a:pt x="186" y="231"/>
                  </a:lnTo>
                  <a:lnTo>
                    <a:pt x="188" y="227"/>
                  </a:lnTo>
                  <a:lnTo>
                    <a:pt x="192" y="224"/>
                  </a:lnTo>
                  <a:lnTo>
                    <a:pt x="194" y="220"/>
                  </a:lnTo>
                  <a:lnTo>
                    <a:pt x="198" y="218"/>
                  </a:lnTo>
                  <a:lnTo>
                    <a:pt x="194" y="210"/>
                  </a:lnTo>
                  <a:lnTo>
                    <a:pt x="188" y="205"/>
                  </a:lnTo>
                  <a:lnTo>
                    <a:pt x="183" y="204"/>
                  </a:lnTo>
                  <a:lnTo>
                    <a:pt x="176" y="204"/>
                  </a:lnTo>
                  <a:lnTo>
                    <a:pt x="168" y="205"/>
                  </a:lnTo>
                  <a:lnTo>
                    <a:pt x="160" y="207"/>
                  </a:lnTo>
                  <a:lnTo>
                    <a:pt x="153" y="209"/>
                  </a:lnTo>
                  <a:lnTo>
                    <a:pt x="146" y="209"/>
                  </a:lnTo>
                  <a:lnTo>
                    <a:pt x="145" y="210"/>
                  </a:lnTo>
                  <a:lnTo>
                    <a:pt x="145" y="210"/>
                  </a:lnTo>
                  <a:lnTo>
                    <a:pt x="145" y="211"/>
                  </a:lnTo>
                  <a:lnTo>
                    <a:pt x="144" y="212"/>
                  </a:lnTo>
                  <a:lnTo>
                    <a:pt x="131" y="215"/>
                  </a:lnTo>
                  <a:lnTo>
                    <a:pt x="124" y="215"/>
                  </a:lnTo>
                  <a:lnTo>
                    <a:pt x="119" y="216"/>
                  </a:lnTo>
                  <a:lnTo>
                    <a:pt x="116" y="215"/>
                  </a:lnTo>
                  <a:lnTo>
                    <a:pt x="115" y="216"/>
                  </a:lnTo>
                  <a:lnTo>
                    <a:pt x="115" y="217"/>
                  </a:lnTo>
                  <a:lnTo>
                    <a:pt x="115" y="218"/>
                  </a:lnTo>
                  <a:lnTo>
                    <a:pt x="114" y="219"/>
                  </a:lnTo>
                  <a:lnTo>
                    <a:pt x="103" y="219"/>
                  </a:lnTo>
                  <a:lnTo>
                    <a:pt x="98" y="219"/>
                  </a:lnTo>
                  <a:lnTo>
                    <a:pt x="94" y="218"/>
                  </a:lnTo>
                  <a:lnTo>
                    <a:pt x="89" y="216"/>
                  </a:lnTo>
                  <a:lnTo>
                    <a:pt x="87" y="204"/>
                  </a:lnTo>
                  <a:lnTo>
                    <a:pt x="84" y="186"/>
                  </a:lnTo>
                  <a:lnTo>
                    <a:pt x="79" y="164"/>
                  </a:lnTo>
                  <a:lnTo>
                    <a:pt x="73" y="142"/>
                  </a:lnTo>
                  <a:lnTo>
                    <a:pt x="64" y="124"/>
                  </a:lnTo>
                  <a:lnTo>
                    <a:pt x="54" y="110"/>
                  </a:lnTo>
                  <a:lnTo>
                    <a:pt x="41" y="105"/>
                  </a:lnTo>
                  <a:lnTo>
                    <a:pt x="26" y="112"/>
                  </a:lnTo>
                  <a:lnTo>
                    <a:pt x="25" y="111"/>
                  </a:lnTo>
                  <a:lnTo>
                    <a:pt x="24" y="111"/>
                  </a:lnTo>
                  <a:lnTo>
                    <a:pt x="23" y="110"/>
                  </a:lnTo>
                  <a:lnTo>
                    <a:pt x="22" y="110"/>
                  </a:lnTo>
                  <a:lnTo>
                    <a:pt x="17" y="111"/>
                  </a:lnTo>
                  <a:lnTo>
                    <a:pt x="11" y="113"/>
                  </a:lnTo>
                  <a:lnTo>
                    <a:pt x="5" y="114"/>
                  </a:lnTo>
                  <a:lnTo>
                    <a:pt x="0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91" name="Freeform 602"/>
            <p:cNvSpPr>
              <a:spLocks/>
            </p:cNvSpPr>
            <p:nvPr/>
          </p:nvSpPr>
          <p:spPr bwMode="auto">
            <a:xfrm>
              <a:off x="3331" y="2484"/>
              <a:ext cx="24" cy="75"/>
            </a:xfrm>
            <a:custGeom>
              <a:avLst/>
              <a:gdLst/>
              <a:ahLst/>
              <a:cxnLst>
                <a:cxn ang="0">
                  <a:pos x="47" y="149"/>
                </a:cxn>
                <a:cxn ang="0">
                  <a:pos x="0" y="149"/>
                </a:cxn>
                <a:cxn ang="0">
                  <a:pos x="0" y="0"/>
                </a:cxn>
                <a:cxn ang="0">
                  <a:pos x="5" y="10"/>
                </a:cxn>
                <a:cxn ang="0">
                  <a:pos x="10" y="21"/>
                </a:cxn>
                <a:cxn ang="0">
                  <a:pos x="13" y="33"/>
                </a:cxn>
                <a:cxn ang="0">
                  <a:pos x="18" y="46"/>
                </a:cxn>
                <a:cxn ang="0">
                  <a:pos x="17" y="47"/>
                </a:cxn>
                <a:cxn ang="0">
                  <a:pos x="17" y="48"/>
                </a:cxn>
                <a:cxn ang="0">
                  <a:pos x="17" y="49"/>
                </a:cxn>
                <a:cxn ang="0">
                  <a:pos x="16" y="50"/>
                </a:cxn>
                <a:cxn ang="0">
                  <a:pos x="23" y="64"/>
                </a:cxn>
                <a:cxn ang="0">
                  <a:pos x="28" y="85"/>
                </a:cxn>
                <a:cxn ang="0">
                  <a:pos x="33" y="106"/>
                </a:cxn>
                <a:cxn ang="0">
                  <a:pos x="41" y="117"/>
                </a:cxn>
                <a:cxn ang="0">
                  <a:pos x="40" y="118"/>
                </a:cxn>
                <a:cxn ang="0">
                  <a:pos x="40" y="119"/>
                </a:cxn>
                <a:cxn ang="0">
                  <a:pos x="40" y="121"/>
                </a:cxn>
                <a:cxn ang="0">
                  <a:pos x="39" y="122"/>
                </a:cxn>
                <a:cxn ang="0">
                  <a:pos x="40" y="123"/>
                </a:cxn>
                <a:cxn ang="0">
                  <a:pos x="41" y="123"/>
                </a:cxn>
                <a:cxn ang="0">
                  <a:pos x="42" y="123"/>
                </a:cxn>
                <a:cxn ang="0">
                  <a:pos x="43" y="124"/>
                </a:cxn>
                <a:cxn ang="0">
                  <a:pos x="42" y="129"/>
                </a:cxn>
                <a:cxn ang="0">
                  <a:pos x="43" y="134"/>
                </a:cxn>
                <a:cxn ang="0">
                  <a:pos x="45" y="141"/>
                </a:cxn>
                <a:cxn ang="0">
                  <a:pos x="47" y="149"/>
                </a:cxn>
              </a:cxnLst>
              <a:rect l="0" t="0" r="r" b="b"/>
              <a:pathLst>
                <a:path w="47" h="149">
                  <a:moveTo>
                    <a:pt x="47" y="149"/>
                  </a:moveTo>
                  <a:lnTo>
                    <a:pt x="0" y="149"/>
                  </a:lnTo>
                  <a:lnTo>
                    <a:pt x="0" y="0"/>
                  </a:lnTo>
                  <a:lnTo>
                    <a:pt x="5" y="10"/>
                  </a:lnTo>
                  <a:lnTo>
                    <a:pt x="10" y="21"/>
                  </a:lnTo>
                  <a:lnTo>
                    <a:pt x="13" y="33"/>
                  </a:lnTo>
                  <a:lnTo>
                    <a:pt x="18" y="46"/>
                  </a:lnTo>
                  <a:lnTo>
                    <a:pt x="17" y="47"/>
                  </a:lnTo>
                  <a:lnTo>
                    <a:pt x="17" y="48"/>
                  </a:lnTo>
                  <a:lnTo>
                    <a:pt x="17" y="49"/>
                  </a:lnTo>
                  <a:lnTo>
                    <a:pt x="16" y="50"/>
                  </a:lnTo>
                  <a:lnTo>
                    <a:pt x="23" y="64"/>
                  </a:lnTo>
                  <a:lnTo>
                    <a:pt x="28" y="85"/>
                  </a:lnTo>
                  <a:lnTo>
                    <a:pt x="33" y="106"/>
                  </a:lnTo>
                  <a:lnTo>
                    <a:pt x="41" y="117"/>
                  </a:lnTo>
                  <a:lnTo>
                    <a:pt x="40" y="118"/>
                  </a:lnTo>
                  <a:lnTo>
                    <a:pt x="40" y="119"/>
                  </a:lnTo>
                  <a:lnTo>
                    <a:pt x="40" y="121"/>
                  </a:lnTo>
                  <a:lnTo>
                    <a:pt x="39" y="122"/>
                  </a:lnTo>
                  <a:lnTo>
                    <a:pt x="40" y="123"/>
                  </a:lnTo>
                  <a:lnTo>
                    <a:pt x="41" y="123"/>
                  </a:lnTo>
                  <a:lnTo>
                    <a:pt x="42" y="123"/>
                  </a:lnTo>
                  <a:lnTo>
                    <a:pt x="43" y="124"/>
                  </a:lnTo>
                  <a:lnTo>
                    <a:pt x="42" y="129"/>
                  </a:lnTo>
                  <a:lnTo>
                    <a:pt x="43" y="134"/>
                  </a:lnTo>
                  <a:lnTo>
                    <a:pt x="45" y="141"/>
                  </a:lnTo>
                  <a:lnTo>
                    <a:pt x="47" y="149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92" name="Freeform 603"/>
            <p:cNvSpPr>
              <a:spLocks/>
            </p:cNvSpPr>
            <p:nvPr/>
          </p:nvSpPr>
          <p:spPr bwMode="auto">
            <a:xfrm>
              <a:off x="3250" y="3018"/>
              <a:ext cx="45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0"/>
                </a:cxn>
                <a:cxn ang="0">
                  <a:pos x="81" y="9"/>
                </a:cxn>
                <a:cxn ang="0">
                  <a:pos x="72" y="19"/>
                </a:cxn>
                <a:cxn ang="0">
                  <a:pos x="62" y="29"/>
                </a:cxn>
                <a:cxn ang="0">
                  <a:pos x="53" y="37"/>
                </a:cxn>
                <a:cxn ang="0">
                  <a:pos x="43" y="42"/>
                </a:cxn>
                <a:cxn ang="0">
                  <a:pos x="31" y="44"/>
                </a:cxn>
                <a:cxn ang="0">
                  <a:pos x="19" y="39"/>
                </a:cxn>
                <a:cxn ang="0">
                  <a:pos x="6" y="26"/>
                </a:cxn>
                <a:cxn ang="0">
                  <a:pos x="5" y="26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4"/>
                </a:cxn>
                <a:cxn ang="0">
                  <a:pos x="5" y="24"/>
                </a:cxn>
                <a:cxn ang="0">
                  <a:pos x="4" y="24"/>
                </a:cxn>
                <a:cxn ang="0">
                  <a:pos x="5" y="24"/>
                </a:cxn>
                <a:cxn ang="0">
                  <a:pos x="3" y="17"/>
                </a:cxn>
                <a:cxn ang="0">
                  <a:pos x="1" y="11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0" h="44">
                  <a:moveTo>
                    <a:pt x="0" y="0"/>
                  </a:moveTo>
                  <a:lnTo>
                    <a:pt x="90" y="0"/>
                  </a:lnTo>
                  <a:lnTo>
                    <a:pt x="81" y="9"/>
                  </a:lnTo>
                  <a:lnTo>
                    <a:pt x="72" y="19"/>
                  </a:lnTo>
                  <a:lnTo>
                    <a:pt x="62" y="29"/>
                  </a:lnTo>
                  <a:lnTo>
                    <a:pt x="53" y="37"/>
                  </a:lnTo>
                  <a:lnTo>
                    <a:pt x="43" y="42"/>
                  </a:lnTo>
                  <a:lnTo>
                    <a:pt x="31" y="44"/>
                  </a:lnTo>
                  <a:lnTo>
                    <a:pt x="19" y="39"/>
                  </a:lnTo>
                  <a:lnTo>
                    <a:pt x="6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4" y="24"/>
                  </a:lnTo>
                  <a:lnTo>
                    <a:pt x="5" y="24"/>
                  </a:lnTo>
                  <a:lnTo>
                    <a:pt x="3" y="17"/>
                  </a:lnTo>
                  <a:lnTo>
                    <a:pt x="1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93" name="Freeform 604"/>
            <p:cNvSpPr>
              <a:spLocks/>
            </p:cNvSpPr>
            <p:nvPr/>
          </p:nvSpPr>
          <p:spPr bwMode="auto">
            <a:xfrm>
              <a:off x="3303" y="3018"/>
              <a:ext cx="28" cy="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8" y="0"/>
                </a:cxn>
                <a:cxn ang="0">
                  <a:pos x="58" y="109"/>
                </a:cxn>
                <a:cxn ang="0">
                  <a:pos x="53" y="123"/>
                </a:cxn>
                <a:cxn ang="0">
                  <a:pos x="47" y="136"/>
                </a:cxn>
                <a:cxn ang="0">
                  <a:pos x="42" y="148"/>
                </a:cxn>
                <a:cxn ang="0">
                  <a:pos x="33" y="159"/>
                </a:cxn>
                <a:cxn ang="0">
                  <a:pos x="21" y="127"/>
                </a:cxn>
                <a:cxn ang="0">
                  <a:pos x="16" y="85"/>
                </a:cxn>
                <a:cxn ang="0">
                  <a:pos x="13" y="40"/>
                </a:cxn>
                <a:cxn ang="0">
                  <a:pos x="0" y="0"/>
                </a:cxn>
              </a:cxnLst>
              <a:rect l="0" t="0" r="r" b="b"/>
              <a:pathLst>
                <a:path w="58" h="159">
                  <a:moveTo>
                    <a:pt x="0" y="0"/>
                  </a:moveTo>
                  <a:lnTo>
                    <a:pt x="58" y="0"/>
                  </a:lnTo>
                  <a:lnTo>
                    <a:pt x="58" y="109"/>
                  </a:lnTo>
                  <a:lnTo>
                    <a:pt x="53" y="123"/>
                  </a:lnTo>
                  <a:lnTo>
                    <a:pt x="47" y="136"/>
                  </a:lnTo>
                  <a:lnTo>
                    <a:pt x="42" y="148"/>
                  </a:lnTo>
                  <a:lnTo>
                    <a:pt x="33" y="159"/>
                  </a:lnTo>
                  <a:lnTo>
                    <a:pt x="21" y="127"/>
                  </a:lnTo>
                  <a:lnTo>
                    <a:pt x="16" y="85"/>
                  </a:lnTo>
                  <a:lnTo>
                    <a:pt x="13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94" name="Freeform 605"/>
            <p:cNvSpPr>
              <a:spLocks/>
            </p:cNvSpPr>
            <p:nvPr/>
          </p:nvSpPr>
          <p:spPr bwMode="auto">
            <a:xfrm>
              <a:off x="3228" y="2938"/>
              <a:ext cx="103" cy="80"/>
            </a:xfrm>
            <a:custGeom>
              <a:avLst/>
              <a:gdLst/>
              <a:ahLst/>
              <a:cxnLst>
                <a:cxn ang="0">
                  <a:pos x="208" y="160"/>
                </a:cxn>
                <a:cxn ang="0">
                  <a:pos x="149" y="158"/>
                </a:cxn>
                <a:cxn ang="0">
                  <a:pos x="147" y="154"/>
                </a:cxn>
                <a:cxn ang="0">
                  <a:pos x="143" y="154"/>
                </a:cxn>
                <a:cxn ang="0">
                  <a:pos x="137" y="158"/>
                </a:cxn>
                <a:cxn ang="0">
                  <a:pos x="45" y="160"/>
                </a:cxn>
                <a:cxn ang="0">
                  <a:pos x="57" y="141"/>
                </a:cxn>
                <a:cxn ang="0">
                  <a:pos x="80" y="132"/>
                </a:cxn>
                <a:cxn ang="0">
                  <a:pos x="105" y="126"/>
                </a:cxn>
                <a:cxn ang="0">
                  <a:pos x="125" y="118"/>
                </a:cxn>
                <a:cxn ang="0">
                  <a:pos x="97" y="85"/>
                </a:cxn>
                <a:cxn ang="0">
                  <a:pos x="59" y="56"/>
                </a:cxn>
                <a:cxn ang="0">
                  <a:pos x="23" y="31"/>
                </a:cxn>
                <a:cxn ang="0">
                  <a:pos x="0" y="2"/>
                </a:cxn>
                <a:cxn ang="0">
                  <a:pos x="14" y="0"/>
                </a:cxn>
                <a:cxn ang="0">
                  <a:pos x="30" y="1"/>
                </a:cxn>
                <a:cxn ang="0">
                  <a:pos x="48" y="4"/>
                </a:cxn>
                <a:cxn ang="0">
                  <a:pos x="65" y="8"/>
                </a:cxn>
                <a:cxn ang="0">
                  <a:pos x="66" y="10"/>
                </a:cxn>
                <a:cxn ang="0">
                  <a:pos x="67" y="12"/>
                </a:cxn>
                <a:cxn ang="0">
                  <a:pos x="83" y="13"/>
                </a:cxn>
                <a:cxn ang="0">
                  <a:pos x="104" y="19"/>
                </a:cxn>
                <a:cxn ang="0">
                  <a:pos x="125" y="24"/>
                </a:cxn>
                <a:cxn ang="0">
                  <a:pos x="139" y="24"/>
                </a:cxn>
                <a:cxn ang="0">
                  <a:pos x="140" y="26"/>
                </a:cxn>
                <a:cxn ang="0">
                  <a:pos x="141" y="28"/>
                </a:cxn>
                <a:cxn ang="0">
                  <a:pos x="143" y="26"/>
                </a:cxn>
                <a:cxn ang="0">
                  <a:pos x="145" y="25"/>
                </a:cxn>
                <a:cxn ang="0">
                  <a:pos x="156" y="31"/>
                </a:cxn>
                <a:cxn ang="0">
                  <a:pos x="172" y="35"/>
                </a:cxn>
                <a:cxn ang="0">
                  <a:pos x="190" y="40"/>
                </a:cxn>
                <a:cxn ang="0">
                  <a:pos x="208" y="46"/>
                </a:cxn>
              </a:cxnLst>
              <a:rect l="0" t="0" r="r" b="b"/>
              <a:pathLst>
                <a:path w="208" h="160">
                  <a:moveTo>
                    <a:pt x="208" y="46"/>
                  </a:moveTo>
                  <a:lnTo>
                    <a:pt x="208" y="160"/>
                  </a:lnTo>
                  <a:lnTo>
                    <a:pt x="150" y="160"/>
                  </a:lnTo>
                  <a:lnTo>
                    <a:pt x="149" y="158"/>
                  </a:lnTo>
                  <a:lnTo>
                    <a:pt x="148" y="156"/>
                  </a:lnTo>
                  <a:lnTo>
                    <a:pt x="147" y="154"/>
                  </a:lnTo>
                  <a:lnTo>
                    <a:pt x="145" y="153"/>
                  </a:lnTo>
                  <a:lnTo>
                    <a:pt x="143" y="154"/>
                  </a:lnTo>
                  <a:lnTo>
                    <a:pt x="141" y="156"/>
                  </a:lnTo>
                  <a:lnTo>
                    <a:pt x="137" y="158"/>
                  </a:lnTo>
                  <a:lnTo>
                    <a:pt x="135" y="160"/>
                  </a:lnTo>
                  <a:lnTo>
                    <a:pt x="45" y="160"/>
                  </a:lnTo>
                  <a:lnTo>
                    <a:pt x="49" y="148"/>
                  </a:lnTo>
                  <a:lnTo>
                    <a:pt x="57" y="141"/>
                  </a:lnTo>
                  <a:lnTo>
                    <a:pt x="67" y="136"/>
                  </a:lnTo>
                  <a:lnTo>
                    <a:pt x="80" y="132"/>
                  </a:lnTo>
                  <a:lnTo>
                    <a:pt x="92" y="130"/>
                  </a:lnTo>
                  <a:lnTo>
                    <a:pt x="105" y="126"/>
                  </a:lnTo>
                  <a:lnTo>
                    <a:pt x="117" y="123"/>
                  </a:lnTo>
                  <a:lnTo>
                    <a:pt x="125" y="118"/>
                  </a:lnTo>
                  <a:lnTo>
                    <a:pt x="113" y="101"/>
                  </a:lnTo>
                  <a:lnTo>
                    <a:pt x="97" y="85"/>
                  </a:lnTo>
                  <a:lnTo>
                    <a:pt x="79" y="70"/>
                  </a:lnTo>
                  <a:lnTo>
                    <a:pt x="59" y="56"/>
                  </a:lnTo>
                  <a:lnTo>
                    <a:pt x="41" y="43"/>
                  </a:lnTo>
                  <a:lnTo>
                    <a:pt x="23" y="31"/>
                  </a:lnTo>
                  <a:lnTo>
                    <a:pt x="10" y="17"/>
                  </a:lnTo>
                  <a:lnTo>
                    <a:pt x="0" y="2"/>
                  </a:lnTo>
                  <a:lnTo>
                    <a:pt x="7" y="1"/>
                  </a:lnTo>
                  <a:lnTo>
                    <a:pt x="14" y="0"/>
                  </a:lnTo>
                  <a:lnTo>
                    <a:pt x="22" y="1"/>
                  </a:lnTo>
                  <a:lnTo>
                    <a:pt x="30" y="1"/>
                  </a:lnTo>
                  <a:lnTo>
                    <a:pt x="38" y="3"/>
                  </a:lnTo>
                  <a:lnTo>
                    <a:pt x="48" y="4"/>
                  </a:lnTo>
                  <a:lnTo>
                    <a:pt x="56" y="7"/>
                  </a:lnTo>
                  <a:lnTo>
                    <a:pt x="65" y="8"/>
                  </a:lnTo>
                  <a:lnTo>
                    <a:pt x="66" y="9"/>
                  </a:lnTo>
                  <a:lnTo>
                    <a:pt x="66" y="10"/>
                  </a:lnTo>
                  <a:lnTo>
                    <a:pt x="66" y="11"/>
                  </a:lnTo>
                  <a:lnTo>
                    <a:pt x="67" y="12"/>
                  </a:lnTo>
                  <a:lnTo>
                    <a:pt x="74" y="12"/>
                  </a:lnTo>
                  <a:lnTo>
                    <a:pt x="83" y="13"/>
                  </a:lnTo>
                  <a:lnTo>
                    <a:pt x="92" y="16"/>
                  </a:lnTo>
                  <a:lnTo>
                    <a:pt x="104" y="19"/>
                  </a:lnTo>
                  <a:lnTo>
                    <a:pt x="114" y="22"/>
                  </a:lnTo>
                  <a:lnTo>
                    <a:pt x="125" y="24"/>
                  </a:lnTo>
                  <a:lnTo>
                    <a:pt x="133" y="25"/>
                  </a:lnTo>
                  <a:lnTo>
                    <a:pt x="139" y="24"/>
                  </a:lnTo>
                  <a:lnTo>
                    <a:pt x="140" y="25"/>
                  </a:lnTo>
                  <a:lnTo>
                    <a:pt x="140" y="26"/>
                  </a:lnTo>
                  <a:lnTo>
                    <a:pt x="140" y="27"/>
                  </a:lnTo>
                  <a:lnTo>
                    <a:pt x="141" y="28"/>
                  </a:lnTo>
                  <a:lnTo>
                    <a:pt x="142" y="27"/>
                  </a:lnTo>
                  <a:lnTo>
                    <a:pt x="143" y="26"/>
                  </a:lnTo>
                  <a:lnTo>
                    <a:pt x="144" y="26"/>
                  </a:lnTo>
                  <a:lnTo>
                    <a:pt x="145" y="25"/>
                  </a:lnTo>
                  <a:lnTo>
                    <a:pt x="149" y="27"/>
                  </a:lnTo>
                  <a:lnTo>
                    <a:pt x="156" y="31"/>
                  </a:lnTo>
                  <a:lnTo>
                    <a:pt x="163" y="33"/>
                  </a:lnTo>
                  <a:lnTo>
                    <a:pt x="172" y="35"/>
                  </a:lnTo>
                  <a:lnTo>
                    <a:pt x="181" y="38"/>
                  </a:lnTo>
                  <a:lnTo>
                    <a:pt x="190" y="40"/>
                  </a:lnTo>
                  <a:lnTo>
                    <a:pt x="200" y="43"/>
                  </a:lnTo>
                  <a:lnTo>
                    <a:pt x="208" y="46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95" name="Freeform 606"/>
            <p:cNvSpPr>
              <a:spLocks/>
            </p:cNvSpPr>
            <p:nvPr/>
          </p:nvSpPr>
          <p:spPr bwMode="auto">
            <a:xfrm>
              <a:off x="3235" y="2559"/>
              <a:ext cx="96" cy="79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43" y="1"/>
                </a:cxn>
                <a:cxn ang="0">
                  <a:pos x="147" y="4"/>
                </a:cxn>
                <a:cxn ang="0">
                  <a:pos x="148" y="1"/>
                </a:cxn>
                <a:cxn ang="0">
                  <a:pos x="149" y="0"/>
                </a:cxn>
                <a:cxn ang="0">
                  <a:pos x="193" y="117"/>
                </a:cxn>
                <a:cxn ang="0">
                  <a:pos x="179" y="120"/>
                </a:cxn>
                <a:cxn ang="0">
                  <a:pos x="164" y="124"/>
                </a:cxn>
                <a:cxn ang="0">
                  <a:pos x="152" y="127"/>
                </a:cxn>
                <a:cxn ang="0">
                  <a:pos x="145" y="132"/>
                </a:cxn>
                <a:cxn ang="0">
                  <a:pos x="143" y="131"/>
                </a:cxn>
                <a:cxn ang="0">
                  <a:pos x="141" y="129"/>
                </a:cxn>
                <a:cxn ang="0">
                  <a:pos x="140" y="132"/>
                </a:cxn>
                <a:cxn ang="0">
                  <a:pos x="139" y="134"/>
                </a:cxn>
                <a:cxn ang="0">
                  <a:pos x="125" y="134"/>
                </a:cxn>
                <a:cxn ang="0">
                  <a:pos x="104" y="139"/>
                </a:cxn>
                <a:cxn ang="0">
                  <a:pos x="83" y="144"/>
                </a:cxn>
                <a:cxn ang="0">
                  <a:pos x="67" y="146"/>
                </a:cxn>
                <a:cxn ang="0">
                  <a:pos x="66" y="148"/>
                </a:cxn>
                <a:cxn ang="0">
                  <a:pos x="65" y="150"/>
                </a:cxn>
                <a:cxn ang="0">
                  <a:pos x="48" y="152"/>
                </a:cxn>
                <a:cxn ang="0">
                  <a:pos x="31" y="156"/>
                </a:cxn>
                <a:cxn ang="0">
                  <a:pos x="14" y="157"/>
                </a:cxn>
                <a:cxn ang="0">
                  <a:pos x="0" y="155"/>
                </a:cxn>
                <a:cxn ang="0">
                  <a:pos x="23" y="126"/>
                </a:cxn>
                <a:cxn ang="0">
                  <a:pos x="60" y="101"/>
                </a:cxn>
                <a:cxn ang="0">
                  <a:pos x="98" y="73"/>
                </a:cxn>
                <a:cxn ang="0">
                  <a:pos x="126" y="40"/>
                </a:cxn>
                <a:cxn ang="0">
                  <a:pos x="106" y="31"/>
                </a:cxn>
                <a:cxn ang="0">
                  <a:pos x="81" y="26"/>
                </a:cxn>
                <a:cxn ang="0">
                  <a:pos x="59" y="18"/>
                </a:cxn>
                <a:cxn ang="0">
                  <a:pos x="46" y="0"/>
                </a:cxn>
              </a:cxnLst>
              <a:rect l="0" t="0" r="r" b="b"/>
              <a:pathLst>
                <a:path w="193" h="157">
                  <a:moveTo>
                    <a:pt x="46" y="0"/>
                  </a:moveTo>
                  <a:lnTo>
                    <a:pt x="140" y="0"/>
                  </a:lnTo>
                  <a:lnTo>
                    <a:pt x="142" y="1"/>
                  </a:lnTo>
                  <a:lnTo>
                    <a:pt x="143" y="1"/>
                  </a:lnTo>
                  <a:lnTo>
                    <a:pt x="145" y="3"/>
                  </a:lnTo>
                  <a:lnTo>
                    <a:pt x="147" y="4"/>
                  </a:lnTo>
                  <a:lnTo>
                    <a:pt x="147" y="3"/>
                  </a:lnTo>
                  <a:lnTo>
                    <a:pt x="148" y="1"/>
                  </a:lnTo>
                  <a:lnTo>
                    <a:pt x="148" y="1"/>
                  </a:lnTo>
                  <a:lnTo>
                    <a:pt x="149" y="0"/>
                  </a:lnTo>
                  <a:lnTo>
                    <a:pt x="193" y="0"/>
                  </a:lnTo>
                  <a:lnTo>
                    <a:pt x="193" y="117"/>
                  </a:lnTo>
                  <a:lnTo>
                    <a:pt x="186" y="119"/>
                  </a:lnTo>
                  <a:lnTo>
                    <a:pt x="179" y="120"/>
                  </a:lnTo>
                  <a:lnTo>
                    <a:pt x="171" y="122"/>
                  </a:lnTo>
                  <a:lnTo>
                    <a:pt x="164" y="124"/>
                  </a:lnTo>
                  <a:lnTo>
                    <a:pt x="158" y="126"/>
                  </a:lnTo>
                  <a:lnTo>
                    <a:pt x="152" y="127"/>
                  </a:lnTo>
                  <a:lnTo>
                    <a:pt x="149" y="129"/>
                  </a:lnTo>
                  <a:lnTo>
                    <a:pt x="145" y="132"/>
                  </a:lnTo>
                  <a:lnTo>
                    <a:pt x="144" y="131"/>
                  </a:lnTo>
                  <a:lnTo>
                    <a:pt x="143" y="131"/>
                  </a:lnTo>
                  <a:lnTo>
                    <a:pt x="142" y="131"/>
                  </a:lnTo>
                  <a:lnTo>
                    <a:pt x="141" y="129"/>
                  </a:lnTo>
                  <a:lnTo>
                    <a:pt x="141" y="131"/>
                  </a:lnTo>
                  <a:lnTo>
                    <a:pt x="140" y="132"/>
                  </a:lnTo>
                  <a:lnTo>
                    <a:pt x="140" y="133"/>
                  </a:lnTo>
                  <a:lnTo>
                    <a:pt x="139" y="134"/>
                  </a:lnTo>
                  <a:lnTo>
                    <a:pt x="133" y="133"/>
                  </a:lnTo>
                  <a:lnTo>
                    <a:pt x="125" y="134"/>
                  </a:lnTo>
                  <a:lnTo>
                    <a:pt x="114" y="136"/>
                  </a:lnTo>
                  <a:lnTo>
                    <a:pt x="104" y="139"/>
                  </a:lnTo>
                  <a:lnTo>
                    <a:pt x="94" y="142"/>
                  </a:lnTo>
                  <a:lnTo>
                    <a:pt x="83" y="144"/>
                  </a:lnTo>
                  <a:lnTo>
                    <a:pt x="74" y="146"/>
                  </a:lnTo>
                  <a:lnTo>
                    <a:pt x="67" y="146"/>
                  </a:lnTo>
                  <a:lnTo>
                    <a:pt x="67" y="147"/>
                  </a:lnTo>
                  <a:lnTo>
                    <a:pt x="66" y="148"/>
                  </a:lnTo>
                  <a:lnTo>
                    <a:pt x="66" y="149"/>
                  </a:lnTo>
                  <a:lnTo>
                    <a:pt x="65" y="150"/>
                  </a:lnTo>
                  <a:lnTo>
                    <a:pt x="57" y="151"/>
                  </a:lnTo>
                  <a:lnTo>
                    <a:pt x="48" y="152"/>
                  </a:lnTo>
                  <a:lnTo>
                    <a:pt x="39" y="154"/>
                  </a:lnTo>
                  <a:lnTo>
                    <a:pt x="31" y="156"/>
                  </a:lnTo>
                  <a:lnTo>
                    <a:pt x="22" y="156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0" y="155"/>
                  </a:lnTo>
                  <a:lnTo>
                    <a:pt x="10" y="140"/>
                  </a:lnTo>
                  <a:lnTo>
                    <a:pt x="23" y="126"/>
                  </a:lnTo>
                  <a:lnTo>
                    <a:pt x="41" y="113"/>
                  </a:lnTo>
                  <a:lnTo>
                    <a:pt x="60" y="101"/>
                  </a:lnTo>
                  <a:lnTo>
                    <a:pt x="80" y="87"/>
                  </a:lnTo>
                  <a:lnTo>
                    <a:pt x="98" y="73"/>
                  </a:lnTo>
                  <a:lnTo>
                    <a:pt x="114" y="57"/>
                  </a:lnTo>
                  <a:lnTo>
                    <a:pt x="126" y="40"/>
                  </a:lnTo>
                  <a:lnTo>
                    <a:pt x="118" y="35"/>
                  </a:lnTo>
                  <a:lnTo>
                    <a:pt x="106" y="31"/>
                  </a:lnTo>
                  <a:lnTo>
                    <a:pt x="94" y="28"/>
                  </a:lnTo>
                  <a:lnTo>
                    <a:pt x="81" y="26"/>
                  </a:lnTo>
                  <a:lnTo>
                    <a:pt x="69" y="22"/>
                  </a:lnTo>
                  <a:lnTo>
                    <a:pt x="59" y="18"/>
                  </a:lnTo>
                  <a:lnTo>
                    <a:pt x="51" y="1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96" name="Freeform 607"/>
            <p:cNvSpPr>
              <a:spLocks/>
            </p:cNvSpPr>
            <p:nvPr/>
          </p:nvSpPr>
          <p:spPr bwMode="auto">
            <a:xfrm>
              <a:off x="3309" y="2478"/>
              <a:ext cx="22" cy="81"/>
            </a:xfrm>
            <a:custGeom>
              <a:avLst/>
              <a:gdLst/>
              <a:ahLst/>
              <a:cxnLst>
                <a:cxn ang="0">
                  <a:pos x="44" y="13"/>
                </a:cxn>
                <a:cxn ang="0">
                  <a:pos x="44" y="162"/>
                </a:cxn>
                <a:cxn ang="0">
                  <a:pos x="0" y="162"/>
                </a:cxn>
                <a:cxn ang="0">
                  <a:pos x="8" y="143"/>
                </a:cxn>
                <a:cxn ang="0">
                  <a:pos x="14" y="122"/>
                </a:cxn>
                <a:cxn ang="0">
                  <a:pos x="16" y="99"/>
                </a:cxn>
                <a:cxn ang="0">
                  <a:pos x="17" y="76"/>
                </a:cxn>
                <a:cxn ang="0">
                  <a:pos x="19" y="54"/>
                </a:cxn>
                <a:cxn ang="0">
                  <a:pos x="22" y="33"/>
                </a:cxn>
                <a:cxn ang="0">
                  <a:pos x="26" y="15"/>
                </a:cxn>
                <a:cxn ang="0">
                  <a:pos x="34" y="0"/>
                </a:cxn>
                <a:cxn ang="0">
                  <a:pos x="37" y="2"/>
                </a:cxn>
                <a:cxn ang="0">
                  <a:pos x="39" y="6"/>
                </a:cxn>
                <a:cxn ang="0">
                  <a:pos x="41" y="9"/>
                </a:cxn>
                <a:cxn ang="0">
                  <a:pos x="44" y="13"/>
                </a:cxn>
                <a:cxn ang="0">
                  <a:pos x="44" y="13"/>
                </a:cxn>
              </a:cxnLst>
              <a:rect l="0" t="0" r="r" b="b"/>
              <a:pathLst>
                <a:path w="44" h="162">
                  <a:moveTo>
                    <a:pt x="44" y="13"/>
                  </a:moveTo>
                  <a:lnTo>
                    <a:pt x="44" y="162"/>
                  </a:lnTo>
                  <a:lnTo>
                    <a:pt x="0" y="162"/>
                  </a:lnTo>
                  <a:lnTo>
                    <a:pt x="8" y="143"/>
                  </a:lnTo>
                  <a:lnTo>
                    <a:pt x="14" y="122"/>
                  </a:lnTo>
                  <a:lnTo>
                    <a:pt x="16" y="99"/>
                  </a:lnTo>
                  <a:lnTo>
                    <a:pt x="17" y="76"/>
                  </a:lnTo>
                  <a:lnTo>
                    <a:pt x="19" y="54"/>
                  </a:lnTo>
                  <a:lnTo>
                    <a:pt x="22" y="33"/>
                  </a:lnTo>
                  <a:lnTo>
                    <a:pt x="26" y="15"/>
                  </a:lnTo>
                  <a:lnTo>
                    <a:pt x="34" y="0"/>
                  </a:lnTo>
                  <a:lnTo>
                    <a:pt x="37" y="2"/>
                  </a:lnTo>
                  <a:lnTo>
                    <a:pt x="39" y="6"/>
                  </a:lnTo>
                  <a:lnTo>
                    <a:pt x="41" y="9"/>
                  </a:lnTo>
                  <a:lnTo>
                    <a:pt x="44" y="13"/>
                  </a:lnTo>
                  <a:lnTo>
                    <a:pt x="44" y="13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297" name="Freeform 608"/>
            <p:cNvSpPr>
              <a:spLocks/>
            </p:cNvSpPr>
            <p:nvPr/>
          </p:nvSpPr>
          <p:spPr bwMode="auto">
            <a:xfrm>
              <a:off x="3258" y="2536"/>
              <a:ext cx="47" cy="23"/>
            </a:xfrm>
            <a:custGeom>
              <a:avLst/>
              <a:gdLst/>
              <a:ahLst/>
              <a:cxnLst>
                <a:cxn ang="0">
                  <a:pos x="95" y="47"/>
                </a:cxn>
                <a:cxn ang="0">
                  <a:pos x="1" y="47"/>
                </a:cxn>
                <a:cxn ang="0">
                  <a:pos x="0" y="42"/>
                </a:cxn>
                <a:cxn ang="0">
                  <a:pos x="1" y="36"/>
                </a:cxn>
                <a:cxn ang="0">
                  <a:pos x="3" y="29"/>
                </a:cxn>
                <a:cxn ang="0">
                  <a:pos x="5" y="21"/>
                </a:cxn>
                <a:cxn ang="0">
                  <a:pos x="5" y="20"/>
                </a:cxn>
                <a:cxn ang="0">
                  <a:pos x="5" y="20"/>
                </a:cxn>
                <a:cxn ang="0">
                  <a:pos x="5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20" y="6"/>
                </a:cxn>
                <a:cxn ang="0">
                  <a:pos x="32" y="0"/>
                </a:cxn>
                <a:cxn ang="0">
                  <a:pos x="45" y="2"/>
                </a:cxn>
                <a:cxn ang="0">
                  <a:pos x="56" y="8"/>
                </a:cxn>
                <a:cxn ang="0">
                  <a:pos x="66" y="19"/>
                </a:cxn>
                <a:cxn ang="0">
                  <a:pos x="75" y="29"/>
                </a:cxn>
                <a:cxn ang="0">
                  <a:pos x="85" y="39"/>
                </a:cxn>
                <a:cxn ang="0">
                  <a:pos x="95" y="47"/>
                </a:cxn>
              </a:cxnLst>
              <a:rect l="0" t="0" r="r" b="b"/>
              <a:pathLst>
                <a:path w="95" h="47">
                  <a:moveTo>
                    <a:pt x="95" y="47"/>
                  </a:moveTo>
                  <a:lnTo>
                    <a:pt x="1" y="47"/>
                  </a:lnTo>
                  <a:lnTo>
                    <a:pt x="0" y="42"/>
                  </a:lnTo>
                  <a:lnTo>
                    <a:pt x="1" y="36"/>
                  </a:lnTo>
                  <a:lnTo>
                    <a:pt x="3" y="29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20" y="6"/>
                  </a:lnTo>
                  <a:lnTo>
                    <a:pt x="32" y="0"/>
                  </a:lnTo>
                  <a:lnTo>
                    <a:pt x="45" y="2"/>
                  </a:lnTo>
                  <a:lnTo>
                    <a:pt x="56" y="8"/>
                  </a:lnTo>
                  <a:lnTo>
                    <a:pt x="66" y="19"/>
                  </a:lnTo>
                  <a:lnTo>
                    <a:pt x="75" y="29"/>
                  </a:lnTo>
                  <a:lnTo>
                    <a:pt x="85" y="39"/>
                  </a:lnTo>
                  <a:lnTo>
                    <a:pt x="95" y="47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</p:grpSp>
      <p:grpSp>
        <p:nvGrpSpPr>
          <p:cNvPr id="298" name="Group 535"/>
          <p:cNvGrpSpPr>
            <a:grpSpLocks/>
          </p:cNvGrpSpPr>
          <p:nvPr/>
        </p:nvGrpSpPr>
        <p:grpSpPr bwMode="auto">
          <a:xfrm>
            <a:off x="5214942" y="3429000"/>
            <a:ext cx="1566855" cy="1785942"/>
            <a:chOff x="3228" y="2304"/>
            <a:chExt cx="897" cy="971"/>
          </a:xfrm>
        </p:grpSpPr>
        <p:sp>
          <p:nvSpPr>
            <p:cNvPr id="299" name="Freeform 536"/>
            <p:cNvSpPr>
              <a:spLocks/>
            </p:cNvSpPr>
            <p:nvPr/>
          </p:nvSpPr>
          <p:spPr bwMode="auto">
            <a:xfrm>
              <a:off x="4022" y="3018"/>
              <a:ext cx="28" cy="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" y="0"/>
                </a:cxn>
                <a:cxn ang="0">
                  <a:pos x="43" y="40"/>
                </a:cxn>
                <a:cxn ang="0">
                  <a:pos x="40" y="85"/>
                </a:cxn>
                <a:cxn ang="0">
                  <a:pos x="35" y="127"/>
                </a:cxn>
                <a:cxn ang="0">
                  <a:pos x="23" y="159"/>
                </a:cxn>
                <a:cxn ang="0">
                  <a:pos x="16" y="150"/>
                </a:cxn>
                <a:cxn ang="0">
                  <a:pos x="10" y="138"/>
                </a:cxn>
                <a:cxn ang="0">
                  <a:pos x="4" y="125"/>
                </a:cxn>
                <a:cxn ang="0">
                  <a:pos x="0" y="11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" h="159">
                  <a:moveTo>
                    <a:pt x="0" y="0"/>
                  </a:moveTo>
                  <a:lnTo>
                    <a:pt x="56" y="0"/>
                  </a:lnTo>
                  <a:lnTo>
                    <a:pt x="43" y="40"/>
                  </a:lnTo>
                  <a:lnTo>
                    <a:pt x="40" y="85"/>
                  </a:lnTo>
                  <a:lnTo>
                    <a:pt x="35" y="127"/>
                  </a:lnTo>
                  <a:lnTo>
                    <a:pt x="23" y="159"/>
                  </a:lnTo>
                  <a:lnTo>
                    <a:pt x="16" y="150"/>
                  </a:lnTo>
                  <a:lnTo>
                    <a:pt x="10" y="138"/>
                  </a:lnTo>
                  <a:lnTo>
                    <a:pt x="4" y="125"/>
                  </a:lnTo>
                  <a:lnTo>
                    <a:pt x="0" y="11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00" name="Freeform 537"/>
            <p:cNvSpPr>
              <a:spLocks/>
            </p:cNvSpPr>
            <p:nvPr/>
          </p:nvSpPr>
          <p:spPr bwMode="auto">
            <a:xfrm>
              <a:off x="4058" y="3018"/>
              <a:ext cx="45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0"/>
                </a:cxn>
                <a:cxn ang="0">
                  <a:pos x="90" y="6"/>
                </a:cxn>
                <a:cxn ang="0">
                  <a:pos x="89" y="11"/>
                </a:cxn>
                <a:cxn ang="0">
                  <a:pos x="87" y="17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6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71" y="39"/>
                </a:cxn>
                <a:cxn ang="0">
                  <a:pos x="59" y="44"/>
                </a:cxn>
                <a:cxn ang="0">
                  <a:pos x="47" y="42"/>
                </a:cxn>
                <a:cxn ang="0">
                  <a:pos x="37" y="37"/>
                </a:cxn>
                <a:cxn ang="0">
                  <a:pos x="28" y="29"/>
                </a:cxn>
                <a:cxn ang="0">
                  <a:pos x="18" y="19"/>
                </a:cxn>
                <a:cxn ang="0">
                  <a:pos x="9" y="9"/>
                </a:cxn>
                <a:cxn ang="0">
                  <a:pos x="0" y="0"/>
                </a:cxn>
              </a:cxnLst>
              <a:rect l="0" t="0" r="r" b="b"/>
              <a:pathLst>
                <a:path w="90" h="44">
                  <a:moveTo>
                    <a:pt x="0" y="0"/>
                  </a:moveTo>
                  <a:lnTo>
                    <a:pt x="90" y="0"/>
                  </a:lnTo>
                  <a:lnTo>
                    <a:pt x="90" y="6"/>
                  </a:lnTo>
                  <a:lnTo>
                    <a:pt x="89" y="11"/>
                  </a:lnTo>
                  <a:lnTo>
                    <a:pt x="87" y="17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6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1" y="39"/>
                  </a:lnTo>
                  <a:lnTo>
                    <a:pt x="59" y="44"/>
                  </a:lnTo>
                  <a:lnTo>
                    <a:pt x="47" y="42"/>
                  </a:lnTo>
                  <a:lnTo>
                    <a:pt x="37" y="37"/>
                  </a:lnTo>
                  <a:lnTo>
                    <a:pt x="28" y="29"/>
                  </a:lnTo>
                  <a:lnTo>
                    <a:pt x="18" y="1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01" name="Freeform 538"/>
            <p:cNvSpPr>
              <a:spLocks/>
            </p:cNvSpPr>
            <p:nvPr/>
          </p:nvSpPr>
          <p:spPr bwMode="auto">
            <a:xfrm>
              <a:off x="4022" y="2938"/>
              <a:ext cx="103" cy="80"/>
            </a:xfrm>
            <a:custGeom>
              <a:avLst/>
              <a:gdLst/>
              <a:ahLst/>
              <a:cxnLst>
                <a:cxn ang="0">
                  <a:pos x="71" y="160"/>
                </a:cxn>
                <a:cxn ang="0">
                  <a:pos x="66" y="156"/>
                </a:cxn>
                <a:cxn ang="0">
                  <a:pos x="61" y="153"/>
                </a:cxn>
                <a:cxn ang="0">
                  <a:pos x="58" y="156"/>
                </a:cxn>
                <a:cxn ang="0">
                  <a:pos x="56" y="160"/>
                </a:cxn>
                <a:cxn ang="0">
                  <a:pos x="0" y="45"/>
                </a:cxn>
                <a:cxn ang="0">
                  <a:pos x="17" y="40"/>
                </a:cxn>
                <a:cxn ang="0">
                  <a:pos x="35" y="35"/>
                </a:cxn>
                <a:cxn ang="0">
                  <a:pos x="51" y="31"/>
                </a:cxn>
                <a:cxn ang="0">
                  <a:pos x="61" y="25"/>
                </a:cxn>
                <a:cxn ang="0">
                  <a:pos x="63" y="26"/>
                </a:cxn>
                <a:cxn ang="0">
                  <a:pos x="65" y="27"/>
                </a:cxn>
                <a:cxn ang="0">
                  <a:pos x="66" y="25"/>
                </a:cxn>
                <a:cxn ang="0">
                  <a:pos x="67" y="24"/>
                </a:cxn>
                <a:cxn ang="0">
                  <a:pos x="82" y="24"/>
                </a:cxn>
                <a:cxn ang="0">
                  <a:pos x="102" y="18"/>
                </a:cxn>
                <a:cxn ang="0">
                  <a:pos x="123" y="12"/>
                </a:cxn>
                <a:cxn ang="0">
                  <a:pos x="139" y="11"/>
                </a:cxn>
                <a:cxn ang="0">
                  <a:pos x="140" y="9"/>
                </a:cxn>
                <a:cxn ang="0">
                  <a:pos x="141" y="8"/>
                </a:cxn>
                <a:cxn ang="0">
                  <a:pos x="158" y="4"/>
                </a:cxn>
                <a:cxn ang="0">
                  <a:pos x="176" y="1"/>
                </a:cxn>
                <a:cxn ang="0">
                  <a:pos x="192" y="0"/>
                </a:cxn>
                <a:cxn ang="0">
                  <a:pos x="206" y="2"/>
                </a:cxn>
                <a:cxn ang="0">
                  <a:pos x="183" y="31"/>
                </a:cxn>
                <a:cxn ang="0">
                  <a:pos x="147" y="56"/>
                </a:cxn>
                <a:cxn ang="0">
                  <a:pos x="108" y="84"/>
                </a:cxn>
                <a:cxn ang="0">
                  <a:pos x="80" y="117"/>
                </a:cxn>
                <a:cxn ang="0">
                  <a:pos x="101" y="125"/>
                </a:cxn>
                <a:cxn ang="0">
                  <a:pos x="127" y="131"/>
                </a:cxn>
                <a:cxn ang="0">
                  <a:pos x="150" y="141"/>
                </a:cxn>
                <a:cxn ang="0">
                  <a:pos x="161" y="160"/>
                </a:cxn>
              </a:cxnLst>
              <a:rect l="0" t="0" r="r" b="b"/>
              <a:pathLst>
                <a:path w="206" h="160">
                  <a:moveTo>
                    <a:pt x="161" y="160"/>
                  </a:moveTo>
                  <a:lnTo>
                    <a:pt x="71" y="160"/>
                  </a:lnTo>
                  <a:lnTo>
                    <a:pt x="69" y="158"/>
                  </a:lnTo>
                  <a:lnTo>
                    <a:pt x="66" y="156"/>
                  </a:lnTo>
                  <a:lnTo>
                    <a:pt x="63" y="154"/>
                  </a:lnTo>
                  <a:lnTo>
                    <a:pt x="61" y="153"/>
                  </a:lnTo>
                  <a:lnTo>
                    <a:pt x="59" y="154"/>
                  </a:lnTo>
                  <a:lnTo>
                    <a:pt x="58" y="156"/>
                  </a:lnTo>
                  <a:lnTo>
                    <a:pt x="57" y="158"/>
                  </a:lnTo>
                  <a:lnTo>
                    <a:pt x="56" y="160"/>
                  </a:lnTo>
                  <a:lnTo>
                    <a:pt x="0" y="160"/>
                  </a:lnTo>
                  <a:lnTo>
                    <a:pt x="0" y="45"/>
                  </a:lnTo>
                  <a:lnTo>
                    <a:pt x="8" y="42"/>
                  </a:lnTo>
                  <a:lnTo>
                    <a:pt x="17" y="40"/>
                  </a:lnTo>
                  <a:lnTo>
                    <a:pt x="26" y="38"/>
                  </a:lnTo>
                  <a:lnTo>
                    <a:pt x="35" y="35"/>
                  </a:lnTo>
                  <a:lnTo>
                    <a:pt x="43" y="33"/>
                  </a:lnTo>
                  <a:lnTo>
                    <a:pt x="51" y="31"/>
                  </a:lnTo>
                  <a:lnTo>
                    <a:pt x="57" y="27"/>
                  </a:lnTo>
                  <a:lnTo>
                    <a:pt x="61" y="25"/>
                  </a:lnTo>
                  <a:lnTo>
                    <a:pt x="62" y="26"/>
                  </a:lnTo>
                  <a:lnTo>
                    <a:pt x="63" y="26"/>
                  </a:lnTo>
                  <a:lnTo>
                    <a:pt x="64" y="27"/>
                  </a:lnTo>
                  <a:lnTo>
                    <a:pt x="65" y="27"/>
                  </a:lnTo>
                  <a:lnTo>
                    <a:pt x="66" y="26"/>
                  </a:lnTo>
                  <a:lnTo>
                    <a:pt x="66" y="25"/>
                  </a:lnTo>
                  <a:lnTo>
                    <a:pt x="66" y="25"/>
                  </a:lnTo>
                  <a:lnTo>
                    <a:pt x="67" y="24"/>
                  </a:lnTo>
                  <a:lnTo>
                    <a:pt x="73" y="25"/>
                  </a:lnTo>
                  <a:lnTo>
                    <a:pt x="82" y="24"/>
                  </a:lnTo>
                  <a:lnTo>
                    <a:pt x="92" y="22"/>
                  </a:lnTo>
                  <a:lnTo>
                    <a:pt x="102" y="18"/>
                  </a:lnTo>
                  <a:lnTo>
                    <a:pt x="114" y="15"/>
                  </a:lnTo>
                  <a:lnTo>
                    <a:pt x="123" y="12"/>
                  </a:lnTo>
                  <a:lnTo>
                    <a:pt x="132" y="11"/>
                  </a:lnTo>
                  <a:lnTo>
                    <a:pt x="139" y="11"/>
                  </a:lnTo>
                  <a:lnTo>
                    <a:pt x="140" y="10"/>
                  </a:lnTo>
                  <a:lnTo>
                    <a:pt x="140" y="9"/>
                  </a:lnTo>
                  <a:lnTo>
                    <a:pt x="140" y="9"/>
                  </a:lnTo>
                  <a:lnTo>
                    <a:pt x="141" y="8"/>
                  </a:lnTo>
                  <a:lnTo>
                    <a:pt x="150" y="7"/>
                  </a:lnTo>
                  <a:lnTo>
                    <a:pt x="158" y="4"/>
                  </a:lnTo>
                  <a:lnTo>
                    <a:pt x="168" y="3"/>
                  </a:lnTo>
                  <a:lnTo>
                    <a:pt x="176" y="1"/>
                  </a:lnTo>
                  <a:lnTo>
                    <a:pt x="184" y="1"/>
                  </a:lnTo>
                  <a:lnTo>
                    <a:pt x="192" y="0"/>
                  </a:lnTo>
                  <a:lnTo>
                    <a:pt x="199" y="1"/>
                  </a:lnTo>
                  <a:lnTo>
                    <a:pt x="206" y="2"/>
                  </a:lnTo>
                  <a:lnTo>
                    <a:pt x="196" y="17"/>
                  </a:lnTo>
                  <a:lnTo>
                    <a:pt x="183" y="31"/>
                  </a:lnTo>
                  <a:lnTo>
                    <a:pt x="165" y="43"/>
                  </a:lnTo>
                  <a:lnTo>
                    <a:pt x="147" y="56"/>
                  </a:lnTo>
                  <a:lnTo>
                    <a:pt x="126" y="70"/>
                  </a:lnTo>
                  <a:lnTo>
                    <a:pt x="108" y="84"/>
                  </a:lnTo>
                  <a:lnTo>
                    <a:pt x="92" y="100"/>
                  </a:lnTo>
                  <a:lnTo>
                    <a:pt x="80" y="117"/>
                  </a:lnTo>
                  <a:lnTo>
                    <a:pt x="89" y="122"/>
                  </a:lnTo>
                  <a:lnTo>
                    <a:pt x="101" y="125"/>
                  </a:lnTo>
                  <a:lnTo>
                    <a:pt x="114" y="129"/>
                  </a:lnTo>
                  <a:lnTo>
                    <a:pt x="127" y="131"/>
                  </a:lnTo>
                  <a:lnTo>
                    <a:pt x="139" y="136"/>
                  </a:lnTo>
                  <a:lnTo>
                    <a:pt x="150" y="141"/>
                  </a:lnTo>
                  <a:lnTo>
                    <a:pt x="157" y="148"/>
                  </a:lnTo>
                  <a:lnTo>
                    <a:pt x="161" y="16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02" name="Freeform 539"/>
            <p:cNvSpPr>
              <a:spLocks/>
            </p:cNvSpPr>
            <p:nvPr/>
          </p:nvSpPr>
          <p:spPr bwMode="auto">
            <a:xfrm>
              <a:off x="4022" y="2559"/>
              <a:ext cx="100" cy="79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51" y="1"/>
                </a:cxn>
                <a:cxn ang="0">
                  <a:pos x="52" y="4"/>
                </a:cxn>
                <a:cxn ang="0">
                  <a:pos x="56" y="1"/>
                </a:cxn>
                <a:cxn ang="0">
                  <a:pos x="59" y="0"/>
                </a:cxn>
                <a:cxn ang="0">
                  <a:pos x="148" y="11"/>
                </a:cxn>
                <a:cxn ang="0">
                  <a:pos x="130" y="22"/>
                </a:cxn>
                <a:cxn ang="0">
                  <a:pos x="104" y="28"/>
                </a:cxn>
                <a:cxn ang="0">
                  <a:pos x="81" y="35"/>
                </a:cxn>
                <a:cxn ang="0">
                  <a:pos x="85" y="57"/>
                </a:cxn>
                <a:cxn ang="0">
                  <a:pos x="119" y="87"/>
                </a:cxn>
                <a:cxn ang="0">
                  <a:pos x="157" y="113"/>
                </a:cxn>
                <a:cxn ang="0">
                  <a:pos x="190" y="140"/>
                </a:cxn>
                <a:cxn ang="0">
                  <a:pos x="192" y="156"/>
                </a:cxn>
                <a:cxn ang="0">
                  <a:pos x="176" y="156"/>
                </a:cxn>
                <a:cxn ang="0">
                  <a:pos x="160" y="154"/>
                </a:cxn>
                <a:cxn ang="0">
                  <a:pos x="142" y="151"/>
                </a:cxn>
                <a:cxn ang="0">
                  <a:pos x="133" y="149"/>
                </a:cxn>
                <a:cxn ang="0">
                  <a:pos x="132" y="147"/>
                </a:cxn>
                <a:cxn ang="0">
                  <a:pos x="124" y="146"/>
                </a:cxn>
                <a:cxn ang="0">
                  <a:pos x="105" y="142"/>
                </a:cxn>
                <a:cxn ang="0">
                  <a:pos x="84" y="135"/>
                </a:cxn>
                <a:cxn ang="0">
                  <a:pos x="65" y="133"/>
                </a:cxn>
                <a:cxn ang="0">
                  <a:pos x="58" y="133"/>
                </a:cxn>
                <a:cxn ang="0">
                  <a:pos x="58" y="131"/>
                </a:cxn>
                <a:cxn ang="0">
                  <a:pos x="56" y="129"/>
                </a:cxn>
                <a:cxn ang="0">
                  <a:pos x="54" y="131"/>
                </a:cxn>
                <a:cxn ang="0">
                  <a:pos x="49" y="129"/>
                </a:cxn>
                <a:cxn ang="0">
                  <a:pos x="39" y="125"/>
                </a:cxn>
                <a:cxn ang="0">
                  <a:pos x="24" y="120"/>
                </a:cxn>
                <a:cxn ang="0">
                  <a:pos x="8" y="117"/>
                </a:cxn>
                <a:cxn ang="0">
                  <a:pos x="0" y="0"/>
                </a:cxn>
              </a:cxnLst>
              <a:rect l="0" t="0" r="r" b="b"/>
              <a:pathLst>
                <a:path w="199" h="157">
                  <a:moveTo>
                    <a:pt x="0" y="0"/>
                  </a:moveTo>
                  <a:lnTo>
                    <a:pt x="50" y="0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1" y="3"/>
                  </a:lnTo>
                  <a:lnTo>
                    <a:pt x="52" y="4"/>
                  </a:lnTo>
                  <a:lnTo>
                    <a:pt x="55" y="3"/>
                  </a:lnTo>
                  <a:lnTo>
                    <a:pt x="56" y="1"/>
                  </a:lnTo>
                  <a:lnTo>
                    <a:pt x="58" y="1"/>
                  </a:lnTo>
                  <a:lnTo>
                    <a:pt x="59" y="0"/>
                  </a:lnTo>
                  <a:lnTo>
                    <a:pt x="153" y="0"/>
                  </a:lnTo>
                  <a:lnTo>
                    <a:pt x="148" y="11"/>
                  </a:lnTo>
                  <a:lnTo>
                    <a:pt x="140" y="18"/>
                  </a:lnTo>
                  <a:lnTo>
                    <a:pt x="130" y="22"/>
                  </a:lnTo>
                  <a:lnTo>
                    <a:pt x="117" y="26"/>
                  </a:lnTo>
                  <a:lnTo>
                    <a:pt x="104" y="28"/>
                  </a:lnTo>
                  <a:lnTo>
                    <a:pt x="93" y="31"/>
                  </a:lnTo>
                  <a:lnTo>
                    <a:pt x="81" y="35"/>
                  </a:lnTo>
                  <a:lnTo>
                    <a:pt x="73" y="40"/>
                  </a:lnTo>
                  <a:lnTo>
                    <a:pt x="85" y="57"/>
                  </a:lnTo>
                  <a:lnTo>
                    <a:pt x="101" y="73"/>
                  </a:lnTo>
                  <a:lnTo>
                    <a:pt x="119" y="87"/>
                  </a:lnTo>
                  <a:lnTo>
                    <a:pt x="139" y="101"/>
                  </a:lnTo>
                  <a:lnTo>
                    <a:pt x="157" y="113"/>
                  </a:lnTo>
                  <a:lnTo>
                    <a:pt x="176" y="126"/>
                  </a:lnTo>
                  <a:lnTo>
                    <a:pt x="190" y="140"/>
                  </a:lnTo>
                  <a:lnTo>
                    <a:pt x="199" y="155"/>
                  </a:lnTo>
                  <a:lnTo>
                    <a:pt x="192" y="156"/>
                  </a:lnTo>
                  <a:lnTo>
                    <a:pt x="184" y="157"/>
                  </a:lnTo>
                  <a:lnTo>
                    <a:pt x="176" y="156"/>
                  </a:lnTo>
                  <a:lnTo>
                    <a:pt x="168" y="156"/>
                  </a:lnTo>
                  <a:lnTo>
                    <a:pt x="160" y="154"/>
                  </a:lnTo>
                  <a:lnTo>
                    <a:pt x="150" y="152"/>
                  </a:lnTo>
                  <a:lnTo>
                    <a:pt x="142" y="151"/>
                  </a:lnTo>
                  <a:lnTo>
                    <a:pt x="133" y="150"/>
                  </a:lnTo>
                  <a:lnTo>
                    <a:pt x="133" y="149"/>
                  </a:lnTo>
                  <a:lnTo>
                    <a:pt x="132" y="148"/>
                  </a:lnTo>
                  <a:lnTo>
                    <a:pt x="132" y="147"/>
                  </a:lnTo>
                  <a:lnTo>
                    <a:pt x="131" y="146"/>
                  </a:lnTo>
                  <a:lnTo>
                    <a:pt x="124" y="146"/>
                  </a:lnTo>
                  <a:lnTo>
                    <a:pt x="115" y="144"/>
                  </a:lnTo>
                  <a:lnTo>
                    <a:pt x="105" y="142"/>
                  </a:lnTo>
                  <a:lnTo>
                    <a:pt x="94" y="139"/>
                  </a:lnTo>
                  <a:lnTo>
                    <a:pt x="84" y="135"/>
                  </a:lnTo>
                  <a:lnTo>
                    <a:pt x="74" y="133"/>
                  </a:lnTo>
                  <a:lnTo>
                    <a:pt x="65" y="133"/>
                  </a:lnTo>
                  <a:lnTo>
                    <a:pt x="59" y="134"/>
                  </a:lnTo>
                  <a:lnTo>
                    <a:pt x="58" y="133"/>
                  </a:lnTo>
                  <a:lnTo>
                    <a:pt x="58" y="132"/>
                  </a:lnTo>
                  <a:lnTo>
                    <a:pt x="58" y="131"/>
                  </a:lnTo>
                  <a:lnTo>
                    <a:pt x="57" y="129"/>
                  </a:lnTo>
                  <a:lnTo>
                    <a:pt x="56" y="129"/>
                  </a:lnTo>
                  <a:lnTo>
                    <a:pt x="55" y="131"/>
                  </a:lnTo>
                  <a:lnTo>
                    <a:pt x="54" y="131"/>
                  </a:lnTo>
                  <a:lnTo>
                    <a:pt x="52" y="132"/>
                  </a:lnTo>
                  <a:lnTo>
                    <a:pt x="49" y="129"/>
                  </a:lnTo>
                  <a:lnTo>
                    <a:pt x="44" y="127"/>
                  </a:lnTo>
                  <a:lnTo>
                    <a:pt x="39" y="125"/>
                  </a:lnTo>
                  <a:lnTo>
                    <a:pt x="32" y="122"/>
                  </a:lnTo>
                  <a:lnTo>
                    <a:pt x="24" y="120"/>
                  </a:lnTo>
                  <a:lnTo>
                    <a:pt x="16" y="119"/>
                  </a:lnTo>
                  <a:lnTo>
                    <a:pt x="8" y="117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03" name="Freeform 540"/>
            <p:cNvSpPr>
              <a:spLocks/>
            </p:cNvSpPr>
            <p:nvPr/>
          </p:nvSpPr>
          <p:spPr bwMode="auto">
            <a:xfrm>
              <a:off x="4052" y="2536"/>
              <a:ext cx="47" cy="23"/>
            </a:xfrm>
            <a:custGeom>
              <a:avLst/>
              <a:gdLst/>
              <a:ahLst/>
              <a:cxnLst>
                <a:cxn ang="0">
                  <a:pos x="94" y="47"/>
                </a:cxn>
                <a:cxn ang="0">
                  <a:pos x="0" y="47"/>
                </a:cxn>
                <a:cxn ang="0">
                  <a:pos x="10" y="39"/>
                </a:cxn>
                <a:cxn ang="0">
                  <a:pos x="19" y="29"/>
                </a:cxn>
                <a:cxn ang="0">
                  <a:pos x="28" y="19"/>
                </a:cxn>
                <a:cxn ang="0">
                  <a:pos x="38" y="8"/>
                </a:cxn>
                <a:cxn ang="0">
                  <a:pos x="50" y="2"/>
                </a:cxn>
                <a:cxn ang="0">
                  <a:pos x="61" y="0"/>
                </a:cxn>
                <a:cxn ang="0">
                  <a:pos x="74" y="6"/>
                </a:cxn>
                <a:cxn ang="0">
                  <a:pos x="88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20"/>
                </a:cxn>
                <a:cxn ang="0">
                  <a:pos x="90" y="20"/>
                </a:cxn>
                <a:cxn ang="0">
                  <a:pos x="90" y="20"/>
                </a:cxn>
                <a:cxn ang="0">
                  <a:pos x="93" y="28"/>
                </a:cxn>
                <a:cxn ang="0">
                  <a:pos x="94" y="35"/>
                </a:cxn>
                <a:cxn ang="0">
                  <a:pos x="94" y="42"/>
                </a:cxn>
                <a:cxn ang="0">
                  <a:pos x="94" y="47"/>
                </a:cxn>
                <a:cxn ang="0">
                  <a:pos x="94" y="47"/>
                </a:cxn>
              </a:cxnLst>
              <a:rect l="0" t="0" r="r" b="b"/>
              <a:pathLst>
                <a:path w="94" h="47">
                  <a:moveTo>
                    <a:pt x="94" y="47"/>
                  </a:moveTo>
                  <a:lnTo>
                    <a:pt x="0" y="47"/>
                  </a:lnTo>
                  <a:lnTo>
                    <a:pt x="10" y="39"/>
                  </a:lnTo>
                  <a:lnTo>
                    <a:pt x="19" y="29"/>
                  </a:lnTo>
                  <a:lnTo>
                    <a:pt x="28" y="19"/>
                  </a:lnTo>
                  <a:lnTo>
                    <a:pt x="38" y="8"/>
                  </a:lnTo>
                  <a:lnTo>
                    <a:pt x="50" y="2"/>
                  </a:lnTo>
                  <a:lnTo>
                    <a:pt x="61" y="0"/>
                  </a:lnTo>
                  <a:lnTo>
                    <a:pt x="74" y="6"/>
                  </a:lnTo>
                  <a:lnTo>
                    <a:pt x="88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20"/>
                  </a:lnTo>
                  <a:lnTo>
                    <a:pt x="90" y="20"/>
                  </a:lnTo>
                  <a:lnTo>
                    <a:pt x="90" y="20"/>
                  </a:lnTo>
                  <a:lnTo>
                    <a:pt x="93" y="28"/>
                  </a:lnTo>
                  <a:lnTo>
                    <a:pt x="94" y="35"/>
                  </a:lnTo>
                  <a:lnTo>
                    <a:pt x="94" y="42"/>
                  </a:lnTo>
                  <a:lnTo>
                    <a:pt x="94" y="47"/>
                  </a:lnTo>
                  <a:lnTo>
                    <a:pt x="94" y="47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04" name="Freeform 541"/>
            <p:cNvSpPr>
              <a:spLocks/>
            </p:cNvSpPr>
            <p:nvPr/>
          </p:nvSpPr>
          <p:spPr bwMode="auto">
            <a:xfrm>
              <a:off x="4022" y="2478"/>
              <a:ext cx="26" cy="81"/>
            </a:xfrm>
            <a:custGeom>
              <a:avLst/>
              <a:gdLst/>
              <a:ahLst/>
              <a:cxnLst>
                <a:cxn ang="0">
                  <a:pos x="50" y="162"/>
                </a:cxn>
                <a:cxn ang="0">
                  <a:pos x="0" y="162"/>
                </a:cxn>
                <a:cxn ang="0">
                  <a:pos x="0" y="25"/>
                </a:cxn>
                <a:cxn ang="0">
                  <a:pos x="3" y="17"/>
                </a:cxn>
                <a:cxn ang="0">
                  <a:pos x="6" y="10"/>
                </a:cxn>
                <a:cxn ang="0">
                  <a:pos x="11" y="4"/>
                </a:cxn>
                <a:cxn ang="0">
                  <a:pos x="16" y="0"/>
                </a:cxn>
                <a:cxn ang="0">
                  <a:pos x="24" y="15"/>
                </a:cxn>
                <a:cxn ang="0">
                  <a:pos x="28" y="33"/>
                </a:cxn>
                <a:cxn ang="0">
                  <a:pos x="31" y="54"/>
                </a:cxn>
                <a:cxn ang="0">
                  <a:pos x="33" y="76"/>
                </a:cxn>
                <a:cxn ang="0">
                  <a:pos x="34" y="99"/>
                </a:cxn>
                <a:cxn ang="0">
                  <a:pos x="36" y="122"/>
                </a:cxn>
                <a:cxn ang="0">
                  <a:pos x="42" y="143"/>
                </a:cxn>
                <a:cxn ang="0">
                  <a:pos x="50" y="162"/>
                </a:cxn>
              </a:cxnLst>
              <a:rect l="0" t="0" r="r" b="b"/>
              <a:pathLst>
                <a:path w="50" h="162">
                  <a:moveTo>
                    <a:pt x="50" y="162"/>
                  </a:moveTo>
                  <a:lnTo>
                    <a:pt x="0" y="162"/>
                  </a:lnTo>
                  <a:lnTo>
                    <a:pt x="0" y="25"/>
                  </a:lnTo>
                  <a:lnTo>
                    <a:pt x="3" y="17"/>
                  </a:lnTo>
                  <a:lnTo>
                    <a:pt x="6" y="10"/>
                  </a:lnTo>
                  <a:lnTo>
                    <a:pt x="11" y="4"/>
                  </a:lnTo>
                  <a:lnTo>
                    <a:pt x="16" y="0"/>
                  </a:lnTo>
                  <a:lnTo>
                    <a:pt x="24" y="15"/>
                  </a:lnTo>
                  <a:lnTo>
                    <a:pt x="28" y="33"/>
                  </a:lnTo>
                  <a:lnTo>
                    <a:pt x="31" y="54"/>
                  </a:lnTo>
                  <a:lnTo>
                    <a:pt x="33" y="76"/>
                  </a:lnTo>
                  <a:lnTo>
                    <a:pt x="34" y="99"/>
                  </a:lnTo>
                  <a:lnTo>
                    <a:pt x="36" y="122"/>
                  </a:lnTo>
                  <a:lnTo>
                    <a:pt x="42" y="143"/>
                  </a:lnTo>
                  <a:lnTo>
                    <a:pt x="50" y="162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05" name="Freeform 542"/>
            <p:cNvSpPr>
              <a:spLocks/>
            </p:cNvSpPr>
            <p:nvPr/>
          </p:nvSpPr>
          <p:spPr bwMode="auto">
            <a:xfrm>
              <a:off x="4006" y="3018"/>
              <a:ext cx="16" cy="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33" y="113"/>
                </a:cxn>
                <a:cxn ang="0">
                  <a:pos x="31" y="109"/>
                </a:cxn>
                <a:cxn ang="0">
                  <a:pos x="30" y="107"/>
                </a:cxn>
                <a:cxn ang="0">
                  <a:pos x="29" y="104"/>
                </a:cxn>
                <a:cxn ang="0">
                  <a:pos x="28" y="101"/>
                </a:cxn>
                <a:cxn ang="0">
                  <a:pos x="29" y="100"/>
                </a:cxn>
                <a:cxn ang="0">
                  <a:pos x="29" y="99"/>
                </a:cxn>
                <a:cxn ang="0">
                  <a:pos x="29" y="98"/>
                </a:cxn>
                <a:cxn ang="0">
                  <a:pos x="30" y="97"/>
                </a:cxn>
                <a:cxn ang="0">
                  <a:pos x="23" y="83"/>
                </a:cxn>
                <a:cxn ang="0">
                  <a:pos x="18" y="61"/>
                </a:cxn>
                <a:cxn ang="0">
                  <a:pos x="13" y="40"/>
                </a:cxn>
                <a:cxn ang="0">
                  <a:pos x="5" y="29"/>
                </a:cxn>
                <a:cxn ang="0">
                  <a:pos x="6" y="27"/>
                </a:cxn>
                <a:cxn ang="0">
                  <a:pos x="6" y="26"/>
                </a:cxn>
                <a:cxn ang="0">
                  <a:pos x="6" y="25"/>
                </a:cxn>
                <a:cxn ang="0">
                  <a:pos x="7" y="24"/>
                </a:cxn>
                <a:cxn ang="0">
                  <a:pos x="6" y="24"/>
                </a:cxn>
                <a:cxn ang="0">
                  <a:pos x="6" y="23"/>
                </a:cxn>
                <a:cxn ang="0">
                  <a:pos x="5" y="23"/>
                </a:cxn>
                <a:cxn ang="0">
                  <a:pos x="4" y="22"/>
                </a:cxn>
                <a:cxn ang="0">
                  <a:pos x="4" y="18"/>
                </a:cxn>
                <a:cxn ang="0">
                  <a:pos x="4" y="14"/>
                </a:cxn>
                <a:cxn ang="0">
                  <a:pos x="1" y="7"/>
                </a:cxn>
                <a:cxn ang="0">
                  <a:pos x="0" y="0"/>
                </a:cxn>
              </a:cxnLst>
              <a:rect l="0" t="0" r="r" b="b"/>
              <a:pathLst>
                <a:path w="33" h="113">
                  <a:moveTo>
                    <a:pt x="0" y="0"/>
                  </a:moveTo>
                  <a:lnTo>
                    <a:pt x="33" y="0"/>
                  </a:lnTo>
                  <a:lnTo>
                    <a:pt x="33" y="113"/>
                  </a:lnTo>
                  <a:lnTo>
                    <a:pt x="31" y="109"/>
                  </a:lnTo>
                  <a:lnTo>
                    <a:pt x="30" y="107"/>
                  </a:lnTo>
                  <a:lnTo>
                    <a:pt x="29" y="104"/>
                  </a:lnTo>
                  <a:lnTo>
                    <a:pt x="28" y="101"/>
                  </a:lnTo>
                  <a:lnTo>
                    <a:pt x="29" y="100"/>
                  </a:lnTo>
                  <a:lnTo>
                    <a:pt x="29" y="99"/>
                  </a:lnTo>
                  <a:lnTo>
                    <a:pt x="29" y="98"/>
                  </a:lnTo>
                  <a:lnTo>
                    <a:pt x="30" y="97"/>
                  </a:lnTo>
                  <a:lnTo>
                    <a:pt x="23" y="83"/>
                  </a:lnTo>
                  <a:lnTo>
                    <a:pt x="18" y="61"/>
                  </a:lnTo>
                  <a:lnTo>
                    <a:pt x="13" y="4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7" y="24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06" name="Freeform 543"/>
            <p:cNvSpPr>
              <a:spLocks/>
            </p:cNvSpPr>
            <p:nvPr/>
          </p:nvSpPr>
          <p:spPr bwMode="auto">
            <a:xfrm>
              <a:off x="3907" y="2904"/>
              <a:ext cx="115" cy="114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1" y="5"/>
                </a:cxn>
                <a:cxn ang="0">
                  <a:pos x="46" y="10"/>
                </a:cxn>
                <a:cxn ang="0">
                  <a:pos x="55" y="21"/>
                </a:cxn>
                <a:cxn ang="0">
                  <a:pos x="69" y="24"/>
                </a:cxn>
                <a:cxn ang="0">
                  <a:pos x="84" y="20"/>
                </a:cxn>
                <a:cxn ang="0">
                  <a:pos x="98" y="19"/>
                </a:cxn>
                <a:cxn ang="0">
                  <a:pos x="99" y="17"/>
                </a:cxn>
                <a:cxn ang="0">
                  <a:pos x="100" y="14"/>
                </a:cxn>
                <a:cxn ang="0">
                  <a:pos x="121" y="12"/>
                </a:cxn>
                <a:cxn ang="0">
                  <a:pos x="128" y="13"/>
                </a:cxn>
                <a:cxn ang="0">
                  <a:pos x="129" y="11"/>
                </a:cxn>
                <a:cxn ang="0">
                  <a:pos x="130" y="9"/>
                </a:cxn>
                <a:cxn ang="0">
                  <a:pos x="146" y="9"/>
                </a:cxn>
                <a:cxn ang="0">
                  <a:pos x="155" y="12"/>
                </a:cxn>
                <a:cxn ang="0">
                  <a:pos x="160" y="42"/>
                </a:cxn>
                <a:cxn ang="0">
                  <a:pos x="172" y="85"/>
                </a:cxn>
                <a:cxn ang="0">
                  <a:pos x="190" y="117"/>
                </a:cxn>
                <a:cxn ang="0">
                  <a:pos x="218" y="115"/>
                </a:cxn>
                <a:cxn ang="0">
                  <a:pos x="221" y="116"/>
                </a:cxn>
                <a:cxn ang="0">
                  <a:pos x="224" y="118"/>
                </a:cxn>
                <a:cxn ang="0">
                  <a:pos x="226" y="116"/>
                </a:cxn>
                <a:cxn ang="0">
                  <a:pos x="231" y="115"/>
                </a:cxn>
                <a:cxn ang="0">
                  <a:pos x="198" y="230"/>
                </a:cxn>
                <a:cxn ang="0">
                  <a:pos x="191" y="204"/>
                </a:cxn>
                <a:cxn ang="0">
                  <a:pos x="187" y="181"/>
                </a:cxn>
                <a:cxn ang="0">
                  <a:pos x="184" y="180"/>
                </a:cxn>
                <a:cxn ang="0">
                  <a:pos x="182" y="179"/>
                </a:cxn>
                <a:cxn ang="0">
                  <a:pos x="169" y="153"/>
                </a:cxn>
                <a:cxn ang="0">
                  <a:pos x="133" y="153"/>
                </a:cxn>
                <a:cxn ang="0">
                  <a:pos x="89" y="165"/>
                </a:cxn>
                <a:cxn ang="0">
                  <a:pos x="60" y="175"/>
                </a:cxn>
                <a:cxn ang="0">
                  <a:pos x="54" y="170"/>
                </a:cxn>
                <a:cxn ang="0">
                  <a:pos x="45" y="156"/>
                </a:cxn>
                <a:cxn ang="0">
                  <a:pos x="46" y="154"/>
                </a:cxn>
                <a:cxn ang="0">
                  <a:pos x="47" y="151"/>
                </a:cxn>
                <a:cxn ang="0">
                  <a:pos x="44" y="146"/>
                </a:cxn>
                <a:cxn ang="0">
                  <a:pos x="36" y="127"/>
                </a:cxn>
                <a:cxn ang="0">
                  <a:pos x="37" y="125"/>
                </a:cxn>
                <a:cxn ang="0">
                  <a:pos x="38" y="123"/>
                </a:cxn>
                <a:cxn ang="0">
                  <a:pos x="28" y="95"/>
                </a:cxn>
                <a:cxn ang="0">
                  <a:pos x="5" y="82"/>
                </a:cxn>
                <a:cxn ang="0">
                  <a:pos x="3" y="90"/>
                </a:cxn>
                <a:cxn ang="0">
                  <a:pos x="0" y="97"/>
                </a:cxn>
              </a:cxnLst>
              <a:rect l="0" t="0" r="r" b="b"/>
              <a:pathLst>
                <a:path w="231" h="230">
                  <a:moveTo>
                    <a:pt x="0" y="0"/>
                  </a:moveTo>
                  <a:lnTo>
                    <a:pt x="55" y="0"/>
                  </a:lnTo>
                  <a:lnTo>
                    <a:pt x="53" y="3"/>
                  </a:lnTo>
                  <a:lnTo>
                    <a:pt x="51" y="5"/>
                  </a:lnTo>
                  <a:lnTo>
                    <a:pt x="49" y="7"/>
                  </a:lnTo>
                  <a:lnTo>
                    <a:pt x="46" y="10"/>
                  </a:lnTo>
                  <a:lnTo>
                    <a:pt x="50" y="18"/>
                  </a:lnTo>
                  <a:lnTo>
                    <a:pt x="55" y="21"/>
                  </a:lnTo>
                  <a:lnTo>
                    <a:pt x="61" y="24"/>
                  </a:lnTo>
                  <a:lnTo>
                    <a:pt x="69" y="24"/>
                  </a:lnTo>
                  <a:lnTo>
                    <a:pt x="76" y="22"/>
                  </a:lnTo>
                  <a:lnTo>
                    <a:pt x="84" y="20"/>
                  </a:lnTo>
                  <a:lnTo>
                    <a:pt x="91" y="19"/>
                  </a:lnTo>
                  <a:lnTo>
                    <a:pt x="98" y="19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14" y="12"/>
                  </a:lnTo>
                  <a:lnTo>
                    <a:pt x="121" y="12"/>
                  </a:lnTo>
                  <a:lnTo>
                    <a:pt x="125" y="12"/>
                  </a:lnTo>
                  <a:lnTo>
                    <a:pt x="128" y="13"/>
                  </a:lnTo>
                  <a:lnTo>
                    <a:pt x="129" y="12"/>
                  </a:lnTo>
                  <a:lnTo>
                    <a:pt x="129" y="11"/>
                  </a:lnTo>
                  <a:lnTo>
                    <a:pt x="130" y="10"/>
                  </a:lnTo>
                  <a:lnTo>
                    <a:pt x="130" y="9"/>
                  </a:lnTo>
                  <a:lnTo>
                    <a:pt x="141" y="9"/>
                  </a:lnTo>
                  <a:lnTo>
                    <a:pt x="146" y="9"/>
                  </a:lnTo>
                  <a:lnTo>
                    <a:pt x="150" y="10"/>
                  </a:lnTo>
                  <a:lnTo>
                    <a:pt x="155" y="12"/>
                  </a:lnTo>
                  <a:lnTo>
                    <a:pt x="157" y="24"/>
                  </a:lnTo>
                  <a:lnTo>
                    <a:pt x="160" y="42"/>
                  </a:lnTo>
                  <a:lnTo>
                    <a:pt x="165" y="63"/>
                  </a:lnTo>
                  <a:lnTo>
                    <a:pt x="172" y="85"/>
                  </a:lnTo>
                  <a:lnTo>
                    <a:pt x="180" y="104"/>
                  </a:lnTo>
                  <a:lnTo>
                    <a:pt x="190" y="117"/>
                  </a:lnTo>
                  <a:lnTo>
                    <a:pt x="203" y="121"/>
                  </a:lnTo>
                  <a:lnTo>
                    <a:pt x="218" y="115"/>
                  </a:lnTo>
                  <a:lnTo>
                    <a:pt x="219" y="116"/>
                  </a:lnTo>
                  <a:lnTo>
                    <a:pt x="221" y="116"/>
                  </a:lnTo>
                  <a:lnTo>
                    <a:pt x="222" y="117"/>
                  </a:lnTo>
                  <a:lnTo>
                    <a:pt x="224" y="118"/>
                  </a:lnTo>
                  <a:lnTo>
                    <a:pt x="225" y="117"/>
                  </a:lnTo>
                  <a:lnTo>
                    <a:pt x="226" y="116"/>
                  </a:lnTo>
                  <a:lnTo>
                    <a:pt x="228" y="116"/>
                  </a:lnTo>
                  <a:lnTo>
                    <a:pt x="231" y="115"/>
                  </a:lnTo>
                  <a:lnTo>
                    <a:pt x="231" y="230"/>
                  </a:lnTo>
                  <a:lnTo>
                    <a:pt x="198" y="230"/>
                  </a:lnTo>
                  <a:lnTo>
                    <a:pt x="195" y="217"/>
                  </a:lnTo>
                  <a:lnTo>
                    <a:pt x="191" y="204"/>
                  </a:lnTo>
                  <a:lnTo>
                    <a:pt x="188" y="192"/>
                  </a:lnTo>
                  <a:lnTo>
                    <a:pt x="187" y="181"/>
                  </a:lnTo>
                  <a:lnTo>
                    <a:pt x="186" y="180"/>
                  </a:lnTo>
                  <a:lnTo>
                    <a:pt x="184" y="180"/>
                  </a:lnTo>
                  <a:lnTo>
                    <a:pt x="183" y="179"/>
                  </a:lnTo>
                  <a:lnTo>
                    <a:pt x="182" y="179"/>
                  </a:lnTo>
                  <a:lnTo>
                    <a:pt x="180" y="162"/>
                  </a:lnTo>
                  <a:lnTo>
                    <a:pt x="169" y="153"/>
                  </a:lnTo>
                  <a:lnTo>
                    <a:pt x="153" y="150"/>
                  </a:lnTo>
                  <a:lnTo>
                    <a:pt x="133" y="153"/>
                  </a:lnTo>
                  <a:lnTo>
                    <a:pt x="111" y="158"/>
                  </a:lnTo>
                  <a:lnTo>
                    <a:pt x="89" y="165"/>
                  </a:lnTo>
                  <a:lnTo>
                    <a:pt x="72" y="171"/>
                  </a:lnTo>
                  <a:lnTo>
                    <a:pt x="60" y="175"/>
                  </a:lnTo>
                  <a:lnTo>
                    <a:pt x="57" y="172"/>
                  </a:lnTo>
                  <a:lnTo>
                    <a:pt x="54" y="170"/>
                  </a:lnTo>
                  <a:lnTo>
                    <a:pt x="51" y="165"/>
                  </a:lnTo>
                  <a:lnTo>
                    <a:pt x="45" y="156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7" y="153"/>
                  </a:lnTo>
                  <a:lnTo>
                    <a:pt x="47" y="151"/>
                  </a:lnTo>
                  <a:lnTo>
                    <a:pt x="45" y="149"/>
                  </a:lnTo>
                  <a:lnTo>
                    <a:pt x="44" y="146"/>
                  </a:lnTo>
                  <a:lnTo>
                    <a:pt x="41" y="139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7" y="125"/>
                  </a:lnTo>
                  <a:lnTo>
                    <a:pt x="37" y="124"/>
                  </a:lnTo>
                  <a:lnTo>
                    <a:pt x="38" y="123"/>
                  </a:lnTo>
                  <a:lnTo>
                    <a:pt x="32" y="110"/>
                  </a:lnTo>
                  <a:lnTo>
                    <a:pt x="28" y="95"/>
                  </a:lnTo>
                  <a:lnTo>
                    <a:pt x="20" y="83"/>
                  </a:lnTo>
                  <a:lnTo>
                    <a:pt x="5" y="82"/>
                  </a:lnTo>
                  <a:lnTo>
                    <a:pt x="4" y="87"/>
                  </a:lnTo>
                  <a:lnTo>
                    <a:pt x="3" y="90"/>
                  </a:lnTo>
                  <a:lnTo>
                    <a:pt x="1" y="94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07" name="Freeform 544"/>
            <p:cNvSpPr>
              <a:spLocks/>
            </p:cNvSpPr>
            <p:nvPr/>
          </p:nvSpPr>
          <p:spPr bwMode="auto">
            <a:xfrm>
              <a:off x="3907" y="2814"/>
              <a:ext cx="107" cy="90"/>
            </a:xfrm>
            <a:custGeom>
              <a:avLst/>
              <a:gdLst/>
              <a:ahLst/>
              <a:cxnLst>
                <a:cxn ang="0">
                  <a:pos x="55" y="178"/>
                </a:cxn>
                <a:cxn ang="0">
                  <a:pos x="0" y="178"/>
                </a:cxn>
                <a:cxn ang="0">
                  <a:pos x="0" y="98"/>
                </a:cxn>
                <a:cxn ang="0">
                  <a:pos x="14" y="91"/>
                </a:cxn>
                <a:cxn ang="0">
                  <a:pos x="27" y="83"/>
                </a:cxn>
                <a:cxn ang="0">
                  <a:pos x="39" y="75"/>
                </a:cxn>
                <a:cxn ang="0">
                  <a:pos x="52" y="68"/>
                </a:cxn>
                <a:cxn ang="0">
                  <a:pos x="64" y="61"/>
                </a:cxn>
                <a:cxn ang="0">
                  <a:pos x="74" y="54"/>
                </a:cxn>
                <a:cxn ang="0">
                  <a:pos x="84" y="48"/>
                </a:cxn>
                <a:cxn ang="0">
                  <a:pos x="92" y="44"/>
                </a:cxn>
                <a:cxn ang="0">
                  <a:pos x="93" y="45"/>
                </a:cxn>
                <a:cxn ang="0">
                  <a:pos x="95" y="45"/>
                </a:cxn>
                <a:cxn ang="0">
                  <a:pos x="96" y="46"/>
                </a:cxn>
                <a:cxn ang="0">
                  <a:pos x="97" y="46"/>
                </a:cxn>
                <a:cxn ang="0">
                  <a:pos x="118" y="37"/>
                </a:cxn>
                <a:cxn ang="0">
                  <a:pos x="134" y="30"/>
                </a:cxn>
                <a:cxn ang="0">
                  <a:pos x="146" y="24"/>
                </a:cxn>
                <a:cxn ang="0">
                  <a:pos x="158" y="19"/>
                </a:cxn>
                <a:cxn ang="0">
                  <a:pos x="168" y="15"/>
                </a:cxn>
                <a:cxn ang="0">
                  <a:pos x="180" y="11"/>
                </a:cxn>
                <a:cxn ang="0">
                  <a:pos x="193" y="6"/>
                </a:cxn>
                <a:cxn ang="0">
                  <a:pos x="210" y="0"/>
                </a:cxn>
                <a:cxn ang="0">
                  <a:pos x="211" y="1"/>
                </a:cxn>
                <a:cxn ang="0">
                  <a:pos x="212" y="1"/>
                </a:cxn>
                <a:cxn ang="0">
                  <a:pos x="213" y="2"/>
                </a:cxn>
                <a:cxn ang="0">
                  <a:pos x="214" y="3"/>
                </a:cxn>
                <a:cxn ang="0">
                  <a:pos x="195" y="25"/>
                </a:cxn>
                <a:cxn ang="0">
                  <a:pos x="179" y="44"/>
                </a:cxn>
                <a:cxn ang="0">
                  <a:pos x="165" y="60"/>
                </a:cxn>
                <a:cxn ang="0">
                  <a:pos x="151" y="75"/>
                </a:cxn>
                <a:cxn ang="0">
                  <a:pos x="134" y="93"/>
                </a:cxn>
                <a:cxn ang="0">
                  <a:pos x="114" y="115"/>
                </a:cxn>
                <a:cxn ang="0">
                  <a:pos x="89" y="143"/>
                </a:cxn>
                <a:cxn ang="0">
                  <a:pos x="55" y="178"/>
                </a:cxn>
              </a:cxnLst>
              <a:rect l="0" t="0" r="r" b="b"/>
              <a:pathLst>
                <a:path w="214" h="178">
                  <a:moveTo>
                    <a:pt x="55" y="178"/>
                  </a:moveTo>
                  <a:lnTo>
                    <a:pt x="0" y="178"/>
                  </a:lnTo>
                  <a:lnTo>
                    <a:pt x="0" y="98"/>
                  </a:lnTo>
                  <a:lnTo>
                    <a:pt x="14" y="91"/>
                  </a:lnTo>
                  <a:lnTo>
                    <a:pt x="27" y="83"/>
                  </a:lnTo>
                  <a:lnTo>
                    <a:pt x="39" y="75"/>
                  </a:lnTo>
                  <a:lnTo>
                    <a:pt x="52" y="68"/>
                  </a:lnTo>
                  <a:lnTo>
                    <a:pt x="64" y="61"/>
                  </a:lnTo>
                  <a:lnTo>
                    <a:pt x="74" y="54"/>
                  </a:lnTo>
                  <a:lnTo>
                    <a:pt x="84" y="48"/>
                  </a:lnTo>
                  <a:lnTo>
                    <a:pt x="92" y="44"/>
                  </a:lnTo>
                  <a:lnTo>
                    <a:pt x="93" y="45"/>
                  </a:lnTo>
                  <a:lnTo>
                    <a:pt x="95" y="45"/>
                  </a:lnTo>
                  <a:lnTo>
                    <a:pt x="96" y="46"/>
                  </a:lnTo>
                  <a:lnTo>
                    <a:pt x="97" y="46"/>
                  </a:lnTo>
                  <a:lnTo>
                    <a:pt x="118" y="37"/>
                  </a:lnTo>
                  <a:lnTo>
                    <a:pt x="134" y="30"/>
                  </a:lnTo>
                  <a:lnTo>
                    <a:pt x="146" y="24"/>
                  </a:lnTo>
                  <a:lnTo>
                    <a:pt x="158" y="19"/>
                  </a:lnTo>
                  <a:lnTo>
                    <a:pt x="168" y="15"/>
                  </a:lnTo>
                  <a:lnTo>
                    <a:pt x="180" y="11"/>
                  </a:lnTo>
                  <a:lnTo>
                    <a:pt x="193" y="6"/>
                  </a:lnTo>
                  <a:lnTo>
                    <a:pt x="210" y="0"/>
                  </a:lnTo>
                  <a:lnTo>
                    <a:pt x="211" y="1"/>
                  </a:lnTo>
                  <a:lnTo>
                    <a:pt x="212" y="1"/>
                  </a:lnTo>
                  <a:lnTo>
                    <a:pt x="213" y="2"/>
                  </a:lnTo>
                  <a:lnTo>
                    <a:pt x="214" y="3"/>
                  </a:lnTo>
                  <a:lnTo>
                    <a:pt x="195" y="25"/>
                  </a:lnTo>
                  <a:lnTo>
                    <a:pt x="179" y="44"/>
                  </a:lnTo>
                  <a:lnTo>
                    <a:pt x="165" y="60"/>
                  </a:lnTo>
                  <a:lnTo>
                    <a:pt x="151" y="75"/>
                  </a:lnTo>
                  <a:lnTo>
                    <a:pt x="134" y="93"/>
                  </a:lnTo>
                  <a:lnTo>
                    <a:pt x="114" y="115"/>
                  </a:lnTo>
                  <a:lnTo>
                    <a:pt x="89" y="143"/>
                  </a:lnTo>
                  <a:lnTo>
                    <a:pt x="55" y="17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08" name="Freeform 545"/>
            <p:cNvSpPr>
              <a:spLocks/>
            </p:cNvSpPr>
            <p:nvPr/>
          </p:nvSpPr>
          <p:spPr bwMode="auto">
            <a:xfrm>
              <a:off x="3907" y="2674"/>
              <a:ext cx="103" cy="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0"/>
                </a:cxn>
                <a:cxn ang="0">
                  <a:pos x="83" y="34"/>
                </a:cxn>
                <a:cxn ang="0">
                  <a:pos x="108" y="61"/>
                </a:cxn>
                <a:cxn ang="0">
                  <a:pos x="128" y="83"/>
                </a:cxn>
                <a:cxn ang="0">
                  <a:pos x="144" y="100"/>
                </a:cxn>
                <a:cxn ang="0">
                  <a:pos x="158" y="116"/>
                </a:cxn>
                <a:cxn ang="0">
                  <a:pos x="172" y="131"/>
                </a:cxn>
                <a:cxn ang="0">
                  <a:pos x="188" y="150"/>
                </a:cxn>
                <a:cxn ang="0">
                  <a:pos x="206" y="172"/>
                </a:cxn>
                <a:cxn ang="0">
                  <a:pos x="205" y="173"/>
                </a:cxn>
                <a:cxn ang="0">
                  <a:pos x="204" y="174"/>
                </a:cxn>
                <a:cxn ang="0">
                  <a:pos x="203" y="175"/>
                </a:cxn>
                <a:cxn ang="0">
                  <a:pos x="202" y="176"/>
                </a:cxn>
                <a:cxn ang="0">
                  <a:pos x="184" y="169"/>
                </a:cxn>
                <a:cxn ang="0">
                  <a:pos x="172" y="165"/>
                </a:cxn>
                <a:cxn ang="0">
                  <a:pos x="160" y="160"/>
                </a:cxn>
                <a:cxn ang="0">
                  <a:pos x="150" y="155"/>
                </a:cxn>
                <a:cxn ang="0">
                  <a:pos x="138" y="151"/>
                </a:cxn>
                <a:cxn ang="0">
                  <a:pos x="126" y="145"/>
                </a:cxn>
                <a:cxn ang="0">
                  <a:pos x="110" y="137"/>
                </a:cxn>
                <a:cxn ang="0">
                  <a:pos x="89" y="128"/>
                </a:cxn>
                <a:cxn ang="0">
                  <a:pos x="88" y="129"/>
                </a:cxn>
                <a:cxn ang="0">
                  <a:pos x="87" y="129"/>
                </a:cxn>
                <a:cxn ang="0">
                  <a:pos x="85" y="129"/>
                </a:cxn>
                <a:cxn ang="0">
                  <a:pos x="84" y="130"/>
                </a:cxn>
                <a:cxn ang="0">
                  <a:pos x="76" y="125"/>
                </a:cxn>
                <a:cxn ang="0">
                  <a:pos x="68" y="121"/>
                </a:cxn>
                <a:cxn ang="0">
                  <a:pos x="59" y="115"/>
                </a:cxn>
                <a:cxn ang="0">
                  <a:pos x="47" y="108"/>
                </a:cxn>
                <a:cxn ang="0">
                  <a:pos x="37" y="101"/>
                </a:cxn>
                <a:cxn ang="0">
                  <a:pos x="24" y="94"/>
                </a:cxn>
                <a:cxn ang="0">
                  <a:pos x="13" y="87"/>
                </a:cxn>
                <a:cxn ang="0">
                  <a:pos x="0" y="80"/>
                </a:cxn>
                <a:cxn ang="0">
                  <a:pos x="0" y="0"/>
                </a:cxn>
              </a:cxnLst>
              <a:rect l="0" t="0" r="r" b="b"/>
              <a:pathLst>
                <a:path w="206" h="176">
                  <a:moveTo>
                    <a:pt x="0" y="0"/>
                  </a:moveTo>
                  <a:lnTo>
                    <a:pt x="51" y="0"/>
                  </a:lnTo>
                  <a:lnTo>
                    <a:pt x="83" y="34"/>
                  </a:lnTo>
                  <a:lnTo>
                    <a:pt x="108" y="61"/>
                  </a:lnTo>
                  <a:lnTo>
                    <a:pt x="128" y="83"/>
                  </a:lnTo>
                  <a:lnTo>
                    <a:pt x="144" y="100"/>
                  </a:lnTo>
                  <a:lnTo>
                    <a:pt x="158" y="116"/>
                  </a:lnTo>
                  <a:lnTo>
                    <a:pt x="172" y="131"/>
                  </a:lnTo>
                  <a:lnTo>
                    <a:pt x="188" y="150"/>
                  </a:lnTo>
                  <a:lnTo>
                    <a:pt x="206" y="172"/>
                  </a:lnTo>
                  <a:lnTo>
                    <a:pt x="205" y="173"/>
                  </a:lnTo>
                  <a:lnTo>
                    <a:pt x="204" y="174"/>
                  </a:lnTo>
                  <a:lnTo>
                    <a:pt x="203" y="175"/>
                  </a:lnTo>
                  <a:lnTo>
                    <a:pt x="202" y="176"/>
                  </a:lnTo>
                  <a:lnTo>
                    <a:pt x="184" y="169"/>
                  </a:lnTo>
                  <a:lnTo>
                    <a:pt x="172" y="165"/>
                  </a:lnTo>
                  <a:lnTo>
                    <a:pt x="160" y="160"/>
                  </a:lnTo>
                  <a:lnTo>
                    <a:pt x="150" y="155"/>
                  </a:lnTo>
                  <a:lnTo>
                    <a:pt x="138" y="151"/>
                  </a:lnTo>
                  <a:lnTo>
                    <a:pt x="126" y="145"/>
                  </a:lnTo>
                  <a:lnTo>
                    <a:pt x="110" y="137"/>
                  </a:lnTo>
                  <a:lnTo>
                    <a:pt x="89" y="128"/>
                  </a:lnTo>
                  <a:lnTo>
                    <a:pt x="88" y="129"/>
                  </a:lnTo>
                  <a:lnTo>
                    <a:pt x="87" y="129"/>
                  </a:lnTo>
                  <a:lnTo>
                    <a:pt x="85" y="129"/>
                  </a:lnTo>
                  <a:lnTo>
                    <a:pt x="84" y="130"/>
                  </a:lnTo>
                  <a:lnTo>
                    <a:pt x="76" y="125"/>
                  </a:lnTo>
                  <a:lnTo>
                    <a:pt x="68" y="121"/>
                  </a:lnTo>
                  <a:lnTo>
                    <a:pt x="59" y="115"/>
                  </a:lnTo>
                  <a:lnTo>
                    <a:pt x="47" y="108"/>
                  </a:lnTo>
                  <a:lnTo>
                    <a:pt x="37" y="101"/>
                  </a:lnTo>
                  <a:lnTo>
                    <a:pt x="24" y="94"/>
                  </a:lnTo>
                  <a:lnTo>
                    <a:pt x="13" y="87"/>
                  </a:ln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09" name="Freeform 546"/>
            <p:cNvSpPr>
              <a:spLocks/>
            </p:cNvSpPr>
            <p:nvPr/>
          </p:nvSpPr>
          <p:spPr bwMode="auto">
            <a:xfrm>
              <a:off x="3907" y="2559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226" y="113"/>
                </a:cxn>
                <a:cxn ang="0">
                  <a:pos x="219" y="111"/>
                </a:cxn>
                <a:cxn ang="0">
                  <a:pos x="214" y="110"/>
                </a:cxn>
                <a:cxn ang="0">
                  <a:pos x="212" y="111"/>
                </a:cxn>
                <a:cxn ang="0">
                  <a:pos x="195" y="105"/>
                </a:cxn>
                <a:cxn ang="0">
                  <a:pos x="172" y="122"/>
                </a:cxn>
                <a:cxn ang="0">
                  <a:pos x="157" y="164"/>
                </a:cxn>
                <a:cxn ang="0">
                  <a:pos x="149" y="203"/>
                </a:cxn>
                <a:cxn ang="0">
                  <a:pos x="143" y="217"/>
                </a:cxn>
                <a:cxn ang="0">
                  <a:pos x="133" y="219"/>
                </a:cxn>
                <a:cxn ang="0">
                  <a:pos x="122" y="218"/>
                </a:cxn>
                <a:cxn ang="0">
                  <a:pos x="121" y="216"/>
                </a:cxn>
                <a:cxn ang="0">
                  <a:pos x="117" y="216"/>
                </a:cxn>
                <a:cxn ang="0">
                  <a:pos x="106" y="215"/>
                </a:cxn>
                <a:cxn ang="0">
                  <a:pos x="92" y="211"/>
                </a:cxn>
                <a:cxn ang="0">
                  <a:pos x="91" y="209"/>
                </a:cxn>
                <a:cxn ang="0">
                  <a:pos x="83" y="208"/>
                </a:cxn>
                <a:cxn ang="0">
                  <a:pos x="68" y="205"/>
                </a:cxn>
                <a:cxn ang="0">
                  <a:pos x="53" y="203"/>
                </a:cxn>
                <a:cxn ang="0">
                  <a:pos x="42" y="209"/>
                </a:cxn>
                <a:cxn ang="0">
                  <a:pos x="42" y="220"/>
                </a:cxn>
                <a:cxn ang="0">
                  <a:pos x="47" y="227"/>
                </a:cxn>
                <a:cxn ang="0">
                  <a:pos x="0" y="231"/>
                </a:cxn>
                <a:cxn ang="0">
                  <a:pos x="13" y="142"/>
                </a:cxn>
                <a:cxn ang="0">
                  <a:pos x="26" y="117"/>
                </a:cxn>
                <a:cxn ang="0">
                  <a:pos x="29" y="103"/>
                </a:cxn>
                <a:cxn ang="0">
                  <a:pos x="29" y="102"/>
                </a:cxn>
                <a:cxn ang="0">
                  <a:pos x="32" y="88"/>
                </a:cxn>
                <a:cxn ang="0">
                  <a:pos x="38" y="78"/>
                </a:cxn>
                <a:cxn ang="0">
                  <a:pos x="39" y="74"/>
                </a:cxn>
                <a:cxn ang="0">
                  <a:pos x="38" y="72"/>
                </a:cxn>
                <a:cxn ang="0">
                  <a:pos x="43" y="61"/>
                </a:cxn>
                <a:cxn ang="0">
                  <a:pos x="49" y="54"/>
                </a:cxn>
                <a:cxn ang="0">
                  <a:pos x="65" y="56"/>
                </a:cxn>
                <a:cxn ang="0">
                  <a:pos x="103" y="68"/>
                </a:cxn>
                <a:cxn ang="0">
                  <a:pos x="145" y="76"/>
                </a:cxn>
                <a:cxn ang="0">
                  <a:pos x="172" y="66"/>
                </a:cxn>
                <a:cxn ang="0">
                  <a:pos x="175" y="48"/>
                </a:cxn>
                <a:cxn ang="0">
                  <a:pos x="178" y="46"/>
                </a:cxn>
                <a:cxn ang="0">
                  <a:pos x="180" y="36"/>
                </a:cxn>
                <a:cxn ang="0">
                  <a:pos x="187" y="12"/>
                </a:cxn>
              </a:cxnLst>
              <a:rect l="0" t="0" r="r" b="b"/>
              <a:pathLst>
                <a:path w="231" h="231">
                  <a:moveTo>
                    <a:pt x="190" y="0"/>
                  </a:moveTo>
                  <a:lnTo>
                    <a:pt x="231" y="0"/>
                  </a:lnTo>
                  <a:lnTo>
                    <a:pt x="231" y="114"/>
                  </a:lnTo>
                  <a:lnTo>
                    <a:pt x="226" y="113"/>
                  </a:lnTo>
                  <a:lnTo>
                    <a:pt x="222" y="112"/>
                  </a:lnTo>
                  <a:lnTo>
                    <a:pt x="219" y="111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3" y="111"/>
                  </a:lnTo>
                  <a:lnTo>
                    <a:pt x="212" y="111"/>
                  </a:lnTo>
                  <a:lnTo>
                    <a:pt x="211" y="112"/>
                  </a:lnTo>
                  <a:lnTo>
                    <a:pt x="195" y="105"/>
                  </a:lnTo>
                  <a:lnTo>
                    <a:pt x="182" y="110"/>
                  </a:lnTo>
                  <a:lnTo>
                    <a:pt x="172" y="122"/>
                  </a:lnTo>
                  <a:lnTo>
                    <a:pt x="164" y="142"/>
                  </a:lnTo>
                  <a:lnTo>
                    <a:pt x="157" y="164"/>
                  </a:lnTo>
                  <a:lnTo>
                    <a:pt x="152" y="185"/>
                  </a:lnTo>
                  <a:lnTo>
                    <a:pt x="149" y="203"/>
                  </a:lnTo>
                  <a:lnTo>
                    <a:pt x="146" y="215"/>
                  </a:lnTo>
                  <a:lnTo>
                    <a:pt x="143" y="217"/>
                  </a:lnTo>
                  <a:lnTo>
                    <a:pt x="140" y="218"/>
                  </a:lnTo>
                  <a:lnTo>
                    <a:pt x="133" y="219"/>
                  </a:lnTo>
                  <a:lnTo>
                    <a:pt x="122" y="219"/>
                  </a:lnTo>
                  <a:lnTo>
                    <a:pt x="122" y="218"/>
                  </a:lnTo>
                  <a:lnTo>
                    <a:pt x="121" y="217"/>
                  </a:lnTo>
                  <a:lnTo>
                    <a:pt x="121" y="216"/>
                  </a:lnTo>
                  <a:lnTo>
                    <a:pt x="120" y="215"/>
                  </a:lnTo>
                  <a:lnTo>
                    <a:pt x="117" y="216"/>
                  </a:lnTo>
                  <a:lnTo>
                    <a:pt x="113" y="215"/>
                  </a:lnTo>
                  <a:lnTo>
                    <a:pt x="106" y="215"/>
                  </a:lnTo>
                  <a:lnTo>
                    <a:pt x="92" y="212"/>
                  </a:lnTo>
                  <a:lnTo>
                    <a:pt x="92" y="211"/>
                  </a:lnTo>
                  <a:lnTo>
                    <a:pt x="91" y="210"/>
                  </a:lnTo>
                  <a:lnTo>
                    <a:pt x="91" y="209"/>
                  </a:lnTo>
                  <a:lnTo>
                    <a:pt x="90" y="208"/>
                  </a:lnTo>
                  <a:lnTo>
                    <a:pt x="83" y="208"/>
                  </a:lnTo>
                  <a:lnTo>
                    <a:pt x="76" y="207"/>
                  </a:lnTo>
                  <a:lnTo>
                    <a:pt x="68" y="205"/>
                  </a:lnTo>
                  <a:lnTo>
                    <a:pt x="61" y="203"/>
                  </a:lnTo>
                  <a:lnTo>
                    <a:pt x="53" y="203"/>
                  </a:lnTo>
                  <a:lnTo>
                    <a:pt x="47" y="205"/>
                  </a:lnTo>
                  <a:lnTo>
                    <a:pt x="42" y="209"/>
                  </a:lnTo>
                  <a:lnTo>
                    <a:pt x="38" y="217"/>
                  </a:lnTo>
                  <a:lnTo>
                    <a:pt x="42" y="220"/>
                  </a:lnTo>
                  <a:lnTo>
                    <a:pt x="45" y="224"/>
                  </a:lnTo>
                  <a:lnTo>
                    <a:pt x="47" y="227"/>
                  </a:lnTo>
                  <a:lnTo>
                    <a:pt x="51" y="231"/>
                  </a:lnTo>
                  <a:lnTo>
                    <a:pt x="0" y="231"/>
                  </a:lnTo>
                  <a:lnTo>
                    <a:pt x="0" y="146"/>
                  </a:lnTo>
                  <a:lnTo>
                    <a:pt x="13" y="142"/>
                  </a:lnTo>
                  <a:lnTo>
                    <a:pt x="21" y="132"/>
                  </a:lnTo>
                  <a:lnTo>
                    <a:pt x="26" y="117"/>
                  </a:lnTo>
                  <a:lnTo>
                    <a:pt x="30" y="104"/>
                  </a:lnTo>
                  <a:lnTo>
                    <a:pt x="29" y="103"/>
                  </a:lnTo>
                  <a:lnTo>
                    <a:pt x="29" y="102"/>
                  </a:lnTo>
                  <a:lnTo>
                    <a:pt x="29" y="102"/>
                  </a:lnTo>
                  <a:lnTo>
                    <a:pt x="28" y="101"/>
                  </a:lnTo>
                  <a:lnTo>
                    <a:pt x="32" y="88"/>
                  </a:lnTo>
                  <a:lnTo>
                    <a:pt x="36" y="81"/>
                  </a:lnTo>
                  <a:lnTo>
                    <a:pt x="38" y="78"/>
                  </a:lnTo>
                  <a:lnTo>
                    <a:pt x="41" y="75"/>
                  </a:lnTo>
                  <a:lnTo>
                    <a:pt x="39" y="74"/>
                  </a:lnTo>
                  <a:lnTo>
                    <a:pt x="39" y="73"/>
                  </a:lnTo>
                  <a:lnTo>
                    <a:pt x="38" y="72"/>
                  </a:lnTo>
                  <a:lnTo>
                    <a:pt x="37" y="71"/>
                  </a:lnTo>
                  <a:lnTo>
                    <a:pt x="43" y="61"/>
                  </a:lnTo>
                  <a:lnTo>
                    <a:pt x="46" y="57"/>
                  </a:lnTo>
                  <a:lnTo>
                    <a:pt x="49" y="54"/>
                  </a:lnTo>
                  <a:lnTo>
                    <a:pt x="53" y="52"/>
                  </a:lnTo>
                  <a:lnTo>
                    <a:pt x="65" y="56"/>
                  </a:lnTo>
                  <a:lnTo>
                    <a:pt x="82" y="63"/>
                  </a:lnTo>
                  <a:lnTo>
                    <a:pt x="103" y="68"/>
                  </a:lnTo>
                  <a:lnTo>
                    <a:pt x="125" y="74"/>
                  </a:lnTo>
                  <a:lnTo>
                    <a:pt x="145" y="76"/>
                  </a:lnTo>
                  <a:lnTo>
                    <a:pt x="161" y="74"/>
                  </a:lnTo>
                  <a:lnTo>
                    <a:pt x="172" y="66"/>
                  </a:lnTo>
                  <a:lnTo>
                    <a:pt x="174" y="49"/>
                  </a:lnTo>
                  <a:lnTo>
                    <a:pt x="175" y="48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79" y="45"/>
                  </a:lnTo>
                  <a:lnTo>
                    <a:pt x="180" y="36"/>
                  </a:lnTo>
                  <a:lnTo>
                    <a:pt x="183" y="25"/>
                  </a:lnTo>
                  <a:lnTo>
                    <a:pt x="187" y="12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10" name="Freeform 547"/>
            <p:cNvSpPr>
              <a:spLocks/>
            </p:cNvSpPr>
            <p:nvPr/>
          </p:nvSpPr>
          <p:spPr bwMode="auto">
            <a:xfrm>
              <a:off x="4002" y="2491"/>
              <a:ext cx="20" cy="68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137"/>
                </a:cxn>
                <a:cxn ang="0">
                  <a:pos x="0" y="137"/>
                </a:cxn>
                <a:cxn ang="0">
                  <a:pos x="1" y="129"/>
                </a:cxn>
                <a:cxn ang="0">
                  <a:pos x="4" y="122"/>
                </a:cxn>
                <a:cxn ang="0">
                  <a:pos x="4" y="117"/>
                </a:cxn>
                <a:cxn ang="0">
                  <a:pos x="4" y="112"/>
                </a:cxn>
                <a:cxn ang="0">
                  <a:pos x="5" y="111"/>
                </a:cxn>
                <a:cxn ang="0">
                  <a:pos x="6" y="111"/>
                </a:cxn>
                <a:cxn ang="0">
                  <a:pos x="7" y="111"/>
                </a:cxn>
                <a:cxn ang="0">
                  <a:pos x="8" y="110"/>
                </a:cxn>
                <a:cxn ang="0">
                  <a:pos x="7" y="109"/>
                </a:cxn>
                <a:cxn ang="0">
                  <a:pos x="7" y="107"/>
                </a:cxn>
                <a:cxn ang="0">
                  <a:pos x="6" y="106"/>
                </a:cxn>
                <a:cxn ang="0">
                  <a:pos x="5" y="105"/>
                </a:cxn>
                <a:cxn ang="0">
                  <a:pos x="13" y="94"/>
                </a:cxn>
                <a:cxn ang="0">
                  <a:pos x="17" y="73"/>
                </a:cxn>
                <a:cxn ang="0">
                  <a:pos x="23" y="52"/>
                </a:cxn>
                <a:cxn ang="0">
                  <a:pos x="30" y="37"/>
                </a:cxn>
                <a:cxn ang="0">
                  <a:pos x="30" y="36"/>
                </a:cxn>
                <a:cxn ang="0">
                  <a:pos x="29" y="35"/>
                </a:cxn>
                <a:cxn ang="0">
                  <a:pos x="29" y="35"/>
                </a:cxn>
                <a:cxn ang="0">
                  <a:pos x="28" y="34"/>
                </a:cxn>
                <a:cxn ang="0">
                  <a:pos x="31" y="26"/>
                </a:cxn>
                <a:cxn ang="0">
                  <a:pos x="35" y="16"/>
                </a:cxn>
                <a:cxn ang="0">
                  <a:pos x="37" y="8"/>
                </a:cxn>
                <a:cxn ang="0">
                  <a:pos x="41" y="0"/>
                </a:cxn>
              </a:cxnLst>
              <a:rect l="0" t="0" r="r" b="b"/>
              <a:pathLst>
                <a:path w="41" h="137">
                  <a:moveTo>
                    <a:pt x="41" y="0"/>
                  </a:moveTo>
                  <a:lnTo>
                    <a:pt x="41" y="137"/>
                  </a:lnTo>
                  <a:lnTo>
                    <a:pt x="0" y="137"/>
                  </a:lnTo>
                  <a:lnTo>
                    <a:pt x="1" y="129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4" y="112"/>
                  </a:lnTo>
                  <a:lnTo>
                    <a:pt x="5" y="111"/>
                  </a:lnTo>
                  <a:lnTo>
                    <a:pt x="6" y="111"/>
                  </a:lnTo>
                  <a:lnTo>
                    <a:pt x="7" y="111"/>
                  </a:lnTo>
                  <a:lnTo>
                    <a:pt x="8" y="110"/>
                  </a:lnTo>
                  <a:lnTo>
                    <a:pt x="7" y="109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13" y="94"/>
                  </a:lnTo>
                  <a:lnTo>
                    <a:pt x="17" y="73"/>
                  </a:lnTo>
                  <a:lnTo>
                    <a:pt x="23" y="52"/>
                  </a:lnTo>
                  <a:lnTo>
                    <a:pt x="30" y="37"/>
                  </a:lnTo>
                  <a:lnTo>
                    <a:pt x="30" y="36"/>
                  </a:lnTo>
                  <a:lnTo>
                    <a:pt x="29" y="35"/>
                  </a:lnTo>
                  <a:lnTo>
                    <a:pt x="29" y="35"/>
                  </a:lnTo>
                  <a:lnTo>
                    <a:pt x="28" y="34"/>
                  </a:lnTo>
                  <a:lnTo>
                    <a:pt x="31" y="26"/>
                  </a:lnTo>
                  <a:lnTo>
                    <a:pt x="35" y="16"/>
                  </a:lnTo>
                  <a:lnTo>
                    <a:pt x="37" y="8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11" name="Freeform 548"/>
            <p:cNvSpPr>
              <a:spLocks/>
            </p:cNvSpPr>
            <p:nvPr/>
          </p:nvSpPr>
          <p:spPr bwMode="auto">
            <a:xfrm>
              <a:off x="3862" y="3018"/>
              <a:ext cx="2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" y="0"/>
                </a:cxn>
                <a:cxn ang="0">
                  <a:pos x="42" y="21"/>
                </a:cxn>
                <a:cxn ang="0">
                  <a:pos x="36" y="40"/>
                </a:cxn>
                <a:cxn ang="0">
                  <a:pos x="28" y="63"/>
                </a:cxn>
                <a:cxn ang="0">
                  <a:pos x="19" y="91"/>
                </a:cxn>
                <a:cxn ang="0">
                  <a:pos x="18" y="90"/>
                </a:cxn>
                <a:cxn ang="0">
                  <a:pos x="15" y="90"/>
                </a:cxn>
                <a:cxn ang="0">
                  <a:pos x="14" y="90"/>
                </a:cxn>
                <a:cxn ang="0">
                  <a:pos x="12" y="89"/>
                </a:cxn>
                <a:cxn ang="0">
                  <a:pos x="7" y="62"/>
                </a:cxn>
                <a:cxn ang="0">
                  <a:pos x="5" y="42"/>
                </a:cxn>
                <a:cxn ang="0">
                  <a:pos x="3" y="2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9" h="91">
                  <a:moveTo>
                    <a:pt x="0" y="0"/>
                  </a:moveTo>
                  <a:lnTo>
                    <a:pt x="49" y="0"/>
                  </a:lnTo>
                  <a:lnTo>
                    <a:pt x="42" y="21"/>
                  </a:lnTo>
                  <a:lnTo>
                    <a:pt x="36" y="40"/>
                  </a:lnTo>
                  <a:lnTo>
                    <a:pt x="28" y="63"/>
                  </a:lnTo>
                  <a:lnTo>
                    <a:pt x="19" y="91"/>
                  </a:lnTo>
                  <a:lnTo>
                    <a:pt x="18" y="90"/>
                  </a:lnTo>
                  <a:lnTo>
                    <a:pt x="15" y="90"/>
                  </a:lnTo>
                  <a:lnTo>
                    <a:pt x="14" y="90"/>
                  </a:lnTo>
                  <a:lnTo>
                    <a:pt x="12" y="89"/>
                  </a:lnTo>
                  <a:lnTo>
                    <a:pt x="7" y="62"/>
                  </a:lnTo>
                  <a:lnTo>
                    <a:pt x="5" y="42"/>
                  </a:lnTo>
                  <a:lnTo>
                    <a:pt x="3" y="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12" name="Freeform 549"/>
            <p:cNvSpPr>
              <a:spLocks/>
            </p:cNvSpPr>
            <p:nvPr/>
          </p:nvSpPr>
          <p:spPr bwMode="auto">
            <a:xfrm>
              <a:off x="3792" y="3067"/>
              <a:ext cx="30" cy="26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0" y="0"/>
                </a:cxn>
                <a:cxn ang="0">
                  <a:pos x="8" y="5"/>
                </a:cxn>
                <a:cxn ang="0">
                  <a:pos x="14" y="10"/>
                </a:cxn>
                <a:cxn ang="0">
                  <a:pos x="21" y="16"/>
                </a:cxn>
                <a:cxn ang="0">
                  <a:pos x="26" y="20"/>
                </a:cxn>
                <a:cxn ang="0">
                  <a:pos x="33" y="25"/>
                </a:cxn>
                <a:cxn ang="0">
                  <a:pos x="41" y="31"/>
                </a:cxn>
                <a:cxn ang="0">
                  <a:pos x="49" y="38"/>
                </a:cxn>
                <a:cxn ang="0">
                  <a:pos x="60" y="46"/>
                </a:cxn>
                <a:cxn ang="0">
                  <a:pos x="60" y="47"/>
                </a:cxn>
                <a:cxn ang="0">
                  <a:pos x="60" y="49"/>
                </a:cxn>
                <a:cxn ang="0">
                  <a:pos x="59" y="50"/>
                </a:cxn>
                <a:cxn ang="0">
                  <a:pos x="59" y="53"/>
                </a:cxn>
                <a:cxn ang="0">
                  <a:pos x="49" y="51"/>
                </a:cxn>
                <a:cxn ang="0">
                  <a:pos x="41" y="49"/>
                </a:cxn>
                <a:cxn ang="0">
                  <a:pos x="33" y="48"/>
                </a:cxn>
                <a:cxn ang="0">
                  <a:pos x="26" y="47"/>
                </a:cxn>
                <a:cxn ang="0">
                  <a:pos x="18" y="45"/>
                </a:cxn>
                <a:cxn ang="0">
                  <a:pos x="13" y="43"/>
                </a:cxn>
                <a:cxn ang="0">
                  <a:pos x="6" y="42"/>
                </a:cxn>
                <a:cxn ang="0">
                  <a:pos x="0" y="41"/>
                </a:cxn>
              </a:cxnLst>
              <a:rect l="0" t="0" r="r" b="b"/>
              <a:pathLst>
                <a:path w="60" h="53">
                  <a:moveTo>
                    <a:pt x="0" y="41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14" y="10"/>
                  </a:lnTo>
                  <a:lnTo>
                    <a:pt x="21" y="16"/>
                  </a:lnTo>
                  <a:lnTo>
                    <a:pt x="26" y="20"/>
                  </a:lnTo>
                  <a:lnTo>
                    <a:pt x="33" y="25"/>
                  </a:lnTo>
                  <a:lnTo>
                    <a:pt x="41" y="31"/>
                  </a:lnTo>
                  <a:lnTo>
                    <a:pt x="49" y="38"/>
                  </a:lnTo>
                  <a:lnTo>
                    <a:pt x="60" y="46"/>
                  </a:lnTo>
                  <a:lnTo>
                    <a:pt x="60" y="47"/>
                  </a:lnTo>
                  <a:lnTo>
                    <a:pt x="60" y="49"/>
                  </a:lnTo>
                  <a:lnTo>
                    <a:pt x="59" y="50"/>
                  </a:lnTo>
                  <a:lnTo>
                    <a:pt x="59" y="53"/>
                  </a:lnTo>
                  <a:lnTo>
                    <a:pt x="49" y="51"/>
                  </a:lnTo>
                  <a:lnTo>
                    <a:pt x="41" y="49"/>
                  </a:lnTo>
                  <a:lnTo>
                    <a:pt x="33" y="48"/>
                  </a:lnTo>
                  <a:lnTo>
                    <a:pt x="26" y="47"/>
                  </a:lnTo>
                  <a:lnTo>
                    <a:pt x="18" y="45"/>
                  </a:lnTo>
                  <a:lnTo>
                    <a:pt x="13" y="43"/>
                  </a:lnTo>
                  <a:lnTo>
                    <a:pt x="6" y="4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13" name="Freeform 550"/>
            <p:cNvSpPr>
              <a:spLocks/>
            </p:cNvSpPr>
            <p:nvPr/>
          </p:nvSpPr>
          <p:spPr bwMode="auto">
            <a:xfrm>
              <a:off x="3850" y="2904"/>
              <a:ext cx="57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4" y="0"/>
                </a:cxn>
                <a:cxn ang="0">
                  <a:pos x="114" y="97"/>
                </a:cxn>
                <a:cxn ang="0">
                  <a:pos x="106" y="121"/>
                </a:cxn>
                <a:cxn ang="0">
                  <a:pos x="99" y="143"/>
                </a:cxn>
                <a:cxn ang="0">
                  <a:pos x="93" y="162"/>
                </a:cxn>
                <a:cxn ang="0">
                  <a:pos x="89" y="179"/>
                </a:cxn>
                <a:cxn ang="0">
                  <a:pos x="84" y="194"/>
                </a:cxn>
                <a:cxn ang="0">
                  <a:pos x="80" y="207"/>
                </a:cxn>
                <a:cxn ang="0">
                  <a:pos x="76" y="219"/>
                </a:cxn>
                <a:cxn ang="0">
                  <a:pos x="73" y="230"/>
                </a:cxn>
                <a:cxn ang="0">
                  <a:pos x="24" y="230"/>
                </a:cxn>
                <a:cxn ang="0">
                  <a:pos x="23" y="223"/>
                </a:cxn>
                <a:cxn ang="0">
                  <a:pos x="23" y="215"/>
                </a:cxn>
                <a:cxn ang="0">
                  <a:pos x="22" y="207"/>
                </a:cxn>
                <a:cxn ang="0">
                  <a:pos x="21" y="196"/>
                </a:cxn>
                <a:cxn ang="0">
                  <a:pos x="20" y="196"/>
                </a:cxn>
                <a:cxn ang="0">
                  <a:pos x="20" y="195"/>
                </a:cxn>
                <a:cxn ang="0">
                  <a:pos x="19" y="195"/>
                </a:cxn>
                <a:cxn ang="0">
                  <a:pos x="17" y="194"/>
                </a:cxn>
                <a:cxn ang="0">
                  <a:pos x="17" y="153"/>
                </a:cxn>
                <a:cxn ang="0">
                  <a:pos x="17" y="98"/>
                </a:cxn>
                <a:cxn ang="0">
                  <a:pos x="13" y="44"/>
                </a:cxn>
                <a:cxn ang="0">
                  <a:pos x="0" y="0"/>
                </a:cxn>
              </a:cxnLst>
              <a:rect l="0" t="0" r="r" b="b"/>
              <a:pathLst>
                <a:path w="114" h="230">
                  <a:moveTo>
                    <a:pt x="0" y="0"/>
                  </a:moveTo>
                  <a:lnTo>
                    <a:pt x="114" y="0"/>
                  </a:lnTo>
                  <a:lnTo>
                    <a:pt x="114" y="97"/>
                  </a:lnTo>
                  <a:lnTo>
                    <a:pt x="106" y="121"/>
                  </a:lnTo>
                  <a:lnTo>
                    <a:pt x="99" y="143"/>
                  </a:lnTo>
                  <a:lnTo>
                    <a:pt x="93" y="162"/>
                  </a:lnTo>
                  <a:lnTo>
                    <a:pt x="89" y="179"/>
                  </a:lnTo>
                  <a:lnTo>
                    <a:pt x="84" y="194"/>
                  </a:lnTo>
                  <a:lnTo>
                    <a:pt x="80" y="207"/>
                  </a:lnTo>
                  <a:lnTo>
                    <a:pt x="76" y="219"/>
                  </a:lnTo>
                  <a:lnTo>
                    <a:pt x="73" y="230"/>
                  </a:lnTo>
                  <a:lnTo>
                    <a:pt x="24" y="230"/>
                  </a:lnTo>
                  <a:lnTo>
                    <a:pt x="23" y="223"/>
                  </a:lnTo>
                  <a:lnTo>
                    <a:pt x="23" y="215"/>
                  </a:lnTo>
                  <a:lnTo>
                    <a:pt x="22" y="207"/>
                  </a:lnTo>
                  <a:lnTo>
                    <a:pt x="21" y="196"/>
                  </a:lnTo>
                  <a:lnTo>
                    <a:pt x="20" y="196"/>
                  </a:lnTo>
                  <a:lnTo>
                    <a:pt x="20" y="195"/>
                  </a:lnTo>
                  <a:lnTo>
                    <a:pt x="19" y="195"/>
                  </a:lnTo>
                  <a:lnTo>
                    <a:pt x="17" y="194"/>
                  </a:lnTo>
                  <a:lnTo>
                    <a:pt x="17" y="153"/>
                  </a:lnTo>
                  <a:lnTo>
                    <a:pt x="17" y="98"/>
                  </a:lnTo>
                  <a:lnTo>
                    <a:pt x="13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14" name="Freeform 551"/>
            <p:cNvSpPr>
              <a:spLocks/>
            </p:cNvSpPr>
            <p:nvPr/>
          </p:nvSpPr>
          <p:spPr bwMode="auto">
            <a:xfrm>
              <a:off x="3792" y="2839"/>
              <a:ext cx="115" cy="65"/>
            </a:xfrm>
            <a:custGeom>
              <a:avLst/>
              <a:gdLst/>
              <a:ahLst/>
              <a:cxnLst>
                <a:cxn ang="0">
                  <a:pos x="230" y="49"/>
                </a:cxn>
                <a:cxn ang="0">
                  <a:pos x="230" y="129"/>
                </a:cxn>
                <a:cxn ang="0">
                  <a:pos x="116" y="129"/>
                </a:cxn>
                <a:cxn ang="0">
                  <a:pos x="113" y="123"/>
                </a:cxn>
                <a:cxn ang="0">
                  <a:pos x="108" y="117"/>
                </a:cxn>
                <a:cxn ang="0">
                  <a:pos x="102" y="112"/>
                </a:cxn>
                <a:cxn ang="0">
                  <a:pos x="98" y="109"/>
                </a:cxn>
                <a:cxn ang="0">
                  <a:pos x="81" y="115"/>
                </a:cxn>
                <a:cxn ang="0">
                  <a:pos x="64" y="117"/>
                </a:cxn>
                <a:cxn ang="0">
                  <a:pos x="49" y="117"/>
                </a:cxn>
                <a:cxn ang="0">
                  <a:pos x="36" y="115"/>
                </a:cxn>
                <a:cxn ang="0">
                  <a:pos x="24" y="110"/>
                </a:cxn>
                <a:cxn ang="0">
                  <a:pos x="14" y="102"/>
                </a:cxn>
                <a:cxn ang="0">
                  <a:pos x="6" y="91"/>
                </a:cxn>
                <a:cxn ang="0">
                  <a:pos x="0" y="79"/>
                </a:cxn>
                <a:cxn ang="0">
                  <a:pos x="0" y="13"/>
                </a:cxn>
                <a:cxn ang="0">
                  <a:pos x="2" y="14"/>
                </a:cxn>
                <a:cxn ang="0">
                  <a:pos x="3" y="14"/>
                </a:cxn>
                <a:cxn ang="0">
                  <a:pos x="6" y="15"/>
                </a:cxn>
                <a:cxn ang="0">
                  <a:pos x="8" y="17"/>
                </a:cxn>
                <a:cxn ang="0">
                  <a:pos x="29" y="5"/>
                </a:cxn>
                <a:cxn ang="0">
                  <a:pos x="48" y="0"/>
                </a:cxn>
                <a:cxn ang="0">
                  <a:pos x="66" y="0"/>
                </a:cxn>
                <a:cxn ang="0">
                  <a:pos x="81" y="5"/>
                </a:cxn>
                <a:cxn ang="0">
                  <a:pos x="94" y="15"/>
                </a:cxn>
                <a:cxn ang="0">
                  <a:pos x="105" y="29"/>
                </a:cxn>
                <a:cxn ang="0">
                  <a:pos x="113" y="49"/>
                </a:cxn>
                <a:cxn ang="0">
                  <a:pos x="119" y="71"/>
                </a:cxn>
                <a:cxn ang="0">
                  <a:pos x="129" y="75"/>
                </a:cxn>
                <a:cxn ang="0">
                  <a:pos x="140" y="78"/>
                </a:cxn>
                <a:cxn ang="0">
                  <a:pos x="153" y="76"/>
                </a:cxn>
                <a:cxn ang="0">
                  <a:pos x="167" y="74"/>
                </a:cxn>
                <a:cxn ang="0">
                  <a:pos x="182" y="70"/>
                </a:cxn>
                <a:cxn ang="0">
                  <a:pos x="198" y="64"/>
                </a:cxn>
                <a:cxn ang="0">
                  <a:pos x="214" y="57"/>
                </a:cxn>
                <a:cxn ang="0">
                  <a:pos x="230" y="49"/>
                </a:cxn>
                <a:cxn ang="0">
                  <a:pos x="230" y="49"/>
                </a:cxn>
              </a:cxnLst>
              <a:rect l="0" t="0" r="r" b="b"/>
              <a:pathLst>
                <a:path w="230" h="129">
                  <a:moveTo>
                    <a:pt x="230" y="49"/>
                  </a:moveTo>
                  <a:lnTo>
                    <a:pt x="230" y="129"/>
                  </a:lnTo>
                  <a:lnTo>
                    <a:pt x="116" y="129"/>
                  </a:lnTo>
                  <a:lnTo>
                    <a:pt x="113" y="123"/>
                  </a:lnTo>
                  <a:lnTo>
                    <a:pt x="108" y="117"/>
                  </a:lnTo>
                  <a:lnTo>
                    <a:pt x="102" y="112"/>
                  </a:lnTo>
                  <a:lnTo>
                    <a:pt x="98" y="109"/>
                  </a:lnTo>
                  <a:lnTo>
                    <a:pt x="81" y="115"/>
                  </a:lnTo>
                  <a:lnTo>
                    <a:pt x="64" y="117"/>
                  </a:lnTo>
                  <a:lnTo>
                    <a:pt x="49" y="117"/>
                  </a:lnTo>
                  <a:lnTo>
                    <a:pt x="36" y="115"/>
                  </a:lnTo>
                  <a:lnTo>
                    <a:pt x="24" y="110"/>
                  </a:lnTo>
                  <a:lnTo>
                    <a:pt x="14" y="102"/>
                  </a:lnTo>
                  <a:lnTo>
                    <a:pt x="6" y="91"/>
                  </a:lnTo>
                  <a:lnTo>
                    <a:pt x="0" y="79"/>
                  </a:lnTo>
                  <a:lnTo>
                    <a:pt x="0" y="13"/>
                  </a:lnTo>
                  <a:lnTo>
                    <a:pt x="2" y="14"/>
                  </a:lnTo>
                  <a:lnTo>
                    <a:pt x="3" y="14"/>
                  </a:lnTo>
                  <a:lnTo>
                    <a:pt x="6" y="15"/>
                  </a:lnTo>
                  <a:lnTo>
                    <a:pt x="8" y="17"/>
                  </a:lnTo>
                  <a:lnTo>
                    <a:pt x="29" y="5"/>
                  </a:lnTo>
                  <a:lnTo>
                    <a:pt x="48" y="0"/>
                  </a:lnTo>
                  <a:lnTo>
                    <a:pt x="66" y="0"/>
                  </a:lnTo>
                  <a:lnTo>
                    <a:pt x="81" y="5"/>
                  </a:lnTo>
                  <a:lnTo>
                    <a:pt x="94" y="15"/>
                  </a:lnTo>
                  <a:lnTo>
                    <a:pt x="105" y="29"/>
                  </a:lnTo>
                  <a:lnTo>
                    <a:pt x="113" y="49"/>
                  </a:lnTo>
                  <a:lnTo>
                    <a:pt x="119" y="71"/>
                  </a:lnTo>
                  <a:lnTo>
                    <a:pt x="129" y="75"/>
                  </a:lnTo>
                  <a:lnTo>
                    <a:pt x="140" y="78"/>
                  </a:lnTo>
                  <a:lnTo>
                    <a:pt x="153" y="76"/>
                  </a:lnTo>
                  <a:lnTo>
                    <a:pt x="167" y="74"/>
                  </a:lnTo>
                  <a:lnTo>
                    <a:pt x="182" y="70"/>
                  </a:lnTo>
                  <a:lnTo>
                    <a:pt x="198" y="64"/>
                  </a:lnTo>
                  <a:lnTo>
                    <a:pt x="214" y="57"/>
                  </a:lnTo>
                  <a:lnTo>
                    <a:pt x="230" y="49"/>
                  </a:lnTo>
                  <a:lnTo>
                    <a:pt x="230" y="49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15" name="Freeform 552"/>
            <p:cNvSpPr>
              <a:spLocks/>
            </p:cNvSpPr>
            <p:nvPr/>
          </p:nvSpPr>
          <p:spPr bwMode="auto">
            <a:xfrm>
              <a:off x="3792" y="2797"/>
              <a:ext cx="43" cy="36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13" y="64"/>
                </a:cxn>
                <a:cxn ang="0">
                  <a:pos x="28" y="54"/>
                </a:cxn>
                <a:cxn ang="0">
                  <a:pos x="44" y="45"/>
                </a:cxn>
                <a:cxn ang="0">
                  <a:pos x="60" y="37"/>
                </a:cxn>
                <a:cxn ang="0">
                  <a:pos x="72" y="28"/>
                </a:cxn>
                <a:cxn ang="0">
                  <a:pos x="83" y="19"/>
                </a:cxn>
                <a:cxn ang="0">
                  <a:pos x="86" y="9"/>
                </a:cxn>
                <a:cxn ang="0">
                  <a:pos x="84" y="0"/>
                </a:cxn>
                <a:cxn ang="0">
                  <a:pos x="74" y="1"/>
                </a:cxn>
                <a:cxn ang="0">
                  <a:pos x="63" y="4"/>
                </a:cxn>
                <a:cxn ang="0">
                  <a:pos x="53" y="5"/>
                </a:cxn>
                <a:cxn ang="0">
                  <a:pos x="42" y="6"/>
                </a:cxn>
                <a:cxn ang="0">
                  <a:pos x="31" y="8"/>
                </a:cxn>
                <a:cxn ang="0">
                  <a:pos x="21" y="9"/>
                </a:cxn>
                <a:cxn ang="0">
                  <a:pos x="10" y="12"/>
                </a:cxn>
                <a:cxn ang="0">
                  <a:pos x="0" y="13"/>
                </a:cxn>
                <a:cxn ang="0">
                  <a:pos x="0" y="73"/>
                </a:cxn>
              </a:cxnLst>
              <a:rect l="0" t="0" r="r" b="b"/>
              <a:pathLst>
                <a:path w="86" h="73">
                  <a:moveTo>
                    <a:pt x="0" y="73"/>
                  </a:moveTo>
                  <a:lnTo>
                    <a:pt x="13" y="64"/>
                  </a:lnTo>
                  <a:lnTo>
                    <a:pt x="28" y="54"/>
                  </a:lnTo>
                  <a:lnTo>
                    <a:pt x="44" y="45"/>
                  </a:lnTo>
                  <a:lnTo>
                    <a:pt x="60" y="37"/>
                  </a:lnTo>
                  <a:lnTo>
                    <a:pt x="72" y="28"/>
                  </a:lnTo>
                  <a:lnTo>
                    <a:pt x="83" y="19"/>
                  </a:lnTo>
                  <a:lnTo>
                    <a:pt x="86" y="9"/>
                  </a:lnTo>
                  <a:lnTo>
                    <a:pt x="84" y="0"/>
                  </a:lnTo>
                  <a:lnTo>
                    <a:pt x="74" y="1"/>
                  </a:lnTo>
                  <a:lnTo>
                    <a:pt x="63" y="4"/>
                  </a:lnTo>
                  <a:lnTo>
                    <a:pt x="53" y="5"/>
                  </a:lnTo>
                  <a:lnTo>
                    <a:pt x="42" y="6"/>
                  </a:lnTo>
                  <a:lnTo>
                    <a:pt x="31" y="8"/>
                  </a:lnTo>
                  <a:lnTo>
                    <a:pt x="21" y="9"/>
                  </a:lnTo>
                  <a:lnTo>
                    <a:pt x="10" y="12"/>
                  </a:lnTo>
                  <a:lnTo>
                    <a:pt x="0" y="13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16" name="Freeform 553"/>
            <p:cNvSpPr>
              <a:spLocks/>
            </p:cNvSpPr>
            <p:nvPr/>
          </p:nvSpPr>
          <p:spPr bwMode="auto">
            <a:xfrm>
              <a:off x="3792" y="2674"/>
              <a:ext cx="115" cy="63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230" y="0"/>
                </a:cxn>
                <a:cxn ang="0">
                  <a:pos x="230" y="80"/>
                </a:cxn>
                <a:cxn ang="0">
                  <a:pos x="213" y="71"/>
                </a:cxn>
                <a:cxn ang="0">
                  <a:pos x="196" y="63"/>
                </a:cxn>
                <a:cxn ang="0">
                  <a:pos x="178" y="57"/>
                </a:cxn>
                <a:cxn ang="0">
                  <a:pos x="162" y="52"/>
                </a:cxn>
                <a:cxn ang="0">
                  <a:pos x="147" y="48"/>
                </a:cxn>
                <a:cxn ang="0">
                  <a:pos x="133" y="47"/>
                </a:cxn>
                <a:cxn ang="0">
                  <a:pos x="122" y="49"/>
                </a:cxn>
                <a:cxn ang="0">
                  <a:pos x="112" y="54"/>
                </a:cxn>
                <a:cxn ang="0">
                  <a:pos x="106" y="76"/>
                </a:cxn>
                <a:cxn ang="0">
                  <a:pos x="98" y="95"/>
                </a:cxn>
                <a:cxn ang="0">
                  <a:pos x="86" y="109"/>
                </a:cxn>
                <a:cxn ang="0">
                  <a:pos x="74" y="120"/>
                </a:cxn>
                <a:cxn ang="0">
                  <a:pos x="57" y="124"/>
                </a:cxn>
                <a:cxn ang="0">
                  <a:pos x="40" y="124"/>
                </a:cxn>
                <a:cxn ang="0">
                  <a:pos x="21" y="120"/>
                </a:cxn>
                <a:cxn ang="0">
                  <a:pos x="0" y="108"/>
                </a:cxn>
                <a:cxn ang="0">
                  <a:pos x="0" y="108"/>
                </a:cxn>
                <a:cxn ang="0">
                  <a:pos x="0" y="30"/>
                </a:cxn>
                <a:cxn ang="0">
                  <a:pos x="7" y="22"/>
                </a:cxn>
                <a:cxn ang="0">
                  <a:pos x="15" y="16"/>
                </a:cxn>
                <a:cxn ang="0">
                  <a:pos x="25" y="11"/>
                </a:cxn>
                <a:cxn ang="0">
                  <a:pos x="36" y="9"/>
                </a:cxn>
                <a:cxn ang="0">
                  <a:pos x="48" y="8"/>
                </a:cxn>
                <a:cxn ang="0">
                  <a:pos x="61" y="9"/>
                </a:cxn>
                <a:cxn ang="0">
                  <a:pos x="75" y="11"/>
                </a:cxn>
                <a:cxn ang="0">
                  <a:pos x="90" y="16"/>
                </a:cxn>
                <a:cxn ang="0">
                  <a:pos x="94" y="14"/>
                </a:cxn>
                <a:cxn ang="0">
                  <a:pos x="99" y="9"/>
                </a:cxn>
                <a:cxn ang="0">
                  <a:pos x="104" y="4"/>
                </a:cxn>
                <a:cxn ang="0">
                  <a:pos x="107" y="0"/>
                </a:cxn>
                <a:cxn ang="0">
                  <a:pos x="107" y="0"/>
                </a:cxn>
              </a:cxnLst>
              <a:rect l="0" t="0" r="r" b="b"/>
              <a:pathLst>
                <a:path w="230" h="124">
                  <a:moveTo>
                    <a:pt x="107" y="0"/>
                  </a:moveTo>
                  <a:lnTo>
                    <a:pt x="230" y="0"/>
                  </a:lnTo>
                  <a:lnTo>
                    <a:pt x="230" y="80"/>
                  </a:lnTo>
                  <a:lnTo>
                    <a:pt x="213" y="71"/>
                  </a:lnTo>
                  <a:lnTo>
                    <a:pt x="196" y="63"/>
                  </a:lnTo>
                  <a:lnTo>
                    <a:pt x="178" y="57"/>
                  </a:lnTo>
                  <a:lnTo>
                    <a:pt x="162" y="52"/>
                  </a:lnTo>
                  <a:lnTo>
                    <a:pt x="147" y="48"/>
                  </a:lnTo>
                  <a:lnTo>
                    <a:pt x="133" y="47"/>
                  </a:lnTo>
                  <a:lnTo>
                    <a:pt x="122" y="49"/>
                  </a:lnTo>
                  <a:lnTo>
                    <a:pt x="112" y="54"/>
                  </a:lnTo>
                  <a:lnTo>
                    <a:pt x="106" y="76"/>
                  </a:lnTo>
                  <a:lnTo>
                    <a:pt x="98" y="95"/>
                  </a:lnTo>
                  <a:lnTo>
                    <a:pt x="86" y="109"/>
                  </a:lnTo>
                  <a:lnTo>
                    <a:pt x="74" y="120"/>
                  </a:lnTo>
                  <a:lnTo>
                    <a:pt x="57" y="124"/>
                  </a:lnTo>
                  <a:lnTo>
                    <a:pt x="40" y="124"/>
                  </a:lnTo>
                  <a:lnTo>
                    <a:pt x="21" y="12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30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5" y="11"/>
                  </a:lnTo>
                  <a:lnTo>
                    <a:pt x="36" y="9"/>
                  </a:lnTo>
                  <a:lnTo>
                    <a:pt x="48" y="8"/>
                  </a:lnTo>
                  <a:lnTo>
                    <a:pt x="61" y="9"/>
                  </a:lnTo>
                  <a:lnTo>
                    <a:pt x="75" y="11"/>
                  </a:lnTo>
                  <a:lnTo>
                    <a:pt x="90" y="16"/>
                  </a:lnTo>
                  <a:lnTo>
                    <a:pt x="94" y="14"/>
                  </a:lnTo>
                  <a:lnTo>
                    <a:pt x="99" y="9"/>
                  </a:lnTo>
                  <a:lnTo>
                    <a:pt x="104" y="4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17" name="Freeform 554"/>
            <p:cNvSpPr>
              <a:spLocks/>
            </p:cNvSpPr>
            <p:nvPr/>
          </p:nvSpPr>
          <p:spPr bwMode="auto">
            <a:xfrm>
              <a:off x="3792" y="2746"/>
              <a:ext cx="40" cy="34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9" y="57"/>
                </a:cxn>
                <a:cxn ang="0">
                  <a:pos x="19" y="60"/>
                </a:cxn>
                <a:cxn ang="0">
                  <a:pos x="29" y="61"/>
                </a:cxn>
                <a:cxn ang="0">
                  <a:pos x="38" y="62"/>
                </a:cxn>
                <a:cxn ang="0">
                  <a:pos x="47" y="64"/>
                </a:cxn>
                <a:cxn ang="0">
                  <a:pos x="57" y="65"/>
                </a:cxn>
                <a:cxn ang="0">
                  <a:pos x="67" y="67"/>
                </a:cxn>
                <a:cxn ang="0">
                  <a:pos x="77" y="68"/>
                </a:cxn>
                <a:cxn ang="0">
                  <a:pos x="79" y="58"/>
                </a:cxn>
                <a:cxn ang="0">
                  <a:pos x="76" y="50"/>
                </a:cxn>
                <a:cxn ang="0">
                  <a:pos x="68" y="42"/>
                </a:cxn>
                <a:cxn ang="0">
                  <a:pos x="56" y="33"/>
                </a:cxn>
                <a:cxn ang="0">
                  <a:pos x="42" y="25"/>
                </a:cxn>
                <a:cxn ang="0">
                  <a:pos x="28" y="17"/>
                </a:cxn>
                <a:cxn ang="0">
                  <a:pos x="13" y="9"/>
                </a:cxn>
                <a:cxn ang="0">
                  <a:pos x="0" y="0"/>
                </a:cxn>
                <a:cxn ang="0">
                  <a:pos x="0" y="56"/>
                </a:cxn>
              </a:cxnLst>
              <a:rect l="0" t="0" r="r" b="b"/>
              <a:pathLst>
                <a:path w="79" h="68">
                  <a:moveTo>
                    <a:pt x="0" y="56"/>
                  </a:moveTo>
                  <a:lnTo>
                    <a:pt x="9" y="57"/>
                  </a:lnTo>
                  <a:lnTo>
                    <a:pt x="19" y="60"/>
                  </a:lnTo>
                  <a:lnTo>
                    <a:pt x="29" y="61"/>
                  </a:lnTo>
                  <a:lnTo>
                    <a:pt x="38" y="62"/>
                  </a:lnTo>
                  <a:lnTo>
                    <a:pt x="47" y="64"/>
                  </a:lnTo>
                  <a:lnTo>
                    <a:pt x="57" y="65"/>
                  </a:lnTo>
                  <a:lnTo>
                    <a:pt x="67" y="67"/>
                  </a:lnTo>
                  <a:lnTo>
                    <a:pt x="77" y="68"/>
                  </a:lnTo>
                  <a:lnTo>
                    <a:pt x="79" y="58"/>
                  </a:lnTo>
                  <a:lnTo>
                    <a:pt x="76" y="50"/>
                  </a:lnTo>
                  <a:lnTo>
                    <a:pt x="68" y="42"/>
                  </a:lnTo>
                  <a:lnTo>
                    <a:pt x="56" y="33"/>
                  </a:lnTo>
                  <a:lnTo>
                    <a:pt x="42" y="25"/>
                  </a:lnTo>
                  <a:lnTo>
                    <a:pt x="28" y="17"/>
                  </a:lnTo>
                  <a:lnTo>
                    <a:pt x="13" y="9"/>
                  </a:lnTo>
                  <a:lnTo>
                    <a:pt x="0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18" name="Freeform 555"/>
            <p:cNvSpPr>
              <a:spLocks/>
            </p:cNvSpPr>
            <p:nvPr/>
          </p:nvSpPr>
          <p:spPr bwMode="auto">
            <a:xfrm>
              <a:off x="3845" y="2559"/>
              <a:ext cx="62" cy="11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5" y="0"/>
                </a:cxn>
                <a:cxn ang="0">
                  <a:pos x="78" y="12"/>
                </a:cxn>
                <a:cxn ang="0">
                  <a:pos x="83" y="25"/>
                </a:cxn>
                <a:cxn ang="0">
                  <a:pos x="88" y="40"/>
                </a:cxn>
                <a:cxn ang="0">
                  <a:pos x="92" y="54"/>
                </a:cxn>
                <a:cxn ang="0">
                  <a:pos x="98" y="73"/>
                </a:cxn>
                <a:cxn ang="0">
                  <a:pos x="105" y="94"/>
                </a:cxn>
                <a:cxn ang="0">
                  <a:pos x="112" y="118"/>
                </a:cxn>
                <a:cxn ang="0">
                  <a:pos x="120" y="144"/>
                </a:cxn>
                <a:cxn ang="0">
                  <a:pos x="121" y="144"/>
                </a:cxn>
                <a:cxn ang="0">
                  <a:pos x="122" y="144"/>
                </a:cxn>
                <a:cxn ang="0">
                  <a:pos x="122" y="146"/>
                </a:cxn>
                <a:cxn ang="0">
                  <a:pos x="123" y="146"/>
                </a:cxn>
                <a:cxn ang="0">
                  <a:pos x="123" y="231"/>
                </a:cxn>
                <a:cxn ang="0">
                  <a:pos x="0" y="231"/>
                </a:cxn>
                <a:cxn ang="0">
                  <a:pos x="14" y="187"/>
                </a:cxn>
                <a:cxn ang="0">
                  <a:pos x="18" y="131"/>
                </a:cxn>
                <a:cxn ang="0">
                  <a:pos x="18" y="75"/>
                </a:cxn>
                <a:cxn ang="0">
                  <a:pos x="18" y="33"/>
                </a:cxn>
                <a:cxn ang="0">
                  <a:pos x="20" y="31"/>
                </a:cxn>
                <a:cxn ang="0">
                  <a:pos x="21" y="31"/>
                </a:cxn>
                <a:cxn ang="0">
                  <a:pos x="22" y="31"/>
                </a:cxn>
                <a:cxn ang="0">
                  <a:pos x="23" y="30"/>
                </a:cxn>
                <a:cxn ang="0">
                  <a:pos x="24" y="22"/>
                </a:cxn>
                <a:cxn ang="0">
                  <a:pos x="24" y="14"/>
                </a:cxn>
                <a:cxn ang="0">
                  <a:pos x="24" y="7"/>
                </a:cxn>
                <a:cxn ang="0">
                  <a:pos x="25" y="0"/>
                </a:cxn>
              </a:cxnLst>
              <a:rect l="0" t="0" r="r" b="b"/>
              <a:pathLst>
                <a:path w="123" h="231">
                  <a:moveTo>
                    <a:pt x="25" y="0"/>
                  </a:moveTo>
                  <a:lnTo>
                    <a:pt x="75" y="0"/>
                  </a:lnTo>
                  <a:lnTo>
                    <a:pt x="78" y="12"/>
                  </a:lnTo>
                  <a:lnTo>
                    <a:pt x="83" y="25"/>
                  </a:lnTo>
                  <a:lnTo>
                    <a:pt x="88" y="40"/>
                  </a:lnTo>
                  <a:lnTo>
                    <a:pt x="92" y="54"/>
                  </a:lnTo>
                  <a:lnTo>
                    <a:pt x="98" y="73"/>
                  </a:lnTo>
                  <a:lnTo>
                    <a:pt x="105" y="94"/>
                  </a:lnTo>
                  <a:lnTo>
                    <a:pt x="112" y="118"/>
                  </a:lnTo>
                  <a:lnTo>
                    <a:pt x="120" y="144"/>
                  </a:lnTo>
                  <a:lnTo>
                    <a:pt x="121" y="144"/>
                  </a:lnTo>
                  <a:lnTo>
                    <a:pt x="122" y="144"/>
                  </a:lnTo>
                  <a:lnTo>
                    <a:pt x="122" y="146"/>
                  </a:lnTo>
                  <a:lnTo>
                    <a:pt x="123" y="146"/>
                  </a:lnTo>
                  <a:lnTo>
                    <a:pt x="123" y="231"/>
                  </a:lnTo>
                  <a:lnTo>
                    <a:pt x="0" y="231"/>
                  </a:lnTo>
                  <a:lnTo>
                    <a:pt x="14" y="187"/>
                  </a:lnTo>
                  <a:lnTo>
                    <a:pt x="18" y="131"/>
                  </a:lnTo>
                  <a:lnTo>
                    <a:pt x="18" y="75"/>
                  </a:lnTo>
                  <a:lnTo>
                    <a:pt x="18" y="33"/>
                  </a:lnTo>
                  <a:lnTo>
                    <a:pt x="20" y="31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3" y="30"/>
                  </a:lnTo>
                  <a:lnTo>
                    <a:pt x="24" y="22"/>
                  </a:lnTo>
                  <a:lnTo>
                    <a:pt x="24" y="14"/>
                  </a:lnTo>
                  <a:lnTo>
                    <a:pt x="24" y="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19" name="Freeform 556"/>
            <p:cNvSpPr>
              <a:spLocks/>
            </p:cNvSpPr>
            <p:nvPr/>
          </p:nvSpPr>
          <p:spPr bwMode="auto">
            <a:xfrm>
              <a:off x="3858" y="2512"/>
              <a:ext cx="25" cy="47"/>
            </a:xfrm>
            <a:custGeom>
              <a:avLst/>
              <a:gdLst/>
              <a:ahLst/>
              <a:cxnLst>
                <a:cxn ang="0">
                  <a:pos x="50" y="93"/>
                </a:cxn>
                <a:cxn ang="0">
                  <a:pos x="0" y="93"/>
                </a:cxn>
                <a:cxn ang="0">
                  <a:pos x="3" y="68"/>
                </a:cxn>
                <a:cxn ang="0">
                  <a:pos x="5" y="48"/>
                </a:cxn>
                <a:cxn ang="0">
                  <a:pos x="7" y="29"/>
                </a:cxn>
                <a:cxn ang="0">
                  <a:pos x="12" y="1"/>
                </a:cxn>
                <a:cxn ang="0">
                  <a:pos x="14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29" y="29"/>
                </a:cxn>
                <a:cxn ang="0">
                  <a:pos x="36" y="52"/>
                </a:cxn>
                <a:cxn ang="0">
                  <a:pos x="43" y="73"/>
                </a:cxn>
                <a:cxn ang="0">
                  <a:pos x="50" y="93"/>
                </a:cxn>
                <a:cxn ang="0">
                  <a:pos x="50" y="93"/>
                </a:cxn>
              </a:cxnLst>
              <a:rect l="0" t="0" r="r" b="b"/>
              <a:pathLst>
                <a:path w="50" h="93">
                  <a:moveTo>
                    <a:pt x="50" y="93"/>
                  </a:moveTo>
                  <a:lnTo>
                    <a:pt x="0" y="93"/>
                  </a:lnTo>
                  <a:lnTo>
                    <a:pt x="3" y="68"/>
                  </a:lnTo>
                  <a:lnTo>
                    <a:pt x="5" y="48"/>
                  </a:lnTo>
                  <a:lnTo>
                    <a:pt x="7" y="29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29" y="29"/>
                  </a:lnTo>
                  <a:lnTo>
                    <a:pt x="36" y="52"/>
                  </a:lnTo>
                  <a:lnTo>
                    <a:pt x="43" y="73"/>
                  </a:lnTo>
                  <a:lnTo>
                    <a:pt x="50" y="93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20" name="Freeform 557"/>
            <p:cNvSpPr>
              <a:spLocks/>
            </p:cNvSpPr>
            <p:nvPr/>
          </p:nvSpPr>
          <p:spPr bwMode="auto">
            <a:xfrm>
              <a:off x="3792" y="2486"/>
              <a:ext cx="34" cy="29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0" y="14"/>
                </a:cxn>
                <a:cxn ang="0">
                  <a:pos x="7" y="13"/>
                </a:cxn>
                <a:cxn ang="0">
                  <a:pos x="14" y="10"/>
                </a:cxn>
                <a:cxn ang="0">
                  <a:pos x="21" y="9"/>
                </a:cxn>
                <a:cxn ang="0">
                  <a:pos x="29" y="7"/>
                </a:cxn>
                <a:cxn ang="0">
                  <a:pos x="37" y="6"/>
                </a:cxn>
                <a:cxn ang="0">
                  <a:pos x="46" y="3"/>
                </a:cxn>
                <a:cxn ang="0">
                  <a:pos x="55" y="2"/>
                </a:cxn>
                <a:cxn ang="0">
                  <a:pos x="66" y="0"/>
                </a:cxn>
                <a:cxn ang="0">
                  <a:pos x="67" y="1"/>
                </a:cxn>
                <a:cxn ang="0">
                  <a:pos x="67" y="3"/>
                </a:cxn>
                <a:cxn ang="0">
                  <a:pos x="67" y="5"/>
                </a:cxn>
                <a:cxn ang="0">
                  <a:pos x="68" y="7"/>
                </a:cxn>
                <a:cxn ang="0">
                  <a:pos x="56" y="16"/>
                </a:cxn>
                <a:cxn ang="0">
                  <a:pos x="47" y="23"/>
                </a:cxn>
                <a:cxn ang="0">
                  <a:pos x="39" y="30"/>
                </a:cxn>
                <a:cxn ang="0">
                  <a:pos x="32" y="36"/>
                </a:cxn>
                <a:cxn ang="0">
                  <a:pos x="25" y="40"/>
                </a:cxn>
                <a:cxn ang="0">
                  <a:pos x="17" y="46"/>
                </a:cxn>
                <a:cxn ang="0">
                  <a:pos x="9" y="52"/>
                </a:cxn>
                <a:cxn ang="0">
                  <a:pos x="0" y="59"/>
                </a:cxn>
              </a:cxnLst>
              <a:rect l="0" t="0" r="r" b="b"/>
              <a:pathLst>
                <a:path w="68" h="59">
                  <a:moveTo>
                    <a:pt x="0" y="59"/>
                  </a:moveTo>
                  <a:lnTo>
                    <a:pt x="0" y="14"/>
                  </a:lnTo>
                  <a:lnTo>
                    <a:pt x="7" y="13"/>
                  </a:lnTo>
                  <a:lnTo>
                    <a:pt x="14" y="10"/>
                  </a:lnTo>
                  <a:lnTo>
                    <a:pt x="21" y="9"/>
                  </a:lnTo>
                  <a:lnTo>
                    <a:pt x="29" y="7"/>
                  </a:lnTo>
                  <a:lnTo>
                    <a:pt x="37" y="6"/>
                  </a:lnTo>
                  <a:lnTo>
                    <a:pt x="46" y="3"/>
                  </a:lnTo>
                  <a:lnTo>
                    <a:pt x="55" y="2"/>
                  </a:lnTo>
                  <a:lnTo>
                    <a:pt x="66" y="0"/>
                  </a:lnTo>
                  <a:lnTo>
                    <a:pt x="67" y="1"/>
                  </a:lnTo>
                  <a:lnTo>
                    <a:pt x="67" y="3"/>
                  </a:lnTo>
                  <a:lnTo>
                    <a:pt x="67" y="5"/>
                  </a:lnTo>
                  <a:lnTo>
                    <a:pt x="68" y="7"/>
                  </a:lnTo>
                  <a:lnTo>
                    <a:pt x="56" y="16"/>
                  </a:lnTo>
                  <a:lnTo>
                    <a:pt x="47" y="23"/>
                  </a:lnTo>
                  <a:lnTo>
                    <a:pt x="39" y="30"/>
                  </a:lnTo>
                  <a:lnTo>
                    <a:pt x="32" y="36"/>
                  </a:lnTo>
                  <a:lnTo>
                    <a:pt x="25" y="40"/>
                  </a:lnTo>
                  <a:lnTo>
                    <a:pt x="17" y="46"/>
                  </a:lnTo>
                  <a:lnTo>
                    <a:pt x="9" y="52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21" name="Freeform 558"/>
            <p:cNvSpPr>
              <a:spLocks/>
            </p:cNvSpPr>
            <p:nvPr/>
          </p:nvSpPr>
          <p:spPr bwMode="auto">
            <a:xfrm>
              <a:off x="3677" y="3248"/>
              <a:ext cx="1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6" y="9"/>
                </a:cxn>
                <a:cxn ang="0">
                  <a:pos x="38" y="17"/>
                </a:cxn>
                <a:cxn ang="0">
                  <a:pos x="38" y="26"/>
                </a:cxn>
                <a:cxn ang="0">
                  <a:pos x="36" y="33"/>
                </a:cxn>
                <a:cxn ang="0">
                  <a:pos x="32" y="40"/>
                </a:cxn>
                <a:cxn ang="0">
                  <a:pos x="26" y="46"/>
                </a:cxn>
                <a:cxn ang="0">
                  <a:pos x="17" y="50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1" y="54"/>
                </a:cxn>
                <a:cxn ang="0">
                  <a:pos x="1" y="54"/>
                </a:cxn>
                <a:cxn ang="0">
                  <a:pos x="0" y="5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" h="54">
                  <a:moveTo>
                    <a:pt x="0" y="0"/>
                  </a:moveTo>
                  <a:lnTo>
                    <a:pt x="34" y="0"/>
                  </a:lnTo>
                  <a:lnTo>
                    <a:pt x="36" y="9"/>
                  </a:lnTo>
                  <a:lnTo>
                    <a:pt x="38" y="17"/>
                  </a:lnTo>
                  <a:lnTo>
                    <a:pt x="38" y="26"/>
                  </a:lnTo>
                  <a:lnTo>
                    <a:pt x="36" y="33"/>
                  </a:lnTo>
                  <a:lnTo>
                    <a:pt x="32" y="40"/>
                  </a:lnTo>
                  <a:lnTo>
                    <a:pt x="26" y="46"/>
                  </a:lnTo>
                  <a:lnTo>
                    <a:pt x="17" y="50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4"/>
                  </a:lnTo>
                  <a:lnTo>
                    <a:pt x="0" y="5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22" name="Freeform 559"/>
            <p:cNvSpPr>
              <a:spLocks/>
            </p:cNvSpPr>
            <p:nvPr/>
          </p:nvSpPr>
          <p:spPr bwMode="auto">
            <a:xfrm>
              <a:off x="3750" y="3248"/>
              <a:ext cx="19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0"/>
                </a:cxn>
                <a:cxn ang="0">
                  <a:pos x="37" y="1"/>
                </a:cxn>
                <a:cxn ang="0">
                  <a:pos x="37" y="3"/>
                </a:cxn>
                <a:cxn ang="0">
                  <a:pos x="38" y="4"/>
                </a:cxn>
                <a:cxn ang="0">
                  <a:pos x="38" y="7"/>
                </a:cxn>
                <a:cxn ang="0">
                  <a:pos x="33" y="7"/>
                </a:cxn>
                <a:cxn ang="0">
                  <a:pos x="29" y="7"/>
                </a:cxn>
                <a:cxn ang="0">
                  <a:pos x="24" y="7"/>
                </a:cxn>
                <a:cxn ang="0">
                  <a:pos x="20" y="5"/>
                </a:cxn>
                <a:cxn ang="0">
                  <a:pos x="15" y="4"/>
                </a:cxn>
                <a:cxn ang="0">
                  <a:pos x="10" y="3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36" y="0"/>
                  </a:lnTo>
                  <a:lnTo>
                    <a:pt x="37" y="1"/>
                  </a:lnTo>
                  <a:lnTo>
                    <a:pt x="37" y="3"/>
                  </a:lnTo>
                  <a:lnTo>
                    <a:pt x="38" y="4"/>
                  </a:lnTo>
                  <a:lnTo>
                    <a:pt x="38" y="7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4" y="7"/>
                  </a:lnTo>
                  <a:lnTo>
                    <a:pt x="20" y="5"/>
                  </a:lnTo>
                  <a:lnTo>
                    <a:pt x="15" y="4"/>
                  </a:lnTo>
                  <a:lnTo>
                    <a:pt x="10" y="3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23" name="Freeform 560"/>
            <p:cNvSpPr>
              <a:spLocks/>
            </p:cNvSpPr>
            <p:nvPr/>
          </p:nvSpPr>
          <p:spPr bwMode="auto">
            <a:xfrm>
              <a:off x="3677" y="3133"/>
              <a:ext cx="91" cy="11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36" y="20"/>
                </a:cxn>
                <a:cxn ang="0">
                  <a:pos x="26" y="39"/>
                </a:cxn>
                <a:cxn ang="0">
                  <a:pos x="25" y="57"/>
                </a:cxn>
                <a:cxn ang="0">
                  <a:pos x="39" y="69"/>
                </a:cxn>
                <a:cxn ang="0">
                  <a:pos x="39" y="72"/>
                </a:cxn>
                <a:cxn ang="0">
                  <a:pos x="39" y="74"/>
                </a:cxn>
                <a:cxn ang="0">
                  <a:pos x="53" y="85"/>
                </a:cxn>
                <a:cxn ang="0">
                  <a:pos x="68" y="102"/>
                </a:cxn>
                <a:cxn ang="0">
                  <a:pos x="81" y="115"/>
                </a:cxn>
                <a:cxn ang="0">
                  <a:pos x="93" y="122"/>
                </a:cxn>
                <a:cxn ang="0">
                  <a:pos x="93" y="125"/>
                </a:cxn>
                <a:cxn ang="0">
                  <a:pos x="93" y="128"/>
                </a:cxn>
                <a:cxn ang="0">
                  <a:pos x="95" y="128"/>
                </a:cxn>
                <a:cxn ang="0">
                  <a:pos x="97" y="128"/>
                </a:cxn>
                <a:cxn ang="0">
                  <a:pos x="104" y="141"/>
                </a:cxn>
                <a:cxn ang="0">
                  <a:pos x="119" y="156"/>
                </a:cxn>
                <a:cxn ang="0">
                  <a:pos x="134" y="171"/>
                </a:cxn>
                <a:cxn ang="0">
                  <a:pos x="144" y="183"/>
                </a:cxn>
                <a:cxn ang="0">
                  <a:pos x="146" y="183"/>
                </a:cxn>
                <a:cxn ang="0">
                  <a:pos x="148" y="183"/>
                </a:cxn>
                <a:cxn ang="0">
                  <a:pos x="158" y="195"/>
                </a:cxn>
                <a:cxn ang="0">
                  <a:pos x="168" y="206"/>
                </a:cxn>
                <a:cxn ang="0">
                  <a:pos x="177" y="219"/>
                </a:cxn>
                <a:cxn ang="0">
                  <a:pos x="183" y="231"/>
                </a:cxn>
                <a:cxn ang="0">
                  <a:pos x="132" y="225"/>
                </a:cxn>
                <a:cxn ang="0">
                  <a:pos x="102" y="209"/>
                </a:cxn>
                <a:cxn ang="0">
                  <a:pos x="71" y="195"/>
                </a:cxn>
                <a:cxn ang="0">
                  <a:pos x="39" y="187"/>
                </a:cxn>
                <a:cxn ang="0">
                  <a:pos x="24" y="195"/>
                </a:cxn>
                <a:cxn ang="0">
                  <a:pos x="30" y="218"/>
                </a:cxn>
                <a:cxn ang="0">
                  <a:pos x="0" y="231"/>
                </a:cxn>
              </a:cxnLst>
              <a:rect l="0" t="0" r="r" b="b"/>
              <a:pathLst>
                <a:path w="183" h="231">
                  <a:moveTo>
                    <a:pt x="0" y="0"/>
                  </a:moveTo>
                  <a:lnTo>
                    <a:pt x="54" y="0"/>
                  </a:lnTo>
                  <a:lnTo>
                    <a:pt x="44" y="9"/>
                  </a:lnTo>
                  <a:lnTo>
                    <a:pt x="36" y="20"/>
                  </a:lnTo>
                  <a:lnTo>
                    <a:pt x="31" y="30"/>
                  </a:lnTo>
                  <a:lnTo>
                    <a:pt x="26" y="39"/>
                  </a:lnTo>
                  <a:lnTo>
                    <a:pt x="24" y="49"/>
                  </a:lnTo>
                  <a:lnTo>
                    <a:pt x="25" y="57"/>
                  </a:lnTo>
                  <a:lnTo>
                    <a:pt x="30" y="64"/>
                  </a:lnTo>
                  <a:lnTo>
                    <a:pt x="39" y="69"/>
                  </a:lnTo>
                  <a:lnTo>
                    <a:pt x="39" y="70"/>
                  </a:lnTo>
                  <a:lnTo>
                    <a:pt x="39" y="72"/>
                  </a:lnTo>
                  <a:lnTo>
                    <a:pt x="39" y="73"/>
                  </a:lnTo>
                  <a:lnTo>
                    <a:pt x="39" y="74"/>
                  </a:lnTo>
                  <a:lnTo>
                    <a:pt x="46" y="80"/>
                  </a:lnTo>
                  <a:lnTo>
                    <a:pt x="53" y="85"/>
                  </a:lnTo>
                  <a:lnTo>
                    <a:pt x="59" y="94"/>
                  </a:lnTo>
                  <a:lnTo>
                    <a:pt x="68" y="102"/>
                  </a:lnTo>
                  <a:lnTo>
                    <a:pt x="74" y="109"/>
                  </a:lnTo>
                  <a:lnTo>
                    <a:pt x="81" y="115"/>
                  </a:lnTo>
                  <a:lnTo>
                    <a:pt x="88" y="120"/>
                  </a:lnTo>
                  <a:lnTo>
                    <a:pt x="93" y="122"/>
                  </a:lnTo>
                  <a:lnTo>
                    <a:pt x="93" y="123"/>
                  </a:lnTo>
                  <a:lnTo>
                    <a:pt x="93" y="125"/>
                  </a:lnTo>
                  <a:lnTo>
                    <a:pt x="93" y="127"/>
                  </a:lnTo>
                  <a:lnTo>
                    <a:pt x="93" y="128"/>
                  </a:lnTo>
                  <a:lnTo>
                    <a:pt x="94" y="128"/>
                  </a:lnTo>
                  <a:lnTo>
                    <a:pt x="95" y="128"/>
                  </a:lnTo>
                  <a:lnTo>
                    <a:pt x="96" y="128"/>
                  </a:lnTo>
                  <a:lnTo>
                    <a:pt x="97" y="128"/>
                  </a:lnTo>
                  <a:lnTo>
                    <a:pt x="100" y="134"/>
                  </a:lnTo>
                  <a:lnTo>
                    <a:pt x="104" y="141"/>
                  </a:lnTo>
                  <a:lnTo>
                    <a:pt x="111" y="148"/>
                  </a:lnTo>
                  <a:lnTo>
                    <a:pt x="119" y="156"/>
                  </a:lnTo>
                  <a:lnTo>
                    <a:pt x="127" y="163"/>
                  </a:lnTo>
                  <a:lnTo>
                    <a:pt x="134" y="171"/>
                  </a:lnTo>
                  <a:lnTo>
                    <a:pt x="140" y="178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8" y="183"/>
                  </a:lnTo>
                  <a:lnTo>
                    <a:pt x="153" y="189"/>
                  </a:lnTo>
                  <a:lnTo>
                    <a:pt x="158" y="195"/>
                  </a:lnTo>
                  <a:lnTo>
                    <a:pt x="163" y="201"/>
                  </a:lnTo>
                  <a:lnTo>
                    <a:pt x="168" y="206"/>
                  </a:lnTo>
                  <a:lnTo>
                    <a:pt x="172" y="213"/>
                  </a:lnTo>
                  <a:lnTo>
                    <a:pt x="177" y="219"/>
                  </a:lnTo>
                  <a:lnTo>
                    <a:pt x="180" y="225"/>
                  </a:lnTo>
                  <a:lnTo>
                    <a:pt x="183" y="231"/>
                  </a:lnTo>
                  <a:lnTo>
                    <a:pt x="147" y="231"/>
                  </a:lnTo>
                  <a:lnTo>
                    <a:pt x="132" y="225"/>
                  </a:lnTo>
                  <a:lnTo>
                    <a:pt x="117" y="217"/>
                  </a:lnTo>
                  <a:lnTo>
                    <a:pt x="102" y="209"/>
                  </a:lnTo>
                  <a:lnTo>
                    <a:pt x="86" y="202"/>
                  </a:lnTo>
                  <a:lnTo>
                    <a:pt x="71" y="195"/>
                  </a:lnTo>
                  <a:lnTo>
                    <a:pt x="55" y="189"/>
                  </a:lnTo>
                  <a:lnTo>
                    <a:pt x="39" y="187"/>
                  </a:lnTo>
                  <a:lnTo>
                    <a:pt x="24" y="186"/>
                  </a:lnTo>
                  <a:lnTo>
                    <a:pt x="24" y="195"/>
                  </a:lnTo>
                  <a:lnTo>
                    <a:pt x="26" y="206"/>
                  </a:lnTo>
                  <a:lnTo>
                    <a:pt x="30" y="218"/>
                  </a:lnTo>
                  <a:lnTo>
                    <a:pt x="34" y="231"/>
                  </a:lnTo>
                  <a:lnTo>
                    <a:pt x="0" y="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24" name="Freeform 561"/>
            <p:cNvSpPr>
              <a:spLocks/>
            </p:cNvSpPr>
            <p:nvPr/>
          </p:nvSpPr>
          <p:spPr bwMode="auto">
            <a:xfrm>
              <a:off x="3677" y="3018"/>
              <a:ext cx="115" cy="11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111" y="19"/>
                </a:cxn>
                <a:cxn ang="0">
                  <a:pos x="142" y="38"/>
                </a:cxn>
                <a:cxn ang="0">
                  <a:pos x="170" y="53"/>
                </a:cxn>
                <a:cxn ang="0">
                  <a:pos x="192" y="66"/>
                </a:cxn>
                <a:cxn ang="0">
                  <a:pos x="192" y="68"/>
                </a:cxn>
                <a:cxn ang="0">
                  <a:pos x="192" y="70"/>
                </a:cxn>
                <a:cxn ang="0">
                  <a:pos x="203" y="78"/>
                </a:cxn>
                <a:cxn ang="0">
                  <a:pos x="213" y="85"/>
                </a:cxn>
                <a:cxn ang="0">
                  <a:pos x="222" y="92"/>
                </a:cxn>
                <a:cxn ang="0">
                  <a:pos x="230" y="97"/>
                </a:cxn>
                <a:cxn ang="0">
                  <a:pos x="222" y="137"/>
                </a:cxn>
                <a:cxn ang="0">
                  <a:pos x="207" y="134"/>
                </a:cxn>
                <a:cxn ang="0">
                  <a:pos x="191" y="130"/>
                </a:cxn>
                <a:cxn ang="0">
                  <a:pos x="172" y="127"/>
                </a:cxn>
                <a:cxn ang="0">
                  <a:pos x="153" y="122"/>
                </a:cxn>
                <a:cxn ang="0">
                  <a:pos x="129" y="116"/>
                </a:cxn>
                <a:cxn ang="0">
                  <a:pos x="100" y="110"/>
                </a:cxn>
                <a:cxn ang="0">
                  <a:pos x="64" y="102"/>
                </a:cxn>
                <a:cxn ang="0">
                  <a:pos x="40" y="105"/>
                </a:cxn>
                <a:cxn ang="0">
                  <a:pos x="40" y="117"/>
                </a:cxn>
                <a:cxn ang="0">
                  <a:pos x="48" y="129"/>
                </a:cxn>
                <a:cxn ang="0">
                  <a:pos x="58" y="140"/>
                </a:cxn>
                <a:cxn ang="0">
                  <a:pos x="63" y="146"/>
                </a:cxn>
                <a:cxn ang="0">
                  <a:pos x="66" y="146"/>
                </a:cxn>
                <a:cxn ang="0">
                  <a:pos x="76" y="157"/>
                </a:cxn>
                <a:cxn ang="0">
                  <a:pos x="81" y="165"/>
                </a:cxn>
                <a:cxn ang="0">
                  <a:pos x="84" y="168"/>
                </a:cxn>
                <a:cxn ang="0">
                  <a:pos x="87" y="168"/>
                </a:cxn>
                <a:cxn ang="0">
                  <a:pos x="93" y="177"/>
                </a:cxn>
                <a:cxn ang="0">
                  <a:pos x="96" y="187"/>
                </a:cxn>
                <a:cxn ang="0">
                  <a:pos x="94" y="193"/>
                </a:cxn>
                <a:cxn ang="0">
                  <a:pos x="85" y="202"/>
                </a:cxn>
                <a:cxn ang="0">
                  <a:pos x="73" y="211"/>
                </a:cxn>
                <a:cxn ang="0">
                  <a:pos x="61" y="222"/>
                </a:cxn>
                <a:cxn ang="0">
                  <a:pos x="0" y="229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81" y="0"/>
                  </a:lnTo>
                  <a:lnTo>
                    <a:pt x="96" y="10"/>
                  </a:lnTo>
                  <a:lnTo>
                    <a:pt x="111" y="19"/>
                  </a:lnTo>
                  <a:lnTo>
                    <a:pt x="127" y="29"/>
                  </a:lnTo>
                  <a:lnTo>
                    <a:pt x="142" y="38"/>
                  </a:lnTo>
                  <a:lnTo>
                    <a:pt x="156" y="46"/>
                  </a:lnTo>
                  <a:lnTo>
                    <a:pt x="170" y="53"/>
                  </a:lnTo>
                  <a:lnTo>
                    <a:pt x="182" y="60"/>
                  </a:lnTo>
                  <a:lnTo>
                    <a:pt x="192" y="66"/>
                  </a:lnTo>
                  <a:lnTo>
                    <a:pt x="192" y="67"/>
                  </a:lnTo>
                  <a:lnTo>
                    <a:pt x="192" y="68"/>
                  </a:lnTo>
                  <a:lnTo>
                    <a:pt x="192" y="69"/>
                  </a:lnTo>
                  <a:lnTo>
                    <a:pt x="192" y="70"/>
                  </a:lnTo>
                  <a:lnTo>
                    <a:pt x="198" y="75"/>
                  </a:lnTo>
                  <a:lnTo>
                    <a:pt x="203" y="78"/>
                  </a:lnTo>
                  <a:lnTo>
                    <a:pt x="208" y="82"/>
                  </a:lnTo>
                  <a:lnTo>
                    <a:pt x="213" y="85"/>
                  </a:lnTo>
                  <a:lnTo>
                    <a:pt x="217" y="89"/>
                  </a:lnTo>
                  <a:lnTo>
                    <a:pt x="222" y="92"/>
                  </a:lnTo>
                  <a:lnTo>
                    <a:pt x="226" y="94"/>
                  </a:lnTo>
                  <a:lnTo>
                    <a:pt x="230" y="97"/>
                  </a:lnTo>
                  <a:lnTo>
                    <a:pt x="230" y="138"/>
                  </a:lnTo>
                  <a:lnTo>
                    <a:pt x="222" y="137"/>
                  </a:lnTo>
                  <a:lnTo>
                    <a:pt x="214" y="135"/>
                  </a:lnTo>
                  <a:lnTo>
                    <a:pt x="207" y="134"/>
                  </a:lnTo>
                  <a:lnTo>
                    <a:pt x="199" y="131"/>
                  </a:lnTo>
                  <a:lnTo>
                    <a:pt x="191" y="130"/>
                  </a:lnTo>
                  <a:lnTo>
                    <a:pt x="182" y="128"/>
                  </a:lnTo>
                  <a:lnTo>
                    <a:pt x="172" y="127"/>
                  </a:lnTo>
                  <a:lnTo>
                    <a:pt x="163" y="124"/>
                  </a:lnTo>
                  <a:lnTo>
                    <a:pt x="153" y="122"/>
                  </a:lnTo>
                  <a:lnTo>
                    <a:pt x="141" y="120"/>
                  </a:lnTo>
                  <a:lnTo>
                    <a:pt x="129" y="116"/>
                  </a:lnTo>
                  <a:lnTo>
                    <a:pt x="115" y="114"/>
                  </a:lnTo>
                  <a:lnTo>
                    <a:pt x="100" y="110"/>
                  </a:lnTo>
                  <a:lnTo>
                    <a:pt x="82" y="106"/>
                  </a:lnTo>
                  <a:lnTo>
                    <a:pt x="64" y="102"/>
                  </a:lnTo>
                  <a:lnTo>
                    <a:pt x="44" y="98"/>
                  </a:lnTo>
                  <a:lnTo>
                    <a:pt x="40" y="105"/>
                  </a:lnTo>
                  <a:lnTo>
                    <a:pt x="39" y="110"/>
                  </a:lnTo>
                  <a:lnTo>
                    <a:pt x="40" y="117"/>
                  </a:lnTo>
                  <a:lnTo>
                    <a:pt x="43" y="123"/>
                  </a:lnTo>
                  <a:lnTo>
                    <a:pt x="48" y="129"/>
                  </a:lnTo>
                  <a:lnTo>
                    <a:pt x="54" y="135"/>
                  </a:lnTo>
                  <a:lnTo>
                    <a:pt x="58" y="140"/>
                  </a:lnTo>
                  <a:lnTo>
                    <a:pt x="62" y="146"/>
                  </a:lnTo>
                  <a:lnTo>
                    <a:pt x="63" y="146"/>
                  </a:lnTo>
                  <a:lnTo>
                    <a:pt x="65" y="146"/>
                  </a:lnTo>
                  <a:lnTo>
                    <a:pt x="66" y="146"/>
                  </a:lnTo>
                  <a:lnTo>
                    <a:pt x="68" y="146"/>
                  </a:lnTo>
                  <a:lnTo>
                    <a:pt x="76" y="157"/>
                  </a:lnTo>
                  <a:lnTo>
                    <a:pt x="80" y="162"/>
                  </a:lnTo>
                  <a:lnTo>
                    <a:pt x="81" y="165"/>
                  </a:lnTo>
                  <a:lnTo>
                    <a:pt x="82" y="168"/>
                  </a:lnTo>
                  <a:lnTo>
                    <a:pt x="84" y="168"/>
                  </a:lnTo>
                  <a:lnTo>
                    <a:pt x="86" y="168"/>
                  </a:lnTo>
                  <a:lnTo>
                    <a:pt x="87" y="168"/>
                  </a:lnTo>
                  <a:lnTo>
                    <a:pt x="88" y="168"/>
                  </a:lnTo>
                  <a:lnTo>
                    <a:pt x="93" y="177"/>
                  </a:lnTo>
                  <a:lnTo>
                    <a:pt x="95" y="183"/>
                  </a:lnTo>
                  <a:lnTo>
                    <a:pt x="96" y="187"/>
                  </a:lnTo>
                  <a:lnTo>
                    <a:pt x="96" y="191"/>
                  </a:lnTo>
                  <a:lnTo>
                    <a:pt x="94" y="193"/>
                  </a:lnTo>
                  <a:lnTo>
                    <a:pt x="89" y="197"/>
                  </a:lnTo>
                  <a:lnTo>
                    <a:pt x="85" y="202"/>
                  </a:lnTo>
                  <a:lnTo>
                    <a:pt x="79" y="206"/>
                  </a:lnTo>
                  <a:lnTo>
                    <a:pt x="73" y="211"/>
                  </a:lnTo>
                  <a:lnTo>
                    <a:pt x="66" y="216"/>
                  </a:lnTo>
                  <a:lnTo>
                    <a:pt x="61" y="222"/>
                  </a:lnTo>
                  <a:lnTo>
                    <a:pt x="54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25" name="Freeform 562"/>
            <p:cNvSpPr>
              <a:spLocks/>
            </p:cNvSpPr>
            <p:nvPr/>
          </p:nvSpPr>
          <p:spPr bwMode="auto">
            <a:xfrm>
              <a:off x="3677" y="2904"/>
              <a:ext cx="71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4" y="0"/>
                </a:cxn>
                <a:cxn ang="0">
                  <a:pos x="109" y="6"/>
                </a:cxn>
                <a:cxn ang="0">
                  <a:pos x="114" y="12"/>
                </a:cxn>
                <a:cxn ang="0">
                  <a:pos x="118" y="19"/>
                </a:cxn>
                <a:cxn ang="0">
                  <a:pos x="124" y="25"/>
                </a:cxn>
                <a:cxn ang="0">
                  <a:pos x="129" y="30"/>
                </a:cxn>
                <a:cxn ang="0">
                  <a:pos x="133" y="36"/>
                </a:cxn>
                <a:cxn ang="0">
                  <a:pos x="138" y="43"/>
                </a:cxn>
                <a:cxn ang="0">
                  <a:pos x="142" y="49"/>
                </a:cxn>
                <a:cxn ang="0">
                  <a:pos x="134" y="56"/>
                </a:cxn>
                <a:cxn ang="0">
                  <a:pos x="122" y="56"/>
                </a:cxn>
                <a:cxn ang="0">
                  <a:pos x="107" y="50"/>
                </a:cxn>
                <a:cxn ang="0">
                  <a:pos x="91" y="41"/>
                </a:cxn>
                <a:cxn ang="0">
                  <a:pos x="72" y="30"/>
                </a:cxn>
                <a:cxn ang="0">
                  <a:pos x="55" y="20"/>
                </a:cxn>
                <a:cxn ang="0">
                  <a:pos x="38" y="13"/>
                </a:cxn>
                <a:cxn ang="0">
                  <a:pos x="23" y="10"/>
                </a:cxn>
                <a:cxn ang="0">
                  <a:pos x="20" y="12"/>
                </a:cxn>
                <a:cxn ang="0">
                  <a:pos x="19" y="14"/>
                </a:cxn>
                <a:cxn ang="0">
                  <a:pos x="17" y="17"/>
                </a:cxn>
                <a:cxn ang="0">
                  <a:pos x="15" y="19"/>
                </a:cxn>
                <a:cxn ang="0">
                  <a:pos x="15" y="22"/>
                </a:cxn>
                <a:cxn ang="0">
                  <a:pos x="16" y="26"/>
                </a:cxn>
                <a:cxn ang="0">
                  <a:pos x="16" y="29"/>
                </a:cxn>
                <a:cxn ang="0">
                  <a:pos x="17" y="34"/>
                </a:cxn>
                <a:cxn ang="0">
                  <a:pos x="36" y="47"/>
                </a:cxn>
                <a:cxn ang="0">
                  <a:pos x="51" y="60"/>
                </a:cxn>
                <a:cxn ang="0">
                  <a:pos x="59" y="75"/>
                </a:cxn>
                <a:cxn ang="0">
                  <a:pos x="63" y="92"/>
                </a:cxn>
                <a:cxn ang="0">
                  <a:pos x="61" y="108"/>
                </a:cxn>
                <a:cxn ang="0">
                  <a:pos x="54" y="125"/>
                </a:cxn>
                <a:cxn ang="0">
                  <a:pos x="41" y="141"/>
                </a:cxn>
                <a:cxn ang="0">
                  <a:pos x="25" y="157"/>
                </a:cxn>
                <a:cxn ang="0">
                  <a:pos x="25" y="166"/>
                </a:cxn>
                <a:cxn ang="0">
                  <a:pos x="28" y="176"/>
                </a:cxn>
                <a:cxn ang="0">
                  <a:pos x="33" y="185"/>
                </a:cxn>
                <a:cxn ang="0">
                  <a:pos x="40" y="194"/>
                </a:cxn>
                <a:cxn ang="0">
                  <a:pos x="48" y="203"/>
                </a:cxn>
                <a:cxn ang="0">
                  <a:pos x="58" y="213"/>
                </a:cxn>
                <a:cxn ang="0">
                  <a:pos x="69" y="221"/>
                </a:cxn>
                <a:cxn ang="0">
                  <a:pos x="81" y="230"/>
                </a:cxn>
                <a:cxn ang="0">
                  <a:pos x="0" y="23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2" h="230">
                  <a:moveTo>
                    <a:pt x="0" y="0"/>
                  </a:moveTo>
                  <a:lnTo>
                    <a:pt x="104" y="0"/>
                  </a:lnTo>
                  <a:lnTo>
                    <a:pt x="109" y="6"/>
                  </a:lnTo>
                  <a:lnTo>
                    <a:pt x="114" y="12"/>
                  </a:lnTo>
                  <a:lnTo>
                    <a:pt x="118" y="19"/>
                  </a:lnTo>
                  <a:lnTo>
                    <a:pt x="124" y="25"/>
                  </a:lnTo>
                  <a:lnTo>
                    <a:pt x="129" y="30"/>
                  </a:lnTo>
                  <a:lnTo>
                    <a:pt x="133" y="36"/>
                  </a:lnTo>
                  <a:lnTo>
                    <a:pt x="138" y="43"/>
                  </a:lnTo>
                  <a:lnTo>
                    <a:pt x="142" y="49"/>
                  </a:lnTo>
                  <a:lnTo>
                    <a:pt x="134" y="56"/>
                  </a:lnTo>
                  <a:lnTo>
                    <a:pt x="122" y="56"/>
                  </a:lnTo>
                  <a:lnTo>
                    <a:pt x="107" y="50"/>
                  </a:lnTo>
                  <a:lnTo>
                    <a:pt x="91" y="41"/>
                  </a:lnTo>
                  <a:lnTo>
                    <a:pt x="72" y="30"/>
                  </a:lnTo>
                  <a:lnTo>
                    <a:pt x="55" y="20"/>
                  </a:lnTo>
                  <a:lnTo>
                    <a:pt x="38" y="13"/>
                  </a:lnTo>
                  <a:lnTo>
                    <a:pt x="23" y="10"/>
                  </a:lnTo>
                  <a:lnTo>
                    <a:pt x="20" y="12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6" y="26"/>
                  </a:lnTo>
                  <a:lnTo>
                    <a:pt x="16" y="29"/>
                  </a:lnTo>
                  <a:lnTo>
                    <a:pt x="17" y="34"/>
                  </a:lnTo>
                  <a:lnTo>
                    <a:pt x="36" y="47"/>
                  </a:lnTo>
                  <a:lnTo>
                    <a:pt x="51" y="60"/>
                  </a:lnTo>
                  <a:lnTo>
                    <a:pt x="59" y="75"/>
                  </a:lnTo>
                  <a:lnTo>
                    <a:pt x="63" y="92"/>
                  </a:lnTo>
                  <a:lnTo>
                    <a:pt x="61" y="108"/>
                  </a:lnTo>
                  <a:lnTo>
                    <a:pt x="54" y="125"/>
                  </a:lnTo>
                  <a:lnTo>
                    <a:pt x="41" y="141"/>
                  </a:lnTo>
                  <a:lnTo>
                    <a:pt x="25" y="157"/>
                  </a:lnTo>
                  <a:lnTo>
                    <a:pt x="25" y="166"/>
                  </a:lnTo>
                  <a:lnTo>
                    <a:pt x="28" y="176"/>
                  </a:lnTo>
                  <a:lnTo>
                    <a:pt x="33" y="185"/>
                  </a:lnTo>
                  <a:lnTo>
                    <a:pt x="40" y="194"/>
                  </a:lnTo>
                  <a:lnTo>
                    <a:pt x="48" y="203"/>
                  </a:lnTo>
                  <a:lnTo>
                    <a:pt x="58" y="213"/>
                  </a:lnTo>
                  <a:lnTo>
                    <a:pt x="69" y="221"/>
                  </a:lnTo>
                  <a:lnTo>
                    <a:pt x="81" y="230"/>
                  </a:lnTo>
                  <a:lnTo>
                    <a:pt x="0" y="2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26" name="Freeform 563"/>
            <p:cNvSpPr>
              <a:spLocks/>
            </p:cNvSpPr>
            <p:nvPr/>
          </p:nvSpPr>
          <p:spPr bwMode="auto">
            <a:xfrm>
              <a:off x="3759" y="2904"/>
              <a:ext cx="1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29" y="12"/>
                </a:cxn>
                <a:cxn ang="0">
                  <a:pos x="25" y="21"/>
                </a:cxn>
                <a:cxn ang="0">
                  <a:pos x="20" y="27"/>
                </a:cxn>
                <a:cxn ang="0">
                  <a:pos x="12" y="28"/>
                </a:cxn>
                <a:cxn ang="0">
                  <a:pos x="8" y="21"/>
                </a:cxn>
                <a:cxn ang="0">
                  <a:pos x="6" y="14"/>
                </a:cxn>
                <a:cxn ang="0">
                  <a:pos x="2" y="7"/>
                </a:cxn>
                <a:cxn ang="0">
                  <a:pos x="0" y="0"/>
                </a:cxn>
              </a:cxnLst>
              <a:rect l="0" t="0" r="r" b="b"/>
              <a:pathLst>
                <a:path w="30" h="28">
                  <a:moveTo>
                    <a:pt x="0" y="0"/>
                  </a:moveTo>
                  <a:lnTo>
                    <a:pt x="30" y="0"/>
                  </a:lnTo>
                  <a:lnTo>
                    <a:pt x="29" y="12"/>
                  </a:lnTo>
                  <a:lnTo>
                    <a:pt x="25" y="21"/>
                  </a:lnTo>
                  <a:lnTo>
                    <a:pt x="20" y="27"/>
                  </a:lnTo>
                  <a:lnTo>
                    <a:pt x="12" y="28"/>
                  </a:lnTo>
                  <a:lnTo>
                    <a:pt x="8" y="21"/>
                  </a:lnTo>
                  <a:lnTo>
                    <a:pt x="6" y="14"/>
                  </a:lnTo>
                  <a:lnTo>
                    <a:pt x="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27" name="Freeform 564"/>
            <p:cNvSpPr>
              <a:spLocks/>
            </p:cNvSpPr>
            <p:nvPr/>
          </p:nvSpPr>
          <p:spPr bwMode="auto">
            <a:xfrm>
              <a:off x="3677" y="2789"/>
              <a:ext cx="115" cy="115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127" y="2"/>
                </a:cxn>
                <a:cxn ang="0">
                  <a:pos x="130" y="4"/>
                </a:cxn>
                <a:cxn ang="0">
                  <a:pos x="130" y="15"/>
                </a:cxn>
                <a:cxn ang="0">
                  <a:pos x="127" y="29"/>
                </a:cxn>
                <a:cxn ang="0">
                  <a:pos x="127" y="40"/>
                </a:cxn>
                <a:cxn ang="0">
                  <a:pos x="135" y="44"/>
                </a:cxn>
                <a:cxn ang="0">
                  <a:pos x="154" y="43"/>
                </a:cxn>
                <a:cxn ang="0">
                  <a:pos x="176" y="38"/>
                </a:cxn>
                <a:cxn ang="0">
                  <a:pos x="198" y="34"/>
                </a:cxn>
                <a:cxn ang="0">
                  <a:pos x="220" y="30"/>
                </a:cxn>
                <a:cxn ang="0">
                  <a:pos x="230" y="88"/>
                </a:cxn>
                <a:cxn ang="0">
                  <a:pos x="224" y="94"/>
                </a:cxn>
                <a:cxn ang="0">
                  <a:pos x="220" y="99"/>
                </a:cxn>
                <a:cxn ang="0">
                  <a:pos x="222" y="105"/>
                </a:cxn>
                <a:cxn ang="0">
                  <a:pos x="223" y="111"/>
                </a:cxn>
                <a:cxn ang="0">
                  <a:pos x="226" y="112"/>
                </a:cxn>
                <a:cxn ang="0">
                  <a:pos x="230" y="114"/>
                </a:cxn>
                <a:cxn ang="0">
                  <a:pos x="228" y="171"/>
                </a:cxn>
                <a:cxn ang="0">
                  <a:pos x="225" y="151"/>
                </a:cxn>
                <a:cxn ang="0">
                  <a:pos x="222" y="137"/>
                </a:cxn>
                <a:cxn ang="0">
                  <a:pos x="216" y="132"/>
                </a:cxn>
                <a:cxn ang="0">
                  <a:pos x="210" y="130"/>
                </a:cxn>
                <a:cxn ang="0">
                  <a:pos x="203" y="132"/>
                </a:cxn>
                <a:cxn ang="0">
                  <a:pos x="195" y="152"/>
                </a:cxn>
                <a:cxn ang="0">
                  <a:pos x="193" y="205"/>
                </a:cxn>
                <a:cxn ang="0">
                  <a:pos x="163" y="229"/>
                </a:cxn>
                <a:cxn ang="0">
                  <a:pos x="150" y="196"/>
                </a:cxn>
                <a:cxn ang="0">
                  <a:pos x="138" y="163"/>
                </a:cxn>
                <a:cxn ang="0">
                  <a:pos x="125" y="128"/>
                </a:cxn>
                <a:cxn ang="0">
                  <a:pos x="114" y="92"/>
                </a:cxn>
                <a:cxn ang="0">
                  <a:pos x="106" y="84"/>
                </a:cxn>
                <a:cxn ang="0">
                  <a:pos x="99" y="83"/>
                </a:cxn>
                <a:cxn ang="0">
                  <a:pos x="92" y="89"/>
                </a:cxn>
                <a:cxn ang="0">
                  <a:pos x="87" y="94"/>
                </a:cxn>
                <a:cxn ang="0">
                  <a:pos x="87" y="94"/>
                </a:cxn>
                <a:cxn ang="0">
                  <a:pos x="86" y="94"/>
                </a:cxn>
                <a:cxn ang="0">
                  <a:pos x="78" y="102"/>
                </a:cxn>
                <a:cxn ang="0">
                  <a:pos x="68" y="106"/>
                </a:cxn>
                <a:cxn ang="0">
                  <a:pos x="68" y="108"/>
                </a:cxn>
                <a:cxn ang="0">
                  <a:pos x="68" y="112"/>
                </a:cxn>
                <a:cxn ang="0">
                  <a:pos x="57" y="117"/>
                </a:cxn>
                <a:cxn ang="0">
                  <a:pos x="49" y="120"/>
                </a:cxn>
                <a:cxn ang="0">
                  <a:pos x="42" y="122"/>
                </a:cxn>
                <a:cxn ang="0">
                  <a:pos x="31" y="125"/>
                </a:cxn>
                <a:cxn ang="0">
                  <a:pos x="31" y="125"/>
                </a:cxn>
                <a:cxn ang="0">
                  <a:pos x="30" y="125"/>
                </a:cxn>
                <a:cxn ang="0">
                  <a:pos x="28" y="132"/>
                </a:cxn>
                <a:cxn ang="0">
                  <a:pos x="32" y="143"/>
                </a:cxn>
                <a:cxn ang="0">
                  <a:pos x="50" y="165"/>
                </a:cxn>
                <a:cxn ang="0">
                  <a:pos x="69" y="186"/>
                </a:cxn>
                <a:cxn ang="0">
                  <a:pos x="87" y="208"/>
                </a:cxn>
                <a:cxn ang="0">
                  <a:pos x="104" y="229"/>
                </a:cxn>
                <a:cxn ang="0">
                  <a:pos x="0" y="0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126" y="0"/>
                  </a:lnTo>
                  <a:lnTo>
                    <a:pt x="126" y="1"/>
                  </a:lnTo>
                  <a:lnTo>
                    <a:pt x="127" y="2"/>
                  </a:lnTo>
                  <a:lnTo>
                    <a:pt x="129" y="2"/>
                  </a:lnTo>
                  <a:lnTo>
                    <a:pt x="130" y="4"/>
                  </a:lnTo>
                  <a:lnTo>
                    <a:pt x="131" y="4"/>
                  </a:lnTo>
                  <a:lnTo>
                    <a:pt x="130" y="15"/>
                  </a:lnTo>
                  <a:lnTo>
                    <a:pt x="130" y="22"/>
                  </a:lnTo>
                  <a:lnTo>
                    <a:pt x="127" y="29"/>
                  </a:lnTo>
                  <a:lnTo>
                    <a:pt x="125" y="37"/>
                  </a:lnTo>
                  <a:lnTo>
                    <a:pt x="127" y="40"/>
                  </a:lnTo>
                  <a:lnTo>
                    <a:pt x="131" y="43"/>
                  </a:lnTo>
                  <a:lnTo>
                    <a:pt x="135" y="44"/>
                  </a:lnTo>
                  <a:lnTo>
                    <a:pt x="142" y="45"/>
                  </a:lnTo>
                  <a:lnTo>
                    <a:pt x="154" y="43"/>
                  </a:lnTo>
                  <a:lnTo>
                    <a:pt x="164" y="40"/>
                  </a:lnTo>
                  <a:lnTo>
                    <a:pt x="176" y="38"/>
                  </a:lnTo>
                  <a:lnTo>
                    <a:pt x="186" y="36"/>
                  </a:lnTo>
                  <a:lnTo>
                    <a:pt x="198" y="34"/>
                  </a:lnTo>
                  <a:lnTo>
                    <a:pt x="208" y="31"/>
                  </a:lnTo>
                  <a:lnTo>
                    <a:pt x="220" y="30"/>
                  </a:lnTo>
                  <a:lnTo>
                    <a:pt x="230" y="28"/>
                  </a:lnTo>
                  <a:lnTo>
                    <a:pt x="230" y="88"/>
                  </a:lnTo>
                  <a:lnTo>
                    <a:pt x="226" y="91"/>
                  </a:lnTo>
                  <a:lnTo>
                    <a:pt x="224" y="94"/>
                  </a:lnTo>
                  <a:lnTo>
                    <a:pt x="222" y="97"/>
                  </a:lnTo>
                  <a:lnTo>
                    <a:pt x="220" y="99"/>
                  </a:lnTo>
                  <a:lnTo>
                    <a:pt x="221" y="102"/>
                  </a:lnTo>
                  <a:lnTo>
                    <a:pt x="222" y="105"/>
                  </a:lnTo>
                  <a:lnTo>
                    <a:pt x="223" y="108"/>
                  </a:lnTo>
                  <a:lnTo>
                    <a:pt x="223" y="111"/>
                  </a:lnTo>
                  <a:lnTo>
                    <a:pt x="225" y="112"/>
                  </a:lnTo>
                  <a:lnTo>
                    <a:pt x="226" y="112"/>
                  </a:lnTo>
                  <a:lnTo>
                    <a:pt x="229" y="113"/>
                  </a:lnTo>
                  <a:lnTo>
                    <a:pt x="230" y="114"/>
                  </a:lnTo>
                  <a:lnTo>
                    <a:pt x="230" y="179"/>
                  </a:lnTo>
                  <a:lnTo>
                    <a:pt x="228" y="171"/>
                  </a:lnTo>
                  <a:lnTo>
                    <a:pt x="225" y="160"/>
                  </a:lnTo>
                  <a:lnTo>
                    <a:pt x="225" y="151"/>
                  </a:lnTo>
                  <a:lnTo>
                    <a:pt x="225" y="140"/>
                  </a:lnTo>
                  <a:lnTo>
                    <a:pt x="222" y="137"/>
                  </a:lnTo>
                  <a:lnTo>
                    <a:pt x="220" y="134"/>
                  </a:lnTo>
                  <a:lnTo>
                    <a:pt x="216" y="132"/>
                  </a:lnTo>
                  <a:lnTo>
                    <a:pt x="213" y="129"/>
                  </a:lnTo>
                  <a:lnTo>
                    <a:pt x="210" y="130"/>
                  </a:lnTo>
                  <a:lnTo>
                    <a:pt x="207" y="130"/>
                  </a:lnTo>
                  <a:lnTo>
                    <a:pt x="203" y="132"/>
                  </a:lnTo>
                  <a:lnTo>
                    <a:pt x="201" y="133"/>
                  </a:lnTo>
                  <a:lnTo>
                    <a:pt x="195" y="152"/>
                  </a:lnTo>
                  <a:lnTo>
                    <a:pt x="193" y="178"/>
                  </a:lnTo>
                  <a:lnTo>
                    <a:pt x="193" y="205"/>
                  </a:lnTo>
                  <a:lnTo>
                    <a:pt x="193" y="229"/>
                  </a:lnTo>
                  <a:lnTo>
                    <a:pt x="163" y="229"/>
                  </a:lnTo>
                  <a:lnTo>
                    <a:pt x="156" y="213"/>
                  </a:lnTo>
                  <a:lnTo>
                    <a:pt x="150" y="196"/>
                  </a:lnTo>
                  <a:lnTo>
                    <a:pt x="144" y="180"/>
                  </a:lnTo>
                  <a:lnTo>
                    <a:pt x="138" y="163"/>
                  </a:lnTo>
                  <a:lnTo>
                    <a:pt x="131" y="147"/>
                  </a:lnTo>
                  <a:lnTo>
                    <a:pt x="125" y="128"/>
                  </a:lnTo>
                  <a:lnTo>
                    <a:pt x="119" y="111"/>
                  </a:lnTo>
                  <a:lnTo>
                    <a:pt x="114" y="92"/>
                  </a:lnTo>
                  <a:lnTo>
                    <a:pt x="109" y="88"/>
                  </a:lnTo>
                  <a:lnTo>
                    <a:pt x="106" y="84"/>
                  </a:lnTo>
                  <a:lnTo>
                    <a:pt x="102" y="82"/>
                  </a:lnTo>
                  <a:lnTo>
                    <a:pt x="99" y="83"/>
                  </a:lnTo>
                  <a:lnTo>
                    <a:pt x="95" y="87"/>
                  </a:lnTo>
                  <a:lnTo>
                    <a:pt x="92" y="89"/>
                  </a:lnTo>
                  <a:lnTo>
                    <a:pt x="89" y="91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6" y="94"/>
                  </a:lnTo>
                  <a:lnTo>
                    <a:pt x="81" y="99"/>
                  </a:lnTo>
                  <a:lnTo>
                    <a:pt x="78" y="102"/>
                  </a:lnTo>
                  <a:lnTo>
                    <a:pt x="73" y="104"/>
                  </a:lnTo>
                  <a:lnTo>
                    <a:pt x="68" y="106"/>
                  </a:lnTo>
                  <a:lnTo>
                    <a:pt x="68" y="107"/>
                  </a:lnTo>
                  <a:lnTo>
                    <a:pt x="68" y="108"/>
                  </a:lnTo>
                  <a:lnTo>
                    <a:pt x="68" y="111"/>
                  </a:lnTo>
                  <a:lnTo>
                    <a:pt x="68" y="112"/>
                  </a:lnTo>
                  <a:lnTo>
                    <a:pt x="62" y="114"/>
                  </a:lnTo>
                  <a:lnTo>
                    <a:pt x="57" y="117"/>
                  </a:lnTo>
                  <a:lnTo>
                    <a:pt x="53" y="119"/>
                  </a:lnTo>
                  <a:lnTo>
                    <a:pt x="49" y="120"/>
                  </a:lnTo>
                  <a:lnTo>
                    <a:pt x="46" y="121"/>
                  </a:lnTo>
                  <a:lnTo>
                    <a:pt x="42" y="122"/>
                  </a:lnTo>
                  <a:lnTo>
                    <a:pt x="36" y="123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0" y="125"/>
                  </a:lnTo>
                  <a:lnTo>
                    <a:pt x="28" y="128"/>
                  </a:lnTo>
                  <a:lnTo>
                    <a:pt x="28" y="132"/>
                  </a:lnTo>
                  <a:lnTo>
                    <a:pt x="30" y="137"/>
                  </a:lnTo>
                  <a:lnTo>
                    <a:pt x="32" y="143"/>
                  </a:lnTo>
                  <a:lnTo>
                    <a:pt x="41" y="153"/>
                  </a:lnTo>
                  <a:lnTo>
                    <a:pt x="50" y="165"/>
                  </a:lnTo>
                  <a:lnTo>
                    <a:pt x="59" y="175"/>
                  </a:lnTo>
                  <a:lnTo>
                    <a:pt x="69" y="186"/>
                  </a:lnTo>
                  <a:lnTo>
                    <a:pt x="78" y="197"/>
                  </a:lnTo>
                  <a:lnTo>
                    <a:pt x="87" y="208"/>
                  </a:lnTo>
                  <a:lnTo>
                    <a:pt x="95" y="219"/>
                  </a:lnTo>
                  <a:lnTo>
                    <a:pt x="104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28" name="Freeform 565"/>
            <p:cNvSpPr>
              <a:spLocks/>
            </p:cNvSpPr>
            <p:nvPr/>
          </p:nvSpPr>
          <p:spPr bwMode="auto">
            <a:xfrm>
              <a:off x="3677" y="2674"/>
              <a:ext cx="115" cy="115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97" y="22"/>
                </a:cxn>
                <a:cxn ang="0">
                  <a:pos x="79" y="45"/>
                </a:cxn>
                <a:cxn ang="0">
                  <a:pos x="59" y="67"/>
                </a:cxn>
                <a:cxn ang="0">
                  <a:pos x="39" y="90"/>
                </a:cxn>
                <a:cxn ang="0">
                  <a:pos x="38" y="107"/>
                </a:cxn>
                <a:cxn ang="0">
                  <a:pos x="55" y="116"/>
                </a:cxn>
                <a:cxn ang="0">
                  <a:pos x="64" y="123"/>
                </a:cxn>
                <a:cxn ang="0">
                  <a:pos x="72" y="130"/>
                </a:cxn>
                <a:cxn ang="0">
                  <a:pos x="73" y="130"/>
                </a:cxn>
                <a:cxn ang="0">
                  <a:pos x="74" y="131"/>
                </a:cxn>
                <a:cxn ang="0">
                  <a:pos x="92" y="143"/>
                </a:cxn>
                <a:cxn ang="0">
                  <a:pos x="106" y="132"/>
                </a:cxn>
                <a:cxn ang="0">
                  <a:pos x="117" y="98"/>
                </a:cxn>
                <a:cxn ang="0">
                  <a:pos x="129" y="64"/>
                </a:cxn>
                <a:cxn ang="0">
                  <a:pos x="141" y="32"/>
                </a:cxn>
                <a:cxn ang="0">
                  <a:pos x="154" y="0"/>
                </a:cxn>
                <a:cxn ang="0">
                  <a:pos x="186" y="24"/>
                </a:cxn>
                <a:cxn ang="0">
                  <a:pos x="187" y="74"/>
                </a:cxn>
                <a:cxn ang="0">
                  <a:pos x="195" y="93"/>
                </a:cxn>
                <a:cxn ang="0">
                  <a:pos x="202" y="94"/>
                </a:cxn>
                <a:cxn ang="0">
                  <a:pos x="208" y="93"/>
                </a:cxn>
                <a:cxn ang="0">
                  <a:pos x="214" y="89"/>
                </a:cxn>
                <a:cxn ang="0">
                  <a:pos x="217" y="69"/>
                </a:cxn>
                <a:cxn ang="0">
                  <a:pos x="224" y="40"/>
                </a:cxn>
                <a:cxn ang="0">
                  <a:pos x="230" y="108"/>
                </a:cxn>
                <a:cxn ang="0">
                  <a:pos x="223" y="110"/>
                </a:cxn>
                <a:cxn ang="0">
                  <a:pos x="216" y="114"/>
                </a:cxn>
                <a:cxn ang="0">
                  <a:pos x="215" y="120"/>
                </a:cxn>
                <a:cxn ang="0">
                  <a:pos x="213" y="125"/>
                </a:cxn>
                <a:cxn ang="0">
                  <a:pos x="220" y="133"/>
                </a:cxn>
                <a:cxn ang="0">
                  <a:pos x="230" y="143"/>
                </a:cxn>
                <a:cxn ang="0">
                  <a:pos x="218" y="197"/>
                </a:cxn>
                <a:cxn ang="0">
                  <a:pos x="194" y="193"/>
                </a:cxn>
                <a:cxn ang="0">
                  <a:pos x="170" y="189"/>
                </a:cxn>
                <a:cxn ang="0">
                  <a:pos x="146" y="184"/>
                </a:cxn>
                <a:cxn ang="0">
                  <a:pos x="126" y="182"/>
                </a:cxn>
                <a:cxn ang="0">
                  <a:pos x="118" y="189"/>
                </a:cxn>
                <a:cxn ang="0">
                  <a:pos x="119" y="198"/>
                </a:cxn>
                <a:cxn ang="0">
                  <a:pos x="123" y="204"/>
                </a:cxn>
                <a:cxn ang="0">
                  <a:pos x="127" y="214"/>
                </a:cxn>
                <a:cxn ang="0">
                  <a:pos x="127" y="223"/>
                </a:cxn>
                <a:cxn ang="0">
                  <a:pos x="0" y="229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115" y="0"/>
                  </a:lnTo>
                  <a:lnTo>
                    <a:pt x="106" y="11"/>
                  </a:lnTo>
                  <a:lnTo>
                    <a:pt x="97" y="22"/>
                  </a:lnTo>
                  <a:lnTo>
                    <a:pt x="88" y="33"/>
                  </a:lnTo>
                  <a:lnTo>
                    <a:pt x="79" y="45"/>
                  </a:lnTo>
                  <a:lnTo>
                    <a:pt x="69" y="56"/>
                  </a:lnTo>
                  <a:lnTo>
                    <a:pt x="59" y="67"/>
                  </a:lnTo>
                  <a:lnTo>
                    <a:pt x="49" y="78"/>
                  </a:lnTo>
                  <a:lnTo>
                    <a:pt x="39" y="90"/>
                  </a:lnTo>
                  <a:lnTo>
                    <a:pt x="35" y="100"/>
                  </a:lnTo>
                  <a:lnTo>
                    <a:pt x="38" y="107"/>
                  </a:lnTo>
                  <a:lnTo>
                    <a:pt x="44" y="112"/>
                  </a:lnTo>
                  <a:lnTo>
                    <a:pt x="55" y="116"/>
                  </a:lnTo>
                  <a:lnTo>
                    <a:pt x="59" y="120"/>
                  </a:lnTo>
                  <a:lnTo>
                    <a:pt x="64" y="123"/>
                  </a:lnTo>
                  <a:lnTo>
                    <a:pt x="68" y="127"/>
                  </a:lnTo>
                  <a:lnTo>
                    <a:pt x="72" y="130"/>
                  </a:lnTo>
                  <a:lnTo>
                    <a:pt x="72" y="130"/>
                  </a:lnTo>
                  <a:lnTo>
                    <a:pt x="73" y="130"/>
                  </a:lnTo>
                  <a:lnTo>
                    <a:pt x="73" y="131"/>
                  </a:lnTo>
                  <a:lnTo>
                    <a:pt x="74" y="131"/>
                  </a:lnTo>
                  <a:lnTo>
                    <a:pt x="84" y="139"/>
                  </a:lnTo>
                  <a:lnTo>
                    <a:pt x="92" y="143"/>
                  </a:lnTo>
                  <a:lnTo>
                    <a:pt x="99" y="140"/>
                  </a:lnTo>
                  <a:lnTo>
                    <a:pt x="106" y="132"/>
                  </a:lnTo>
                  <a:lnTo>
                    <a:pt x="111" y="115"/>
                  </a:lnTo>
                  <a:lnTo>
                    <a:pt x="117" y="98"/>
                  </a:lnTo>
                  <a:lnTo>
                    <a:pt x="123" y="80"/>
                  </a:lnTo>
                  <a:lnTo>
                    <a:pt x="129" y="64"/>
                  </a:lnTo>
                  <a:lnTo>
                    <a:pt x="135" y="48"/>
                  </a:lnTo>
                  <a:lnTo>
                    <a:pt x="141" y="32"/>
                  </a:lnTo>
                  <a:lnTo>
                    <a:pt x="147" y="16"/>
                  </a:lnTo>
                  <a:lnTo>
                    <a:pt x="154" y="0"/>
                  </a:lnTo>
                  <a:lnTo>
                    <a:pt x="185" y="0"/>
                  </a:lnTo>
                  <a:lnTo>
                    <a:pt x="186" y="24"/>
                  </a:lnTo>
                  <a:lnTo>
                    <a:pt x="186" y="49"/>
                  </a:lnTo>
                  <a:lnTo>
                    <a:pt x="187" y="74"/>
                  </a:lnTo>
                  <a:lnTo>
                    <a:pt x="193" y="92"/>
                  </a:lnTo>
                  <a:lnTo>
                    <a:pt x="195" y="93"/>
                  </a:lnTo>
                  <a:lnTo>
                    <a:pt x="199" y="93"/>
                  </a:lnTo>
                  <a:lnTo>
                    <a:pt x="202" y="94"/>
                  </a:lnTo>
                  <a:lnTo>
                    <a:pt x="205" y="95"/>
                  </a:lnTo>
                  <a:lnTo>
                    <a:pt x="208" y="93"/>
                  </a:lnTo>
                  <a:lnTo>
                    <a:pt x="211" y="91"/>
                  </a:lnTo>
                  <a:lnTo>
                    <a:pt x="214" y="89"/>
                  </a:lnTo>
                  <a:lnTo>
                    <a:pt x="217" y="86"/>
                  </a:lnTo>
                  <a:lnTo>
                    <a:pt x="217" y="69"/>
                  </a:lnTo>
                  <a:lnTo>
                    <a:pt x="220" y="53"/>
                  </a:lnTo>
                  <a:lnTo>
                    <a:pt x="224" y="40"/>
                  </a:lnTo>
                  <a:lnTo>
                    <a:pt x="230" y="30"/>
                  </a:lnTo>
                  <a:lnTo>
                    <a:pt x="230" y="108"/>
                  </a:lnTo>
                  <a:lnTo>
                    <a:pt x="226" y="109"/>
                  </a:lnTo>
                  <a:lnTo>
                    <a:pt x="223" y="110"/>
                  </a:lnTo>
                  <a:lnTo>
                    <a:pt x="220" y="113"/>
                  </a:lnTo>
                  <a:lnTo>
                    <a:pt x="216" y="114"/>
                  </a:lnTo>
                  <a:lnTo>
                    <a:pt x="215" y="116"/>
                  </a:lnTo>
                  <a:lnTo>
                    <a:pt x="215" y="120"/>
                  </a:lnTo>
                  <a:lnTo>
                    <a:pt x="214" y="123"/>
                  </a:lnTo>
                  <a:lnTo>
                    <a:pt x="213" y="125"/>
                  </a:lnTo>
                  <a:lnTo>
                    <a:pt x="216" y="130"/>
                  </a:lnTo>
                  <a:lnTo>
                    <a:pt x="220" y="133"/>
                  </a:lnTo>
                  <a:lnTo>
                    <a:pt x="224" y="138"/>
                  </a:lnTo>
                  <a:lnTo>
                    <a:pt x="230" y="143"/>
                  </a:lnTo>
                  <a:lnTo>
                    <a:pt x="230" y="199"/>
                  </a:lnTo>
                  <a:lnTo>
                    <a:pt x="218" y="197"/>
                  </a:lnTo>
                  <a:lnTo>
                    <a:pt x="207" y="196"/>
                  </a:lnTo>
                  <a:lnTo>
                    <a:pt x="194" y="193"/>
                  </a:lnTo>
                  <a:lnTo>
                    <a:pt x="183" y="191"/>
                  </a:lnTo>
                  <a:lnTo>
                    <a:pt x="170" y="189"/>
                  </a:lnTo>
                  <a:lnTo>
                    <a:pt x="158" y="187"/>
                  </a:lnTo>
                  <a:lnTo>
                    <a:pt x="146" y="184"/>
                  </a:lnTo>
                  <a:lnTo>
                    <a:pt x="134" y="181"/>
                  </a:lnTo>
                  <a:lnTo>
                    <a:pt x="126" y="182"/>
                  </a:lnTo>
                  <a:lnTo>
                    <a:pt x="120" y="185"/>
                  </a:lnTo>
                  <a:lnTo>
                    <a:pt x="118" y="189"/>
                  </a:lnTo>
                  <a:lnTo>
                    <a:pt x="117" y="195"/>
                  </a:lnTo>
                  <a:lnTo>
                    <a:pt x="119" y="198"/>
                  </a:lnTo>
                  <a:lnTo>
                    <a:pt x="122" y="200"/>
                  </a:lnTo>
                  <a:lnTo>
                    <a:pt x="123" y="204"/>
                  </a:lnTo>
                  <a:lnTo>
                    <a:pt x="125" y="207"/>
                  </a:lnTo>
                  <a:lnTo>
                    <a:pt x="127" y="214"/>
                  </a:lnTo>
                  <a:lnTo>
                    <a:pt x="127" y="219"/>
                  </a:lnTo>
                  <a:lnTo>
                    <a:pt x="127" y="223"/>
                  </a:lnTo>
                  <a:lnTo>
                    <a:pt x="126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29" name="Freeform 566"/>
            <p:cNvSpPr>
              <a:spLocks/>
            </p:cNvSpPr>
            <p:nvPr/>
          </p:nvSpPr>
          <p:spPr bwMode="auto">
            <a:xfrm>
              <a:off x="3677" y="2559"/>
              <a:ext cx="75" cy="1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0"/>
                </a:cxn>
                <a:cxn ang="0">
                  <a:pos x="82" y="10"/>
                </a:cxn>
                <a:cxn ang="0">
                  <a:pos x="70" y="19"/>
                </a:cxn>
                <a:cxn ang="0">
                  <a:pos x="59" y="29"/>
                </a:cxn>
                <a:cxn ang="0">
                  <a:pos x="50" y="38"/>
                </a:cxn>
                <a:cxn ang="0">
                  <a:pos x="42" y="49"/>
                </a:cxn>
                <a:cxn ang="0">
                  <a:pos x="36" y="58"/>
                </a:cxn>
                <a:cxn ang="0">
                  <a:pos x="33" y="68"/>
                </a:cxn>
                <a:cxn ang="0">
                  <a:pos x="33" y="78"/>
                </a:cxn>
                <a:cxn ang="0">
                  <a:pos x="49" y="94"/>
                </a:cxn>
                <a:cxn ang="0">
                  <a:pos x="61" y="110"/>
                </a:cxn>
                <a:cxn ang="0">
                  <a:pos x="68" y="127"/>
                </a:cxn>
                <a:cxn ang="0">
                  <a:pos x="70" y="143"/>
                </a:cxn>
                <a:cxn ang="0">
                  <a:pos x="66" y="159"/>
                </a:cxn>
                <a:cxn ang="0">
                  <a:pos x="58" y="174"/>
                </a:cxn>
                <a:cxn ang="0">
                  <a:pos x="43" y="188"/>
                </a:cxn>
                <a:cxn ang="0">
                  <a:pos x="24" y="201"/>
                </a:cxn>
                <a:cxn ang="0">
                  <a:pos x="23" y="205"/>
                </a:cxn>
                <a:cxn ang="0">
                  <a:pos x="23" y="209"/>
                </a:cxn>
                <a:cxn ang="0">
                  <a:pos x="23" y="212"/>
                </a:cxn>
                <a:cxn ang="0">
                  <a:pos x="21" y="216"/>
                </a:cxn>
                <a:cxn ang="0">
                  <a:pos x="24" y="218"/>
                </a:cxn>
                <a:cxn ang="0">
                  <a:pos x="26" y="220"/>
                </a:cxn>
                <a:cxn ang="0">
                  <a:pos x="28" y="223"/>
                </a:cxn>
                <a:cxn ang="0">
                  <a:pos x="31" y="225"/>
                </a:cxn>
                <a:cxn ang="0">
                  <a:pos x="46" y="222"/>
                </a:cxn>
                <a:cxn ang="0">
                  <a:pos x="63" y="215"/>
                </a:cxn>
                <a:cxn ang="0">
                  <a:pos x="80" y="204"/>
                </a:cxn>
                <a:cxn ang="0">
                  <a:pos x="99" y="194"/>
                </a:cxn>
                <a:cxn ang="0">
                  <a:pos x="115" y="185"/>
                </a:cxn>
                <a:cxn ang="0">
                  <a:pos x="130" y="179"/>
                </a:cxn>
                <a:cxn ang="0">
                  <a:pos x="142" y="179"/>
                </a:cxn>
                <a:cxn ang="0">
                  <a:pos x="150" y="186"/>
                </a:cxn>
                <a:cxn ang="0">
                  <a:pos x="146" y="192"/>
                </a:cxn>
                <a:cxn ang="0">
                  <a:pos x="141" y="197"/>
                </a:cxn>
                <a:cxn ang="0">
                  <a:pos x="137" y="203"/>
                </a:cxn>
                <a:cxn ang="0">
                  <a:pos x="133" y="208"/>
                </a:cxn>
                <a:cxn ang="0">
                  <a:pos x="129" y="214"/>
                </a:cxn>
                <a:cxn ang="0">
                  <a:pos x="124" y="219"/>
                </a:cxn>
                <a:cxn ang="0">
                  <a:pos x="119" y="225"/>
                </a:cxn>
                <a:cxn ang="0">
                  <a:pos x="115" y="231"/>
                </a:cxn>
                <a:cxn ang="0">
                  <a:pos x="0" y="231"/>
                </a:cxn>
                <a:cxn ang="0">
                  <a:pos x="0" y="217"/>
                </a:cxn>
                <a:cxn ang="0">
                  <a:pos x="1" y="217"/>
                </a:cxn>
                <a:cxn ang="0">
                  <a:pos x="1" y="217"/>
                </a:cxn>
                <a:cxn ang="0">
                  <a:pos x="1" y="217"/>
                </a:cxn>
                <a:cxn ang="0">
                  <a:pos x="1" y="216"/>
                </a:cxn>
                <a:cxn ang="0">
                  <a:pos x="1" y="216"/>
                </a:cxn>
                <a:cxn ang="0">
                  <a:pos x="1" y="215"/>
                </a:cxn>
                <a:cxn ang="0">
                  <a:pos x="1" y="215"/>
                </a:cxn>
                <a:cxn ang="0">
                  <a:pos x="0" y="21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0" h="231">
                  <a:moveTo>
                    <a:pt x="0" y="0"/>
                  </a:moveTo>
                  <a:lnTo>
                    <a:pt x="95" y="0"/>
                  </a:lnTo>
                  <a:lnTo>
                    <a:pt x="82" y="10"/>
                  </a:lnTo>
                  <a:lnTo>
                    <a:pt x="70" y="19"/>
                  </a:lnTo>
                  <a:lnTo>
                    <a:pt x="59" y="29"/>
                  </a:lnTo>
                  <a:lnTo>
                    <a:pt x="50" y="38"/>
                  </a:lnTo>
                  <a:lnTo>
                    <a:pt x="42" y="49"/>
                  </a:lnTo>
                  <a:lnTo>
                    <a:pt x="36" y="58"/>
                  </a:lnTo>
                  <a:lnTo>
                    <a:pt x="33" y="68"/>
                  </a:lnTo>
                  <a:lnTo>
                    <a:pt x="33" y="78"/>
                  </a:lnTo>
                  <a:lnTo>
                    <a:pt x="49" y="94"/>
                  </a:lnTo>
                  <a:lnTo>
                    <a:pt x="61" y="110"/>
                  </a:lnTo>
                  <a:lnTo>
                    <a:pt x="68" y="127"/>
                  </a:lnTo>
                  <a:lnTo>
                    <a:pt x="70" y="143"/>
                  </a:lnTo>
                  <a:lnTo>
                    <a:pt x="66" y="159"/>
                  </a:lnTo>
                  <a:lnTo>
                    <a:pt x="58" y="174"/>
                  </a:lnTo>
                  <a:lnTo>
                    <a:pt x="43" y="188"/>
                  </a:lnTo>
                  <a:lnTo>
                    <a:pt x="24" y="201"/>
                  </a:lnTo>
                  <a:lnTo>
                    <a:pt x="23" y="205"/>
                  </a:lnTo>
                  <a:lnTo>
                    <a:pt x="23" y="209"/>
                  </a:lnTo>
                  <a:lnTo>
                    <a:pt x="23" y="212"/>
                  </a:lnTo>
                  <a:lnTo>
                    <a:pt x="21" y="216"/>
                  </a:lnTo>
                  <a:lnTo>
                    <a:pt x="24" y="218"/>
                  </a:lnTo>
                  <a:lnTo>
                    <a:pt x="26" y="220"/>
                  </a:lnTo>
                  <a:lnTo>
                    <a:pt x="28" y="223"/>
                  </a:lnTo>
                  <a:lnTo>
                    <a:pt x="31" y="225"/>
                  </a:lnTo>
                  <a:lnTo>
                    <a:pt x="46" y="222"/>
                  </a:lnTo>
                  <a:lnTo>
                    <a:pt x="63" y="215"/>
                  </a:lnTo>
                  <a:lnTo>
                    <a:pt x="80" y="204"/>
                  </a:lnTo>
                  <a:lnTo>
                    <a:pt x="99" y="194"/>
                  </a:lnTo>
                  <a:lnTo>
                    <a:pt x="115" y="185"/>
                  </a:lnTo>
                  <a:lnTo>
                    <a:pt x="130" y="179"/>
                  </a:lnTo>
                  <a:lnTo>
                    <a:pt x="142" y="179"/>
                  </a:lnTo>
                  <a:lnTo>
                    <a:pt x="150" y="186"/>
                  </a:lnTo>
                  <a:lnTo>
                    <a:pt x="146" y="192"/>
                  </a:lnTo>
                  <a:lnTo>
                    <a:pt x="141" y="197"/>
                  </a:lnTo>
                  <a:lnTo>
                    <a:pt x="137" y="203"/>
                  </a:lnTo>
                  <a:lnTo>
                    <a:pt x="133" y="208"/>
                  </a:lnTo>
                  <a:lnTo>
                    <a:pt x="129" y="214"/>
                  </a:lnTo>
                  <a:lnTo>
                    <a:pt x="124" y="219"/>
                  </a:lnTo>
                  <a:lnTo>
                    <a:pt x="119" y="225"/>
                  </a:lnTo>
                  <a:lnTo>
                    <a:pt x="115" y="231"/>
                  </a:lnTo>
                  <a:lnTo>
                    <a:pt x="0" y="231"/>
                  </a:lnTo>
                  <a:lnTo>
                    <a:pt x="0" y="217"/>
                  </a:lnTo>
                  <a:lnTo>
                    <a:pt x="1" y="217"/>
                  </a:lnTo>
                  <a:lnTo>
                    <a:pt x="1" y="217"/>
                  </a:lnTo>
                  <a:lnTo>
                    <a:pt x="1" y="217"/>
                  </a:lnTo>
                  <a:lnTo>
                    <a:pt x="1" y="216"/>
                  </a:lnTo>
                  <a:lnTo>
                    <a:pt x="1" y="216"/>
                  </a:lnTo>
                  <a:lnTo>
                    <a:pt x="1" y="215"/>
                  </a:lnTo>
                  <a:lnTo>
                    <a:pt x="1" y="215"/>
                  </a:lnTo>
                  <a:lnTo>
                    <a:pt x="0" y="2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30" name="Freeform 567"/>
            <p:cNvSpPr>
              <a:spLocks/>
            </p:cNvSpPr>
            <p:nvPr/>
          </p:nvSpPr>
          <p:spPr bwMode="auto">
            <a:xfrm>
              <a:off x="3754" y="2658"/>
              <a:ext cx="15" cy="16"/>
            </a:xfrm>
            <a:custGeom>
              <a:avLst/>
              <a:gdLst/>
              <a:ahLst/>
              <a:cxnLst>
                <a:cxn ang="0">
                  <a:pos x="31" y="32"/>
                </a:cxn>
                <a:cxn ang="0">
                  <a:pos x="0" y="32"/>
                </a:cxn>
                <a:cxn ang="0">
                  <a:pos x="2" y="24"/>
                </a:cxn>
                <a:cxn ang="0">
                  <a:pos x="6" y="16"/>
                </a:cxn>
                <a:cxn ang="0">
                  <a:pos x="9" y="8"/>
                </a:cxn>
                <a:cxn ang="0">
                  <a:pos x="13" y="0"/>
                </a:cxn>
                <a:cxn ang="0">
                  <a:pos x="21" y="2"/>
                </a:cxn>
                <a:cxn ang="0">
                  <a:pos x="26" y="9"/>
                </a:cxn>
                <a:cxn ang="0">
                  <a:pos x="30" y="18"/>
                </a:cxn>
                <a:cxn ang="0">
                  <a:pos x="31" y="32"/>
                </a:cxn>
              </a:cxnLst>
              <a:rect l="0" t="0" r="r" b="b"/>
              <a:pathLst>
                <a:path w="31" h="32">
                  <a:moveTo>
                    <a:pt x="31" y="32"/>
                  </a:moveTo>
                  <a:lnTo>
                    <a:pt x="0" y="32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9" y="8"/>
                  </a:lnTo>
                  <a:lnTo>
                    <a:pt x="13" y="0"/>
                  </a:lnTo>
                  <a:lnTo>
                    <a:pt x="21" y="2"/>
                  </a:lnTo>
                  <a:lnTo>
                    <a:pt x="26" y="9"/>
                  </a:lnTo>
                  <a:lnTo>
                    <a:pt x="30" y="18"/>
                  </a:lnTo>
                  <a:lnTo>
                    <a:pt x="31" y="32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31" name="Freeform 568"/>
            <p:cNvSpPr>
              <a:spLocks/>
            </p:cNvSpPr>
            <p:nvPr/>
          </p:nvSpPr>
          <p:spPr bwMode="auto">
            <a:xfrm>
              <a:off x="3677" y="2444"/>
              <a:ext cx="115" cy="1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" y="0"/>
                </a:cxn>
                <a:cxn ang="0">
                  <a:pos x="64" y="7"/>
                </a:cxn>
                <a:cxn ang="0">
                  <a:pos x="71" y="14"/>
                </a:cxn>
                <a:cxn ang="0">
                  <a:pos x="78" y="21"/>
                </a:cxn>
                <a:cxn ang="0">
                  <a:pos x="85" y="26"/>
                </a:cxn>
                <a:cxn ang="0">
                  <a:pos x="92" y="32"/>
                </a:cxn>
                <a:cxn ang="0">
                  <a:pos x="96" y="36"/>
                </a:cxn>
                <a:cxn ang="0">
                  <a:pos x="101" y="40"/>
                </a:cxn>
                <a:cxn ang="0">
                  <a:pos x="104" y="42"/>
                </a:cxn>
                <a:cxn ang="0">
                  <a:pos x="104" y="47"/>
                </a:cxn>
                <a:cxn ang="0">
                  <a:pos x="103" y="52"/>
                </a:cxn>
                <a:cxn ang="0">
                  <a:pos x="101" y="56"/>
                </a:cxn>
                <a:cxn ang="0">
                  <a:pos x="95" y="66"/>
                </a:cxn>
                <a:cxn ang="0">
                  <a:pos x="94" y="66"/>
                </a:cxn>
                <a:cxn ang="0">
                  <a:pos x="93" y="66"/>
                </a:cxn>
                <a:cxn ang="0">
                  <a:pos x="91" y="66"/>
                </a:cxn>
                <a:cxn ang="0">
                  <a:pos x="89" y="66"/>
                </a:cxn>
                <a:cxn ang="0">
                  <a:pos x="88" y="69"/>
                </a:cxn>
                <a:cxn ang="0">
                  <a:pos x="87" y="71"/>
                </a:cxn>
                <a:cxn ang="0">
                  <a:pos x="82" y="78"/>
                </a:cxn>
                <a:cxn ang="0">
                  <a:pos x="74" y="89"/>
                </a:cxn>
                <a:cxn ang="0">
                  <a:pos x="73" y="89"/>
                </a:cxn>
                <a:cxn ang="0">
                  <a:pos x="72" y="89"/>
                </a:cxn>
                <a:cxn ang="0">
                  <a:pos x="71" y="89"/>
                </a:cxn>
                <a:cxn ang="0">
                  <a:pos x="70" y="89"/>
                </a:cxn>
                <a:cxn ang="0">
                  <a:pos x="66" y="94"/>
                </a:cxn>
                <a:cxn ang="0">
                  <a:pos x="62" y="99"/>
                </a:cxn>
                <a:cxn ang="0">
                  <a:pos x="56" y="105"/>
                </a:cxn>
                <a:cxn ang="0">
                  <a:pos x="51" y="110"/>
                </a:cxn>
                <a:cxn ang="0">
                  <a:pos x="48" y="117"/>
                </a:cxn>
                <a:cxn ang="0">
                  <a:pos x="46" y="123"/>
                </a:cxn>
                <a:cxn ang="0">
                  <a:pos x="47" y="130"/>
                </a:cxn>
                <a:cxn ang="0">
                  <a:pos x="51" y="137"/>
                </a:cxn>
                <a:cxn ang="0">
                  <a:pos x="88" y="129"/>
                </a:cxn>
                <a:cxn ang="0">
                  <a:pos x="118" y="122"/>
                </a:cxn>
                <a:cxn ang="0">
                  <a:pos x="145" y="116"/>
                </a:cxn>
                <a:cxn ang="0">
                  <a:pos x="165" y="112"/>
                </a:cxn>
                <a:cxn ang="0">
                  <a:pos x="184" y="107"/>
                </a:cxn>
                <a:cxn ang="0">
                  <a:pos x="200" y="104"/>
                </a:cxn>
                <a:cxn ang="0">
                  <a:pos x="215" y="101"/>
                </a:cxn>
                <a:cxn ang="0">
                  <a:pos x="230" y="98"/>
                </a:cxn>
                <a:cxn ang="0">
                  <a:pos x="230" y="143"/>
                </a:cxn>
                <a:cxn ang="0">
                  <a:pos x="223" y="147"/>
                </a:cxn>
                <a:cxn ang="0">
                  <a:pos x="216" y="152"/>
                </a:cxn>
                <a:cxn ang="0">
                  <a:pos x="208" y="158"/>
                </a:cxn>
                <a:cxn ang="0">
                  <a:pos x="199" y="165"/>
                </a:cxn>
                <a:cxn ang="0">
                  <a:pos x="199" y="166"/>
                </a:cxn>
                <a:cxn ang="0">
                  <a:pos x="199" y="167"/>
                </a:cxn>
                <a:cxn ang="0">
                  <a:pos x="199" y="168"/>
                </a:cxn>
                <a:cxn ang="0">
                  <a:pos x="199" y="169"/>
                </a:cxn>
                <a:cxn ang="0">
                  <a:pos x="190" y="175"/>
                </a:cxn>
                <a:cxn ang="0">
                  <a:pos x="178" y="181"/>
                </a:cxn>
                <a:cxn ang="0">
                  <a:pos x="167" y="188"/>
                </a:cxn>
                <a:cxn ang="0">
                  <a:pos x="153" y="196"/>
                </a:cxn>
                <a:cxn ang="0">
                  <a:pos x="139" y="204"/>
                </a:cxn>
                <a:cxn ang="0">
                  <a:pos x="124" y="212"/>
                </a:cxn>
                <a:cxn ang="0">
                  <a:pos x="109" y="221"/>
                </a:cxn>
                <a:cxn ang="0">
                  <a:pos x="95" y="230"/>
                </a:cxn>
                <a:cxn ang="0">
                  <a:pos x="0" y="230"/>
                </a:cxn>
                <a:cxn ang="0">
                  <a:pos x="0" y="0"/>
                </a:cxn>
              </a:cxnLst>
              <a:rect l="0" t="0" r="r" b="b"/>
              <a:pathLst>
                <a:path w="230" h="230">
                  <a:moveTo>
                    <a:pt x="0" y="0"/>
                  </a:moveTo>
                  <a:lnTo>
                    <a:pt x="57" y="0"/>
                  </a:lnTo>
                  <a:lnTo>
                    <a:pt x="64" y="7"/>
                  </a:lnTo>
                  <a:lnTo>
                    <a:pt x="71" y="14"/>
                  </a:lnTo>
                  <a:lnTo>
                    <a:pt x="78" y="21"/>
                  </a:lnTo>
                  <a:lnTo>
                    <a:pt x="85" y="26"/>
                  </a:lnTo>
                  <a:lnTo>
                    <a:pt x="92" y="32"/>
                  </a:lnTo>
                  <a:lnTo>
                    <a:pt x="96" y="36"/>
                  </a:lnTo>
                  <a:lnTo>
                    <a:pt x="101" y="40"/>
                  </a:lnTo>
                  <a:lnTo>
                    <a:pt x="104" y="42"/>
                  </a:lnTo>
                  <a:lnTo>
                    <a:pt x="104" y="47"/>
                  </a:lnTo>
                  <a:lnTo>
                    <a:pt x="103" y="52"/>
                  </a:lnTo>
                  <a:lnTo>
                    <a:pt x="101" y="56"/>
                  </a:lnTo>
                  <a:lnTo>
                    <a:pt x="95" y="66"/>
                  </a:lnTo>
                  <a:lnTo>
                    <a:pt x="94" y="66"/>
                  </a:lnTo>
                  <a:lnTo>
                    <a:pt x="93" y="66"/>
                  </a:lnTo>
                  <a:lnTo>
                    <a:pt x="91" y="66"/>
                  </a:lnTo>
                  <a:lnTo>
                    <a:pt x="89" y="66"/>
                  </a:lnTo>
                  <a:lnTo>
                    <a:pt x="88" y="69"/>
                  </a:lnTo>
                  <a:lnTo>
                    <a:pt x="87" y="71"/>
                  </a:lnTo>
                  <a:lnTo>
                    <a:pt x="82" y="78"/>
                  </a:lnTo>
                  <a:lnTo>
                    <a:pt x="74" y="89"/>
                  </a:lnTo>
                  <a:lnTo>
                    <a:pt x="73" y="89"/>
                  </a:lnTo>
                  <a:lnTo>
                    <a:pt x="72" y="89"/>
                  </a:lnTo>
                  <a:lnTo>
                    <a:pt x="71" y="89"/>
                  </a:lnTo>
                  <a:lnTo>
                    <a:pt x="70" y="89"/>
                  </a:lnTo>
                  <a:lnTo>
                    <a:pt x="66" y="94"/>
                  </a:lnTo>
                  <a:lnTo>
                    <a:pt x="62" y="99"/>
                  </a:lnTo>
                  <a:lnTo>
                    <a:pt x="56" y="105"/>
                  </a:lnTo>
                  <a:lnTo>
                    <a:pt x="51" y="110"/>
                  </a:lnTo>
                  <a:lnTo>
                    <a:pt x="48" y="117"/>
                  </a:lnTo>
                  <a:lnTo>
                    <a:pt x="46" y="123"/>
                  </a:lnTo>
                  <a:lnTo>
                    <a:pt x="47" y="130"/>
                  </a:lnTo>
                  <a:lnTo>
                    <a:pt x="51" y="137"/>
                  </a:lnTo>
                  <a:lnTo>
                    <a:pt x="88" y="129"/>
                  </a:lnTo>
                  <a:lnTo>
                    <a:pt x="118" y="122"/>
                  </a:lnTo>
                  <a:lnTo>
                    <a:pt x="145" y="116"/>
                  </a:lnTo>
                  <a:lnTo>
                    <a:pt x="165" y="112"/>
                  </a:lnTo>
                  <a:lnTo>
                    <a:pt x="184" y="107"/>
                  </a:lnTo>
                  <a:lnTo>
                    <a:pt x="200" y="104"/>
                  </a:lnTo>
                  <a:lnTo>
                    <a:pt x="215" y="101"/>
                  </a:lnTo>
                  <a:lnTo>
                    <a:pt x="230" y="98"/>
                  </a:lnTo>
                  <a:lnTo>
                    <a:pt x="230" y="143"/>
                  </a:lnTo>
                  <a:lnTo>
                    <a:pt x="223" y="147"/>
                  </a:lnTo>
                  <a:lnTo>
                    <a:pt x="216" y="152"/>
                  </a:lnTo>
                  <a:lnTo>
                    <a:pt x="208" y="158"/>
                  </a:lnTo>
                  <a:lnTo>
                    <a:pt x="199" y="165"/>
                  </a:lnTo>
                  <a:lnTo>
                    <a:pt x="199" y="166"/>
                  </a:lnTo>
                  <a:lnTo>
                    <a:pt x="199" y="167"/>
                  </a:lnTo>
                  <a:lnTo>
                    <a:pt x="199" y="168"/>
                  </a:lnTo>
                  <a:lnTo>
                    <a:pt x="199" y="169"/>
                  </a:lnTo>
                  <a:lnTo>
                    <a:pt x="190" y="175"/>
                  </a:lnTo>
                  <a:lnTo>
                    <a:pt x="178" y="181"/>
                  </a:lnTo>
                  <a:lnTo>
                    <a:pt x="167" y="188"/>
                  </a:lnTo>
                  <a:lnTo>
                    <a:pt x="153" y="196"/>
                  </a:lnTo>
                  <a:lnTo>
                    <a:pt x="139" y="204"/>
                  </a:lnTo>
                  <a:lnTo>
                    <a:pt x="124" y="212"/>
                  </a:lnTo>
                  <a:lnTo>
                    <a:pt x="109" y="221"/>
                  </a:lnTo>
                  <a:lnTo>
                    <a:pt x="95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32" name="Freeform 569"/>
            <p:cNvSpPr>
              <a:spLocks/>
            </p:cNvSpPr>
            <p:nvPr/>
          </p:nvSpPr>
          <p:spPr bwMode="auto">
            <a:xfrm>
              <a:off x="3677" y="2329"/>
              <a:ext cx="96" cy="11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4" y="26"/>
                </a:cxn>
                <a:cxn ang="0">
                  <a:pos x="32" y="49"/>
                </a:cxn>
                <a:cxn ang="0">
                  <a:pos x="66" y="44"/>
                </a:cxn>
                <a:cxn ang="0">
                  <a:pos x="101" y="29"/>
                </a:cxn>
                <a:cxn ang="0">
                  <a:pos x="134" y="13"/>
                </a:cxn>
                <a:cxn ang="0">
                  <a:pos x="167" y="0"/>
                </a:cxn>
                <a:cxn ang="0">
                  <a:pos x="190" y="6"/>
                </a:cxn>
                <a:cxn ang="0">
                  <a:pos x="182" y="19"/>
                </a:cxn>
                <a:cxn ang="0">
                  <a:pos x="172" y="32"/>
                </a:cxn>
                <a:cxn ang="0">
                  <a:pos x="161" y="44"/>
                </a:cxn>
                <a:cxn ang="0">
                  <a:pos x="155" y="51"/>
                </a:cxn>
                <a:cxn ang="0">
                  <a:pos x="153" y="51"/>
                </a:cxn>
                <a:cxn ang="0">
                  <a:pos x="148" y="57"/>
                </a:cxn>
                <a:cxn ang="0">
                  <a:pos x="135" y="72"/>
                </a:cxn>
                <a:cxn ang="0">
                  <a:pos x="119" y="87"/>
                </a:cxn>
                <a:cxn ang="0">
                  <a:pos x="108" y="101"/>
                </a:cxn>
                <a:cxn ang="0">
                  <a:pos x="104" y="107"/>
                </a:cxn>
                <a:cxn ang="0">
                  <a:pos x="101" y="107"/>
                </a:cxn>
                <a:cxn ang="0">
                  <a:pos x="100" y="108"/>
                </a:cxn>
                <a:cxn ang="0">
                  <a:pos x="100" y="111"/>
                </a:cxn>
                <a:cxn ang="0">
                  <a:pos x="95" y="115"/>
                </a:cxn>
                <a:cxn ang="0">
                  <a:pos x="82" y="126"/>
                </a:cxn>
                <a:cxn ang="0">
                  <a:pos x="68" y="141"/>
                </a:cxn>
                <a:cxn ang="0">
                  <a:pos x="54" y="155"/>
                </a:cxn>
                <a:cxn ang="0">
                  <a:pos x="47" y="162"/>
                </a:cxn>
                <a:cxn ang="0">
                  <a:pos x="47" y="164"/>
                </a:cxn>
                <a:cxn ang="0">
                  <a:pos x="38" y="170"/>
                </a:cxn>
                <a:cxn ang="0">
                  <a:pos x="31" y="185"/>
                </a:cxn>
                <a:cxn ang="0">
                  <a:pos x="36" y="202"/>
                </a:cxn>
                <a:cxn ang="0">
                  <a:pos x="49" y="221"/>
                </a:cxn>
                <a:cxn ang="0">
                  <a:pos x="0" y="230"/>
                </a:cxn>
              </a:cxnLst>
              <a:rect l="0" t="0" r="r" b="b"/>
              <a:pathLst>
                <a:path w="192" h="230">
                  <a:moveTo>
                    <a:pt x="0" y="0"/>
                  </a:moveTo>
                  <a:lnTo>
                    <a:pt x="41" y="0"/>
                  </a:lnTo>
                  <a:lnTo>
                    <a:pt x="38" y="13"/>
                  </a:lnTo>
                  <a:lnTo>
                    <a:pt x="34" y="26"/>
                  </a:lnTo>
                  <a:lnTo>
                    <a:pt x="32" y="39"/>
                  </a:lnTo>
                  <a:lnTo>
                    <a:pt x="32" y="49"/>
                  </a:lnTo>
                  <a:lnTo>
                    <a:pt x="49" y="48"/>
                  </a:lnTo>
                  <a:lnTo>
                    <a:pt x="66" y="44"/>
                  </a:lnTo>
                  <a:lnTo>
                    <a:pt x="84" y="37"/>
                  </a:lnTo>
                  <a:lnTo>
                    <a:pt x="101" y="29"/>
                  </a:lnTo>
                  <a:lnTo>
                    <a:pt x="118" y="21"/>
                  </a:lnTo>
                  <a:lnTo>
                    <a:pt x="134" y="13"/>
                  </a:lnTo>
                  <a:lnTo>
                    <a:pt x="152" y="5"/>
                  </a:lnTo>
                  <a:lnTo>
                    <a:pt x="167" y="0"/>
                  </a:lnTo>
                  <a:lnTo>
                    <a:pt x="192" y="0"/>
                  </a:lnTo>
                  <a:lnTo>
                    <a:pt x="190" y="6"/>
                  </a:lnTo>
                  <a:lnTo>
                    <a:pt x="186" y="13"/>
                  </a:lnTo>
                  <a:lnTo>
                    <a:pt x="182" y="19"/>
                  </a:lnTo>
                  <a:lnTo>
                    <a:pt x="177" y="26"/>
                  </a:lnTo>
                  <a:lnTo>
                    <a:pt x="172" y="32"/>
                  </a:lnTo>
                  <a:lnTo>
                    <a:pt x="167" y="39"/>
                  </a:lnTo>
                  <a:lnTo>
                    <a:pt x="161" y="44"/>
                  </a:lnTo>
                  <a:lnTo>
                    <a:pt x="156" y="51"/>
                  </a:lnTo>
                  <a:lnTo>
                    <a:pt x="155" y="51"/>
                  </a:lnTo>
                  <a:lnTo>
                    <a:pt x="154" y="51"/>
                  </a:lnTo>
                  <a:lnTo>
                    <a:pt x="153" y="51"/>
                  </a:lnTo>
                  <a:lnTo>
                    <a:pt x="152" y="51"/>
                  </a:lnTo>
                  <a:lnTo>
                    <a:pt x="148" y="57"/>
                  </a:lnTo>
                  <a:lnTo>
                    <a:pt x="142" y="64"/>
                  </a:lnTo>
                  <a:lnTo>
                    <a:pt x="135" y="72"/>
                  </a:lnTo>
                  <a:lnTo>
                    <a:pt x="127" y="79"/>
                  </a:lnTo>
                  <a:lnTo>
                    <a:pt x="119" y="87"/>
                  </a:lnTo>
                  <a:lnTo>
                    <a:pt x="112" y="94"/>
                  </a:lnTo>
                  <a:lnTo>
                    <a:pt x="108" y="101"/>
                  </a:lnTo>
                  <a:lnTo>
                    <a:pt x="106" y="107"/>
                  </a:lnTo>
                  <a:lnTo>
                    <a:pt x="104" y="107"/>
                  </a:lnTo>
                  <a:lnTo>
                    <a:pt x="103" y="107"/>
                  </a:lnTo>
                  <a:lnTo>
                    <a:pt x="101" y="107"/>
                  </a:lnTo>
                  <a:lnTo>
                    <a:pt x="100" y="107"/>
                  </a:lnTo>
                  <a:lnTo>
                    <a:pt x="100" y="108"/>
                  </a:lnTo>
                  <a:lnTo>
                    <a:pt x="100" y="109"/>
                  </a:lnTo>
                  <a:lnTo>
                    <a:pt x="100" y="111"/>
                  </a:lnTo>
                  <a:lnTo>
                    <a:pt x="100" y="112"/>
                  </a:lnTo>
                  <a:lnTo>
                    <a:pt x="95" y="115"/>
                  </a:lnTo>
                  <a:lnTo>
                    <a:pt x="89" y="119"/>
                  </a:lnTo>
                  <a:lnTo>
                    <a:pt x="82" y="126"/>
                  </a:lnTo>
                  <a:lnTo>
                    <a:pt x="76" y="133"/>
                  </a:lnTo>
                  <a:lnTo>
                    <a:pt x="68" y="141"/>
                  </a:lnTo>
                  <a:lnTo>
                    <a:pt x="61" y="148"/>
                  </a:lnTo>
                  <a:lnTo>
                    <a:pt x="54" y="155"/>
                  </a:lnTo>
                  <a:lnTo>
                    <a:pt x="47" y="161"/>
                  </a:lnTo>
                  <a:lnTo>
                    <a:pt x="47" y="162"/>
                  </a:lnTo>
                  <a:lnTo>
                    <a:pt x="47" y="163"/>
                  </a:lnTo>
                  <a:lnTo>
                    <a:pt x="47" y="164"/>
                  </a:lnTo>
                  <a:lnTo>
                    <a:pt x="47" y="165"/>
                  </a:lnTo>
                  <a:lnTo>
                    <a:pt x="38" y="170"/>
                  </a:lnTo>
                  <a:lnTo>
                    <a:pt x="33" y="177"/>
                  </a:lnTo>
                  <a:lnTo>
                    <a:pt x="31" y="185"/>
                  </a:lnTo>
                  <a:lnTo>
                    <a:pt x="32" y="193"/>
                  </a:lnTo>
                  <a:lnTo>
                    <a:pt x="36" y="202"/>
                  </a:lnTo>
                  <a:lnTo>
                    <a:pt x="42" y="211"/>
                  </a:lnTo>
                  <a:lnTo>
                    <a:pt x="49" y="221"/>
                  </a:lnTo>
                  <a:lnTo>
                    <a:pt x="57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33" name="Freeform 570"/>
            <p:cNvSpPr>
              <a:spLocks/>
            </p:cNvSpPr>
            <p:nvPr/>
          </p:nvSpPr>
          <p:spPr bwMode="auto">
            <a:xfrm>
              <a:off x="3760" y="2328"/>
              <a:ext cx="14" cy="1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0" y="3"/>
                </a:cxn>
                <a:cxn ang="0">
                  <a:pos x="6" y="1"/>
                </a:cxn>
                <a:cxn ang="0">
                  <a:pos x="13" y="0"/>
                </a:cxn>
                <a:cxn ang="0">
                  <a:pos x="20" y="0"/>
                </a:cxn>
                <a:cxn ang="0">
                  <a:pos x="26" y="0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25" y="3"/>
                </a:cxn>
              </a:cxnLst>
              <a:rect l="0" t="0" r="r" b="b"/>
              <a:pathLst>
                <a:path w="26" h="3">
                  <a:moveTo>
                    <a:pt x="25" y="3"/>
                  </a:moveTo>
                  <a:lnTo>
                    <a:pt x="0" y="3"/>
                  </a:lnTo>
                  <a:lnTo>
                    <a:pt x="6" y="1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5" y="2"/>
                  </a:lnTo>
                  <a:lnTo>
                    <a:pt x="25" y="3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34" name="Freeform 571"/>
            <p:cNvSpPr>
              <a:spLocks/>
            </p:cNvSpPr>
            <p:nvPr/>
          </p:nvSpPr>
          <p:spPr bwMode="auto">
            <a:xfrm>
              <a:off x="3677" y="2304"/>
              <a:ext cx="22" cy="25"/>
            </a:xfrm>
            <a:custGeom>
              <a:avLst/>
              <a:gdLst/>
              <a:ahLst/>
              <a:cxnLst>
                <a:cxn ang="0">
                  <a:pos x="41" y="50"/>
                </a:cxn>
                <a:cxn ang="0">
                  <a:pos x="0" y="50"/>
                </a:cxn>
                <a:cxn ang="0">
                  <a:pos x="0" y="2"/>
                </a:cxn>
                <a:cxn ang="0">
                  <a:pos x="2" y="1"/>
                </a:cxn>
                <a:cxn ang="0">
                  <a:pos x="5" y="1"/>
                </a:cxn>
                <a:cxn ang="0">
                  <a:pos x="8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1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4" y="3"/>
                </a:cxn>
                <a:cxn ang="0">
                  <a:pos x="33" y="7"/>
                </a:cxn>
                <a:cxn ang="0">
                  <a:pos x="39" y="12"/>
                </a:cxn>
                <a:cxn ang="0">
                  <a:pos x="42" y="18"/>
                </a:cxn>
                <a:cxn ang="0">
                  <a:pos x="44" y="26"/>
                </a:cxn>
                <a:cxn ang="0">
                  <a:pos x="44" y="33"/>
                </a:cxn>
                <a:cxn ang="0">
                  <a:pos x="43" y="42"/>
                </a:cxn>
                <a:cxn ang="0">
                  <a:pos x="41" y="50"/>
                </a:cxn>
              </a:cxnLst>
              <a:rect l="0" t="0" r="r" b="b"/>
              <a:pathLst>
                <a:path w="44" h="50">
                  <a:moveTo>
                    <a:pt x="41" y="50"/>
                  </a:moveTo>
                  <a:lnTo>
                    <a:pt x="0" y="50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4" y="3"/>
                  </a:lnTo>
                  <a:lnTo>
                    <a:pt x="33" y="7"/>
                  </a:lnTo>
                  <a:lnTo>
                    <a:pt x="39" y="12"/>
                  </a:lnTo>
                  <a:lnTo>
                    <a:pt x="42" y="18"/>
                  </a:lnTo>
                  <a:lnTo>
                    <a:pt x="44" y="26"/>
                  </a:lnTo>
                  <a:lnTo>
                    <a:pt x="44" y="33"/>
                  </a:lnTo>
                  <a:lnTo>
                    <a:pt x="43" y="42"/>
                  </a:lnTo>
                  <a:lnTo>
                    <a:pt x="41" y="5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35" name="Freeform 572"/>
            <p:cNvSpPr>
              <a:spLocks/>
            </p:cNvSpPr>
            <p:nvPr/>
          </p:nvSpPr>
          <p:spPr bwMode="auto">
            <a:xfrm>
              <a:off x="3587" y="3248"/>
              <a:ext cx="20" cy="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9" y="0"/>
                </a:cxn>
                <a:cxn ang="0">
                  <a:pos x="34" y="1"/>
                </a:cxn>
                <a:cxn ang="0">
                  <a:pos x="29" y="3"/>
                </a:cxn>
                <a:cxn ang="0">
                  <a:pos x="24" y="4"/>
                </a:cxn>
                <a:cxn ang="0">
                  <a:pos x="20" y="5"/>
                </a:cxn>
                <a:cxn ang="0">
                  <a:pos x="14" y="7"/>
                </a:cxn>
                <a:cxn ang="0">
                  <a:pos x="9" y="7"/>
                </a:cxn>
                <a:cxn ang="0">
                  <a:pos x="5" y="7"/>
                </a:cxn>
                <a:cxn ang="0">
                  <a:pos x="0" y="7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9" h="7">
                  <a:moveTo>
                    <a:pt x="2" y="0"/>
                  </a:moveTo>
                  <a:lnTo>
                    <a:pt x="39" y="0"/>
                  </a:lnTo>
                  <a:lnTo>
                    <a:pt x="34" y="1"/>
                  </a:lnTo>
                  <a:lnTo>
                    <a:pt x="29" y="3"/>
                  </a:lnTo>
                  <a:lnTo>
                    <a:pt x="24" y="4"/>
                  </a:lnTo>
                  <a:lnTo>
                    <a:pt x="20" y="5"/>
                  </a:lnTo>
                  <a:lnTo>
                    <a:pt x="14" y="7"/>
                  </a:lnTo>
                  <a:lnTo>
                    <a:pt x="9" y="7"/>
                  </a:lnTo>
                  <a:lnTo>
                    <a:pt x="5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36" name="Freeform 573"/>
            <p:cNvSpPr>
              <a:spLocks/>
            </p:cNvSpPr>
            <p:nvPr/>
          </p:nvSpPr>
          <p:spPr bwMode="auto">
            <a:xfrm>
              <a:off x="3661" y="3248"/>
              <a:ext cx="16" cy="2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2" y="0"/>
                </a:cxn>
                <a:cxn ang="0">
                  <a:pos x="32" y="54"/>
                </a:cxn>
                <a:cxn ang="0">
                  <a:pos x="20" y="50"/>
                </a:cxn>
                <a:cxn ang="0">
                  <a:pos x="11" y="46"/>
                </a:cxn>
                <a:cxn ang="0">
                  <a:pos x="5" y="39"/>
                </a:cxn>
                <a:cxn ang="0">
                  <a:pos x="2" y="32"/>
                </a:cxn>
                <a:cxn ang="0">
                  <a:pos x="0" y="25"/>
                </a:cxn>
                <a:cxn ang="0">
                  <a:pos x="2" y="17"/>
                </a:cxn>
                <a:cxn ang="0">
                  <a:pos x="3" y="8"/>
                </a:cxn>
                <a:cxn ang="0">
                  <a:pos x="5" y="0"/>
                </a:cxn>
              </a:cxnLst>
              <a:rect l="0" t="0" r="r" b="b"/>
              <a:pathLst>
                <a:path w="32" h="54">
                  <a:moveTo>
                    <a:pt x="5" y="0"/>
                  </a:moveTo>
                  <a:lnTo>
                    <a:pt x="32" y="0"/>
                  </a:lnTo>
                  <a:lnTo>
                    <a:pt x="32" y="54"/>
                  </a:lnTo>
                  <a:lnTo>
                    <a:pt x="20" y="50"/>
                  </a:lnTo>
                  <a:lnTo>
                    <a:pt x="11" y="46"/>
                  </a:lnTo>
                  <a:lnTo>
                    <a:pt x="5" y="39"/>
                  </a:lnTo>
                  <a:lnTo>
                    <a:pt x="2" y="32"/>
                  </a:lnTo>
                  <a:lnTo>
                    <a:pt x="0" y="25"/>
                  </a:lnTo>
                  <a:lnTo>
                    <a:pt x="2" y="17"/>
                  </a:lnTo>
                  <a:lnTo>
                    <a:pt x="3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37" name="Freeform 574"/>
            <p:cNvSpPr>
              <a:spLocks/>
            </p:cNvSpPr>
            <p:nvPr/>
          </p:nvSpPr>
          <p:spPr bwMode="auto">
            <a:xfrm>
              <a:off x="3588" y="3133"/>
              <a:ext cx="89" cy="115"/>
            </a:xfrm>
            <a:custGeom>
              <a:avLst/>
              <a:gdLst/>
              <a:ahLst/>
              <a:cxnLst>
                <a:cxn ang="0">
                  <a:pos x="178" y="0"/>
                </a:cxn>
                <a:cxn ang="0">
                  <a:pos x="151" y="231"/>
                </a:cxn>
                <a:cxn ang="0">
                  <a:pos x="158" y="206"/>
                </a:cxn>
                <a:cxn ang="0">
                  <a:pos x="161" y="186"/>
                </a:cxn>
                <a:cxn ang="0">
                  <a:pos x="130" y="189"/>
                </a:cxn>
                <a:cxn ang="0">
                  <a:pos x="98" y="202"/>
                </a:cxn>
                <a:cxn ang="0">
                  <a:pos x="67" y="217"/>
                </a:cxn>
                <a:cxn ang="0">
                  <a:pos x="37" y="231"/>
                </a:cxn>
                <a:cxn ang="0">
                  <a:pos x="4" y="225"/>
                </a:cxn>
                <a:cxn ang="0">
                  <a:pos x="11" y="213"/>
                </a:cxn>
                <a:cxn ang="0">
                  <a:pos x="21" y="201"/>
                </a:cxn>
                <a:cxn ang="0">
                  <a:pos x="30" y="189"/>
                </a:cxn>
                <a:cxn ang="0">
                  <a:pos x="36" y="183"/>
                </a:cxn>
                <a:cxn ang="0">
                  <a:pos x="39" y="183"/>
                </a:cxn>
                <a:cxn ang="0">
                  <a:pos x="44" y="178"/>
                </a:cxn>
                <a:cxn ang="0">
                  <a:pos x="57" y="163"/>
                </a:cxn>
                <a:cxn ang="0">
                  <a:pos x="73" y="148"/>
                </a:cxn>
                <a:cxn ang="0">
                  <a:pos x="84" y="134"/>
                </a:cxn>
                <a:cxn ang="0">
                  <a:pos x="88" y="128"/>
                </a:cxn>
                <a:cxn ang="0">
                  <a:pos x="90" y="128"/>
                </a:cxn>
                <a:cxn ang="0">
                  <a:pos x="91" y="127"/>
                </a:cxn>
                <a:cxn ang="0">
                  <a:pos x="91" y="123"/>
                </a:cxn>
                <a:cxn ang="0">
                  <a:pos x="96" y="120"/>
                </a:cxn>
                <a:cxn ang="0">
                  <a:pos x="108" y="109"/>
                </a:cxn>
                <a:cxn ang="0">
                  <a:pos x="123" y="94"/>
                </a:cxn>
                <a:cxn ang="0">
                  <a:pos x="137" y="80"/>
                </a:cxn>
                <a:cxn ang="0">
                  <a:pos x="144" y="73"/>
                </a:cxn>
                <a:cxn ang="0">
                  <a:pos x="144" y="70"/>
                </a:cxn>
                <a:cxn ang="0">
                  <a:pos x="155" y="64"/>
                </a:cxn>
                <a:cxn ang="0">
                  <a:pos x="161" y="49"/>
                </a:cxn>
                <a:cxn ang="0">
                  <a:pos x="155" y="30"/>
                </a:cxn>
                <a:cxn ang="0">
                  <a:pos x="140" y="9"/>
                </a:cxn>
              </a:cxnLst>
              <a:rect l="0" t="0" r="r" b="b"/>
              <a:pathLst>
                <a:path w="178" h="231">
                  <a:moveTo>
                    <a:pt x="130" y="0"/>
                  </a:moveTo>
                  <a:lnTo>
                    <a:pt x="178" y="0"/>
                  </a:lnTo>
                  <a:lnTo>
                    <a:pt x="178" y="231"/>
                  </a:lnTo>
                  <a:lnTo>
                    <a:pt x="151" y="231"/>
                  </a:lnTo>
                  <a:lnTo>
                    <a:pt x="155" y="218"/>
                  </a:lnTo>
                  <a:lnTo>
                    <a:pt x="158" y="206"/>
                  </a:lnTo>
                  <a:lnTo>
                    <a:pt x="161" y="195"/>
                  </a:lnTo>
                  <a:lnTo>
                    <a:pt x="161" y="186"/>
                  </a:lnTo>
                  <a:lnTo>
                    <a:pt x="145" y="187"/>
                  </a:lnTo>
                  <a:lnTo>
                    <a:pt x="130" y="189"/>
                  </a:lnTo>
                  <a:lnTo>
                    <a:pt x="114" y="195"/>
                  </a:lnTo>
                  <a:lnTo>
                    <a:pt x="98" y="202"/>
                  </a:lnTo>
                  <a:lnTo>
                    <a:pt x="82" y="209"/>
                  </a:lnTo>
                  <a:lnTo>
                    <a:pt x="67" y="217"/>
                  </a:lnTo>
                  <a:lnTo>
                    <a:pt x="52" y="225"/>
                  </a:lnTo>
                  <a:lnTo>
                    <a:pt x="37" y="231"/>
                  </a:lnTo>
                  <a:lnTo>
                    <a:pt x="0" y="231"/>
                  </a:lnTo>
                  <a:lnTo>
                    <a:pt x="4" y="225"/>
                  </a:lnTo>
                  <a:lnTo>
                    <a:pt x="7" y="219"/>
                  </a:lnTo>
                  <a:lnTo>
                    <a:pt x="11" y="213"/>
                  </a:lnTo>
                  <a:lnTo>
                    <a:pt x="16" y="206"/>
                  </a:lnTo>
                  <a:lnTo>
                    <a:pt x="21" y="201"/>
                  </a:lnTo>
                  <a:lnTo>
                    <a:pt x="26" y="195"/>
                  </a:lnTo>
                  <a:lnTo>
                    <a:pt x="30" y="189"/>
                  </a:lnTo>
                  <a:lnTo>
                    <a:pt x="35" y="183"/>
                  </a:lnTo>
                  <a:lnTo>
                    <a:pt x="36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41" y="183"/>
                  </a:lnTo>
                  <a:lnTo>
                    <a:pt x="44" y="178"/>
                  </a:lnTo>
                  <a:lnTo>
                    <a:pt x="50" y="171"/>
                  </a:lnTo>
                  <a:lnTo>
                    <a:pt x="57" y="163"/>
                  </a:lnTo>
                  <a:lnTo>
                    <a:pt x="65" y="156"/>
                  </a:lnTo>
                  <a:lnTo>
                    <a:pt x="73" y="148"/>
                  </a:lnTo>
                  <a:lnTo>
                    <a:pt x="80" y="141"/>
                  </a:lnTo>
                  <a:lnTo>
                    <a:pt x="84" y="134"/>
                  </a:lnTo>
                  <a:lnTo>
                    <a:pt x="87" y="128"/>
                  </a:lnTo>
                  <a:lnTo>
                    <a:pt x="88" y="128"/>
                  </a:lnTo>
                  <a:lnTo>
                    <a:pt x="89" y="128"/>
                  </a:lnTo>
                  <a:lnTo>
                    <a:pt x="90" y="128"/>
                  </a:lnTo>
                  <a:lnTo>
                    <a:pt x="91" y="128"/>
                  </a:lnTo>
                  <a:lnTo>
                    <a:pt x="91" y="127"/>
                  </a:lnTo>
                  <a:lnTo>
                    <a:pt x="91" y="125"/>
                  </a:lnTo>
                  <a:lnTo>
                    <a:pt x="91" y="123"/>
                  </a:lnTo>
                  <a:lnTo>
                    <a:pt x="91" y="122"/>
                  </a:lnTo>
                  <a:lnTo>
                    <a:pt x="96" y="120"/>
                  </a:lnTo>
                  <a:lnTo>
                    <a:pt x="102" y="115"/>
                  </a:lnTo>
                  <a:lnTo>
                    <a:pt x="108" y="109"/>
                  </a:lnTo>
                  <a:lnTo>
                    <a:pt x="117" y="102"/>
                  </a:lnTo>
                  <a:lnTo>
                    <a:pt x="123" y="94"/>
                  </a:lnTo>
                  <a:lnTo>
                    <a:pt x="130" y="85"/>
                  </a:lnTo>
                  <a:lnTo>
                    <a:pt x="137" y="80"/>
                  </a:lnTo>
                  <a:lnTo>
                    <a:pt x="144" y="74"/>
                  </a:lnTo>
                  <a:lnTo>
                    <a:pt x="144" y="73"/>
                  </a:lnTo>
                  <a:lnTo>
                    <a:pt x="144" y="72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55" y="64"/>
                  </a:lnTo>
                  <a:lnTo>
                    <a:pt x="159" y="57"/>
                  </a:lnTo>
                  <a:lnTo>
                    <a:pt x="161" y="49"/>
                  </a:lnTo>
                  <a:lnTo>
                    <a:pt x="159" y="39"/>
                  </a:lnTo>
                  <a:lnTo>
                    <a:pt x="155" y="30"/>
                  </a:lnTo>
                  <a:lnTo>
                    <a:pt x="148" y="20"/>
                  </a:lnTo>
                  <a:lnTo>
                    <a:pt x="140" y="9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38" name="Freeform 575"/>
            <p:cNvSpPr>
              <a:spLocks/>
            </p:cNvSpPr>
            <p:nvPr/>
          </p:nvSpPr>
          <p:spPr bwMode="auto">
            <a:xfrm>
              <a:off x="3562" y="3018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83" y="229"/>
                </a:cxn>
                <a:cxn ang="0">
                  <a:pos x="170" y="216"/>
                </a:cxn>
                <a:cxn ang="0">
                  <a:pos x="157" y="206"/>
                </a:cxn>
                <a:cxn ang="0">
                  <a:pos x="148" y="197"/>
                </a:cxn>
                <a:cxn ang="0">
                  <a:pos x="141" y="191"/>
                </a:cxn>
                <a:cxn ang="0">
                  <a:pos x="142" y="183"/>
                </a:cxn>
                <a:cxn ang="0">
                  <a:pos x="149" y="168"/>
                </a:cxn>
                <a:cxn ang="0">
                  <a:pos x="151" y="168"/>
                </a:cxn>
                <a:cxn ang="0">
                  <a:pos x="155" y="168"/>
                </a:cxn>
                <a:cxn ang="0">
                  <a:pos x="157" y="162"/>
                </a:cxn>
                <a:cxn ang="0">
                  <a:pos x="170" y="146"/>
                </a:cxn>
                <a:cxn ang="0">
                  <a:pos x="172" y="146"/>
                </a:cxn>
                <a:cxn ang="0">
                  <a:pos x="174" y="146"/>
                </a:cxn>
                <a:cxn ang="0">
                  <a:pos x="182" y="135"/>
                </a:cxn>
                <a:cxn ang="0">
                  <a:pos x="193" y="123"/>
                </a:cxn>
                <a:cxn ang="0">
                  <a:pos x="198" y="110"/>
                </a:cxn>
                <a:cxn ang="0">
                  <a:pos x="193" y="98"/>
                </a:cxn>
                <a:cxn ang="0">
                  <a:pos x="152" y="107"/>
                </a:cxn>
                <a:cxn ang="0">
                  <a:pos x="120" y="114"/>
                </a:cxn>
                <a:cxn ang="0">
                  <a:pos x="92" y="120"/>
                </a:cxn>
                <a:cxn ang="0">
                  <a:pos x="69" y="125"/>
                </a:cxn>
                <a:cxn ang="0">
                  <a:pos x="51" y="129"/>
                </a:cxn>
                <a:cxn ang="0">
                  <a:pos x="34" y="132"/>
                </a:cxn>
                <a:cxn ang="0">
                  <a:pos x="16" y="136"/>
                </a:cxn>
                <a:cxn ang="0">
                  <a:pos x="0" y="139"/>
                </a:cxn>
                <a:cxn ang="0">
                  <a:pos x="5" y="99"/>
                </a:cxn>
                <a:cxn ang="0">
                  <a:pos x="14" y="92"/>
                </a:cxn>
                <a:cxn ang="0">
                  <a:pos x="24" y="85"/>
                </a:cxn>
                <a:cxn ang="0">
                  <a:pos x="38" y="76"/>
                </a:cxn>
                <a:cxn ang="0">
                  <a:pos x="45" y="69"/>
                </a:cxn>
                <a:cxn ang="0">
                  <a:pos x="45" y="67"/>
                </a:cxn>
                <a:cxn ang="0">
                  <a:pos x="54" y="60"/>
                </a:cxn>
                <a:cxn ang="0">
                  <a:pos x="80" y="46"/>
                </a:cxn>
                <a:cxn ang="0">
                  <a:pos x="110" y="29"/>
                </a:cxn>
                <a:cxn ang="0">
                  <a:pos x="141" y="10"/>
                </a:cxn>
              </a:cxnLst>
              <a:rect l="0" t="0" r="r" b="b"/>
              <a:pathLst>
                <a:path w="231" h="229">
                  <a:moveTo>
                    <a:pt x="156" y="0"/>
                  </a:moveTo>
                  <a:lnTo>
                    <a:pt x="231" y="0"/>
                  </a:lnTo>
                  <a:lnTo>
                    <a:pt x="231" y="229"/>
                  </a:lnTo>
                  <a:lnTo>
                    <a:pt x="183" y="229"/>
                  </a:lnTo>
                  <a:lnTo>
                    <a:pt x="176" y="222"/>
                  </a:lnTo>
                  <a:lnTo>
                    <a:pt x="170" y="216"/>
                  </a:lnTo>
                  <a:lnTo>
                    <a:pt x="164" y="211"/>
                  </a:lnTo>
                  <a:lnTo>
                    <a:pt x="157" y="206"/>
                  </a:lnTo>
                  <a:lnTo>
                    <a:pt x="152" y="202"/>
                  </a:lnTo>
                  <a:lnTo>
                    <a:pt x="148" y="197"/>
                  </a:lnTo>
                  <a:lnTo>
                    <a:pt x="143" y="193"/>
                  </a:lnTo>
                  <a:lnTo>
                    <a:pt x="141" y="191"/>
                  </a:lnTo>
                  <a:lnTo>
                    <a:pt x="141" y="187"/>
                  </a:lnTo>
                  <a:lnTo>
                    <a:pt x="142" y="183"/>
                  </a:lnTo>
                  <a:lnTo>
                    <a:pt x="144" y="177"/>
                  </a:lnTo>
                  <a:lnTo>
                    <a:pt x="149" y="168"/>
                  </a:lnTo>
                  <a:lnTo>
                    <a:pt x="150" y="168"/>
                  </a:lnTo>
                  <a:lnTo>
                    <a:pt x="151" y="168"/>
                  </a:lnTo>
                  <a:lnTo>
                    <a:pt x="153" y="168"/>
                  </a:lnTo>
                  <a:lnTo>
                    <a:pt x="155" y="168"/>
                  </a:lnTo>
                  <a:lnTo>
                    <a:pt x="156" y="165"/>
                  </a:lnTo>
                  <a:lnTo>
                    <a:pt x="157" y="162"/>
                  </a:lnTo>
                  <a:lnTo>
                    <a:pt x="161" y="157"/>
                  </a:lnTo>
                  <a:lnTo>
                    <a:pt x="170" y="146"/>
                  </a:lnTo>
                  <a:lnTo>
                    <a:pt x="171" y="146"/>
                  </a:lnTo>
                  <a:lnTo>
                    <a:pt x="172" y="146"/>
                  </a:lnTo>
                  <a:lnTo>
                    <a:pt x="173" y="146"/>
                  </a:lnTo>
                  <a:lnTo>
                    <a:pt x="174" y="146"/>
                  </a:lnTo>
                  <a:lnTo>
                    <a:pt x="178" y="140"/>
                  </a:lnTo>
                  <a:lnTo>
                    <a:pt x="182" y="135"/>
                  </a:lnTo>
                  <a:lnTo>
                    <a:pt x="188" y="129"/>
                  </a:lnTo>
                  <a:lnTo>
                    <a:pt x="193" y="123"/>
                  </a:lnTo>
                  <a:lnTo>
                    <a:pt x="197" y="117"/>
                  </a:lnTo>
                  <a:lnTo>
                    <a:pt x="198" y="110"/>
                  </a:lnTo>
                  <a:lnTo>
                    <a:pt x="197" y="105"/>
                  </a:lnTo>
                  <a:lnTo>
                    <a:pt x="193" y="98"/>
                  </a:lnTo>
                  <a:lnTo>
                    <a:pt x="172" y="102"/>
                  </a:lnTo>
                  <a:lnTo>
                    <a:pt x="152" y="107"/>
                  </a:lnTo>
                  <a:lnTo>
                    <a:pt x="135" y="110"/>
                  </a:lnTo>
                  <a:lnTo>
                    <a:pt x="120" y="114"/>
                  </a:lnTo>
                  <a:lnTo>
                    <a:pt x="105" y="117"/>
                  </a:lnTo>
                  <a:lnTo>
                    <a:pt x="92" y="120"/>
                  </a:lnTo>
                  <a:lnTo>
                    <a:pt x="81" y="123"/>
                  </a:lnTo>
                  <a:lnTo>
                    <a:pt x="69" y="125"/>
                  </a:lnTo>
                  <a:lnTo>
                    <a:pt x="60" y="127"/>
                  </a:lnTo>
                  <a:lnTo>
                    <a:pt x="51" y="129"/>
                  </a:lnTo>
                  <a:lnTo>
                    <a:pt x="42" y="131"/>
                  </a:lnTo>
                  <a:lnTo>
                    <a:pt x="34" y="132"/>
                  </a:lnTo>
                  <a:lnTo>
                    <a:pt x="26" y="135"/>
                  </a:lnTo>
                  <a:lnTo>
                    <a:pt x="16" y="136"/>
                  </a:lnTo>
                  <a:lnTo>
                    <a:pt x="8" y="138"/>
                  </a:lnTo>
                  <a:lnTo>
                    <a:pt x="0" y="139"/>
                  </a:lnTo>
                  <a:lnTo>
                    <a:pt x="0" y="102"/>
                  </a:lnTo>
                  <a:lnTo>
                    <a:pt x="5" y="99"/>
                  </a:lnTo>
                  <a:lnTo>
                    <a:pt x="8" y="95"/>
                  </a:lnTo>
                  <a:lnTo>
                    <a:pt x="14" y="92"/>
                  </a:lnTo>
                  <a:lnTo>
                    <a:pt x="19" y="89"/>
                  </a:lnTo>
                  <a:lnTo>
                    <a:pt x="24" y="85"/>
                  </a:lnTo>
                  <a:lnTo>
                    <a:pt x="31" y="81"/>
                  </a:lnTo>
                  <a:lnTo>
                    <a:pt x="38" y="76"/>
                  </a:lnTo>
                  <a:lnTo>
                    <a:pt x="45" y="70"/>
                  </a:lnTo>
                  <a:lnTo>
                    <a:pt x="45" y="69"/>
                  </a:lnTo>
                  <a:lnTo>
                    <a:pt x="45" y="68"/>
                  </a:lnTo>
                  <a:lnTo>
                    <a:pt x="45" y="67"/>
                  </a:lnTo>
                  <a:lnTo>
                    <a:pt x="45" y="66"/>
                  </a:lnTo>
                  <a:lnTo>
                    <a:pt x="54" y="60"/>
                  </a:lnTo>
                  <a:lnTo>
                    <a:pt x="67" y="53"/>
                  </a:lnTo>
                  <a:lnTo>
                    <a:pt x="80" y="46"/>
                  </a:lnTo>
                  <a:lnTo>
                    <a:pt x="95" y="38"/>
                  </a:lnTo>
                  <a:lnTo>
                    <a:pt x="110" y="29"/>
                  </a:lnTo>
                  <a:lnTo>
                    <a:pt x="125" y="19"/>
                  </a:lnTo>
                  <a:lnTo>
                    <a:pt x="141" y="1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39" name="Freeform 576"/>
            <p:cNvSpPr>
              <a:spLocks/>
            </p:cNvSpPr>
            <p:nvPr/>
          </p:nvSpPr>
          <p:spPr bwMode="auto">
            <a:xfrm>
              <a:off x="3579" y="2904"/>
              <a:ext cx="1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28" y="7"/>
                </a:cxn>
                <a:cxn ang="0">
                  <a:pos x="24" y="14"/>
                </a:cxn>
                <a:cxn ang="0">
                  <a:pos x="22" y="21"/>
                </a:cxn>
                <a:cxn ang="0">
                  <a:pos x="18" y="28"/>
                </a:cxn>
                <a:cxn ang="0">
                  <a:pos x="10" y="27"/>
                </a:cxn>
                <a:cxn ang="0">
                  <a:pos x="5" y="21"/>
                </a:cxn>
                <a:cxn ang="0">
                  <a:pos x="1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28">
                  <a:moveTo>
                    <a:pt x="0" y="0"/>
                  </a:moveTo>
                  <a:lnTo>
                    <a:pt x="30" y="0"/>
                  </a:lnTo>
                  <a:lnTo>
                    <a:pt x="28" y="7"/>
                  </a:lnTo>
                  <a:lnTo>
                    <a:pt x="24" y="14"/>
                  </a:lnTo>
                  <a:lnTo>
                    <a:pt x="22" y="21"/>
                  </a:lnTo>
                  <a:lnTo>
                    <a:pt x="18" y="28"/>
                  </a:lnTo>
                  <a:lnTo>
                    <a:pt x="10" y="27"/>
                  </a:lnTo>
                  <a:lnTo>
                    <a:pt x="5" y="21"/>
                  </a:lnTo>
                  <a:lnTo>
                    <a:pt x="1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40" name="Freeform 577"/>
            <p:cNvSpPr>
              <a:spLocks/>
            </p:cNvSpPr>
            <p:nvPr/>
          </p:nvSpPr>
          <p:spPr bwMode="auto">
            <a:xfrm>
              <a:off x="3609" y="2904"/>
              <a:ext cx="68" cy="11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136" y="0"/>
                </a:cxn>
                <a:cxn ang="0">
                  <a:pos x="136" y="230"/>
                </a:cxn>
                <a:cxn ang="0">
                  <a:pos x="61" y="230"/>
                </a:cxn>
                <a:cxn ang="0">
                  <a:pos x="72" y="221"/>
                </a:cxn>
                <a:cxn ang="0">
                  <a:pos x="84" y="213"/>
                </a:cxn>
                <a:cxn ang="0">
                  <a:pos x="93" y="203"/>
                </a:cxn>
                <a:cxn ang="0">
                  <a:pos x="102" y="194"/>
                </a:cxn>
                <a:cxn ang="0">
                  <a:pos x="109" y="185"/>
                </a:cxn>
                <a:cxn ang="0">
                  <a:pos x="115" y="176"/>
                </a:cxn>
                <a:cxn ang="0">
                  <a:pos x="117" y="166"/>
                </a:cxn>
                <a:cxn ang="0">
                  <a:pos x="118" y="157"/>
                </a:cxn>
                <a:cxn ang="0">
                  <a:pos x="101" y="141"/>
                </a:cxn>
                <a:cxn ang="0">
                  <a:pos x="90" y="125"/>
                </a:cxn>
                <a:cxn ang="0">
                  <a:pos x="83" y="108"/>
                </a:cxn>
                <a:cxn ang="0">
                  <a:pos x="80" y="92"/>
                </a:cxn>
                <a:cxn ang="0">
                  <a:pos x="83" y="75"/>
                </a:cxn>
                <a:cxn ang="0">
                  <a:pos x="92" y="60"/>
                </a:cxn>
                <a:cxn ang="0">
                  <a:pos x="106" y="47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8" y="26"/>
                </a:cxn>
                <a:cxn ang="0">
                  <a:pos x="128" y="22"/>
                </a:cxn>
                <a:cxn ang="0">
                  <a:pos x="129" y="19"/>
                </a:cxn>
                <a:cxn ang="0">
                  <a:pos x="126" y="17"/>
                </a:cxn>
                <a:cxn ang="0">
                  <a:pos x="125" y="14"/>
                </a:cxn>
                <a:cxn ang="0">
                  <a:pos x="123" y="12"/>
                </a:cxn>
                <a:cxn ang="0">
                  <a:pos x="121" y="10"/>
                </a:cxn>
                <a:cxn ang="0">
                  <a:pos x="104" y="13"/>
                </a:cxn>
                <a:cxn ang="0">
                  <a:pos x="87" y="20"/>
                </a:cxn>
                <a:cxn ang="0">
                  <a:pos x="69" y="30"/>
                </a:cxn>
                <a:cxn ang="0">
                  <a:pos x="52" y="41"/>
                </a:cxn>
                <a:cxn ang="0">
                  <a:pos x="34" y="50"/>
                </a:cxn>
                <a:cxn ang="0">
                  <a:pos x="19" y="56"/>
                </a:cxn>
                <a:cxn ang="0">
                  <a:pos x="8" y="56"/>
                </a:cxn>
                <a:cxn ang="0">
                  <a:pos x="0" y="49"/>
                </a:cxn>
                <a:cxn ang="0">
                  <a:pos x="4" y="43"/>
                </a:cxn>
                <a:cxn ang="0">
                  <a:pos x="9" y="36"/>
                </a:cxn>
                <a:cxn ang="0">
                  <a:pos x="14" y="30"/>
                </a:cxn>
                <a:cxn ang="0">
                  <a:pos x="19" y="25"/>
                </a:cxn>
                <a:cxn ang="0">
                  <a:pos x="24" y="19"/>
                </a:cxn>
                <a:cxn ang="0">
                  <a:pos x="28" y="12"/>
                </a:cxn>
                <a:cxn ang="0">
                  <a:pos x="33" y="6"/>
                </a:cxn>
                <a:cxn ang="0">
                  <a:pos x="38" y="0"/>
                </a:cxn>
              </a:cxnLst>
              <a:rect l="0" t="0" r="r" b="b"/>
              <a:pathLst>
                <a:path w="136" h="230">
                  <a:moveTo>
                    <a:pt x="38" y="0"/>
                  </a:moveTo>
                  <a:lnTo>
                    <a:pt x="136" y="0"/>
                  </a:lnTo>
                  <a:lnTo>
                    <a:pt x="136" y="230"/>
                  </a:lnTo>
                  <a:lnTo>
                    <a:pt x="61" y="230"/>
                  </a:lnTo>
                  <a:lnTo>
                    <a:pt x="72" y="221"/>
                  </a:lnTo>
                  <a:lnTo>
                    <a:pt x="84" y="213"/>
                  </a:lnTo>
                  <a:lnTo>
                    <a:pt x="93" y="203"/>
                  </a:lnTo>
                  <a:lnTo>
                    <a:pt x="102" y="194"/>
                  </a:lnTo>
                  <a:lnTo>
                    <a:pt x="109" y="185"/>
                  </a:lnTo>
                  <a:lnTo>
                    <a:pt x="115" y="176"/>
                  </a:lnTo>
                  <a:lnTo>
                    <a:pt x="117" y="166"/>
                  </a:lnTo>
                  <a:lnTo>
                    <a:pt x="118" y="157"/>
                  </a:lnTo>
                  <a:lnTo>
                    <a:pt x="101" y="141"/>
                  </a:lnTo>
                  <a:lnTo>
                    <a:pt x="90" y="125"/>
                  </a:lnTo>
                  <a:lnTo>
                    <a:pt x="83" y="108"/>
                  </a:lnTo>
                  <a:lnTo>
                    <a:pt x="80" y="92"/>
                  </a:lnTo>
                  <a:lnTo>
                    <a:pt x="83" y="75"/>
                  </a:lnTo>
                  <a:lnTo>
                    <a:pt x="92" y="60"/>
                  </a:lnTo>
                  <a:lnTo>
                    <a:pt x="106" y="47"/>
                  </a:lnTo>
                  <a:lnTo>
                    <a:pt x="126" y="34"/>
                  </a:lnTo>
                  <a:lnTo>
                    <a:pt x="128" y="29"/>
                  </a:lnTo>
                  <a:lnTo>
                    <a:pt x="128" y="26"/>
                  </a:lnTo>
                  <a:lnTo>
                    <a:pt x="128" y="22"/>
                  </a:lnTo>
                  <a:lnTo>
                    <a:pt x="129" y="19"/>
                  </a:lnTo>
                  <a:lnTo>
                    <a:pt x="126" y="17"/>
                  </a:lnTo>
                  <a:lnTo>
                    <a:pt x="125" y="14"/>
                  </a:lnTo>
                  <a:lnTo>
                    <a:pt x="123" y="12"/>
                  </a:lnTo>
                  <a:lnTo>
                    <a:pt x="121" y="10"/>
                  </a:lnTo>
                  <a:lnTo>
                    <a:pt x="104" y="13"/>
                  </a:lnTo>
                  <a:lnTo>
                    <a:pt x="87" y="20"/>
                  </a:lnTo>
                  <a:lnTo>
                    <a:pt x="69" y="30"/>
                  </a:lnTo>
                  <a:lnTo>
                    <a:pt x="52" y="41"/>
                  </a:lnTo>
                  <a:lnTo>
                    <a:pt x="34" y="50"/>
                  </a:lnTo>
                  <a:lnTo>
                    <a:pt x="19" y="56"/>
                  </a:lnTo>
                  <a:lnTo>
                    <a:pt x="8" y="56"/>
                  </a:lnTo>
                  <a:lnTo>
                    <a:pt x="0" y="49"/>
                  </a:lnTo>
                  <a:lnTo>
                    <a:pt x="4" y="43"/>
                  </a:lnTo>
                  <a:lnTo>
                    <a:pt x="9" y="36"/>
                  </a:lnTo>
                  <a:lnTo>
                    <a:pt x="14" y="30"/>
                  </a:lnTo>
                  <a:lnTo>
                    <a:pt x="19" y="25"/>
                  </a:lnTo>
                  <a:lnTo>
                    <a:pt x="24" y="19"/>
                  </a:lnTo>
                  <a:lnTo>
                    <a:pt x="28" y="12"/>
                  </a:lnTo>
                  <a:lnTo>
                    <a:pt x="33" y="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41" name="Freeform 578"/>
            <p:cNvSpPr>
              <a:spLocks/>
            </p:cNvSpPr>
            <p:nvPr/>
          </p:nvSpPr>
          <p:spPr bwMode="auto">
            <a:xfrm>
              <a:off x="3562" y="2789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33" y="229"/>
                </a:cxn>
                <a:cxn ang="0">
                  <a:pos x="150" y="208"/>
                </a:cxn>
                <a:cxn ang="0">
                  <a:pos x="168" y="186"/>
                </a:cxn>
                <a:cxn ang="0">
                  <a:pos x="187" y="165"/>
                </a:cxn>
                <a:cxn ang="0">
                  <a:pos x="206" y="143"/>
                </a:cxn>
                <a:cxn ang="0">
                  <a:pos x="209" y="126"/>
                </a:cxn>
                <a:cxn ang="0">
                  <a:pos x="189" y="117"/>
                </a:cxn>
                <a:cxn ang="0">
                  <a:pos x="182" y="111"/>
                </a:cxn>
                <a:cxn ang="0">
                  <a:pos x="175" y="105"/>
                </a:cxn>
                <a:cxn ang="0">
                  <a:pos x="174" y="105"/>
                </a:cxn>
                <a:cxn ang="0">
                  <a:pos x="174" y="104"/>
                </a:cxn>
                <a:cxn ang="0">
                  <a:pos x="170" y="103"/>
                </a:cxn>
                <a:cxn ang="0">
                  <a:pos x="164" y="102"/>
                </a:cxn>
                <a:cxn ang="0">
                  <a:pos x="164" y="102"/>
                </a:cxn>
                <a:cxn ang="0">
                  <a:pos x="163" y="103"/>
                </a:cxn>
                <a:cxn ang="0">
                  <a:pos x="160" y="100"/>
                </a:cxn>
                <a:cxn ang="0">
                  <a:pos x="158" y="99"/>
                </a:cxn>
                <a:cxn ang="0">
                  <a:pos x="152" y="97"/>
                </a:cxn>
                <a:cxn ang="0">
                  <a:pos x="147" y="94"/>
                </a:cxn>
                <a:cxn ang="0">
                  <a:pos x="129" y="83"/>
                </a:cxn>
                <a:cxn ang="0">
                  <a:pos x="115" y="92"/>
                </a:cxn>
                <a:cxn ang="0">
                  <a:pos x="104" y="128"/>
                </a:cxn>
                <a:cxn ang="0">
                  <a:pos x="91" y="163"/>
                </a:cxn>
                <a:cxn ang="0">
                  <a:pos x="79" y="196"/>
                </a:cxn>
                <a:cxn ang="0">
                  <a:pos x="66" y="229"/>
                </a:cxn>
                <a:cxn ang="0">
                  <a:pos x="36" y="205"/>
                </a:cxn>
                <a:cxn ang="0">
                  <a:pos x="34" y="152"/>
                </a:cxn>
                <a:cxn ang="0">
                  <a:pos x="26" y="133"/>
                </a:cxn>
                <a:cxn ang="0">
                  <a:pos x="19" y="130"/>
                </a:cxn>
                <a:cxn ang="0">
                  <a:pos x="13" y="132"/>
                </a:cxn>
                <a:cxn ang="0">
                  <a:pos x="7" y="137"/>
                </a:cxn>
                <a:cxn ang="0">
                  <a:pos x="4" y="150"/>
                </a:cxn>
                <a:cxn ang="0">
                  <a:pos x="3" y="167"/>
                </a:cxn>
                <a:cxn ang="0">
                  <a:pos x="0" y="113"/>
                </a:cxn>
                <a:cxn ang="0">
                  <a:pos x="4" y="112"/>
                </a:cxn>
                <a:cxn ang="0">
                  <a:pos x="6" y="112"/>
                </a:cxn>
                <a:cxn ang="0">
                  <a:pos x="7" y="105"/>
                </a:cxn>
                <a:cxn ang="0">
                  <a:pos x="8" y="99"/>
                </a:cxn>
                <a:cxn ang="0">
                  <a:pos x="5" y="95"/>
                </a:cxn>
                <a:cxn ang="0">
                  <a:pos x="0" y="90"/>
                </a:cxn>
                <a:cxn ang="0">
                  <a:pos x="11" y="30"/>
                </a:cxn>
                <a:cxn ang="0">
                  <a:pos x="33" y="34"/>
                </a:cxn>
                <a:cxn ang="0">
                  <a:pos x="54" y="38"/>
                </a:cxn>
                <a:cxn ang="0">
                  <a:pos x="76" y="43"/>
                </a:cxn>
                <a:cxn ang="0">
                  <a:pos x="98" y="43"/>
                </a:cxn>
                <a:cxn ang="0">
                  <a:pos x="104" y="30"/>
                </a:cxn>
                <a:cxn ang="0">
                  <a:pos x="103" y="13"/>
                </a:cxn>
                <a:cxn ang="0">
                  <a:pos x="103" y="5"/>
                </a:cxn>
              </a:cxnLst>
              <a:rect l="0" t="0" r="r" b="b"/>
              <a:pathLst>
                <a:path w="231" h="229">
                  <a:moveTo>
                    <a:pt x="104" y="0"/>
                  </a:moveTo>
                  <a:lnTo>
                    <a:pt x="231" y="0"/>
                  </a:lnTo>
                  <a:lnTo>
                    <a:pt x="231" y="229"/>
                  </a:lnTo>
                  <a:lnTo>
                    <a:pt x="133" y="229"/>
                  </a:lnTo>
                  <a:lnTo>
                    <a:pt x="142" y="219"/>
                  </a:lnTo>
                  <a:lnTo>
                    <a:pt x="150" y="208"/>
                  </a:lnTo>
                  <a:lnTo>
                    <a:pt x="159" y="197"/>
                  </a:lnTo>
                  <a:lnTo>
                    <a:pt x="168" y="186"/>
                  </a:lnTo>
                  <a:lnTo>
                    <a:pt x="176" y="175"/>
                  </a:lnTo>
                  <a:lnTo>
                    <a:pt x="187" y="165"/>
                  </a:lnTo>
                  <a:lnTo>
                    <a:pt x="196" y="153"/>
                  </a:lnTo>
                  <a:lnTo>
                    <a:pt x="206" y="143"/>
                  </a:lnTo>
                  <a:lnTo>
                    <a:pt x="210" y="133"/>
                  </a:lnTo>
                  <a:lnTo>
                    <a:pt x="209" y="126"/>
                  </a:lnTo>
                  <a:lnTo>
                    <a:pt x="202" y="121"/>
                  </a:lnTo>
                  <a:lnTo>
                    <a:pt x="189" y="117"/>
                  </a:lnTo>
                  <a:lnTo>
                    <a:pt x="186" y="114"/>
                  </a:lnTo>
                  <a:lnTo>
                    <a:pt x="182" y="111"/>
                  </a:lnTo>
                  <a:lnTo>
                    <a:pt x="179" y="107"/>
                  </a:lnTo>
                  <a:lnTo>
                    <a:pt x="175" y="105"/>
                  </a:lnTo>
                  <a:lnTo>
                    <a:pt x="174" y="105"/>
                  </a:lnTo>
                  <a:lnTo>
                    <a:pt x="174" y="105"/>
                  </a:lnTo>
                  <a:lnTo>
                    <a:pt x="174" y="105"/>
                  </a:lnTo>
                  <a:lnTo>
                    <a:pt x="174" y="104"/>
                  </a:lnTo>
                  <a:lnTo>
                    <a:pt x="172" y="104"/>
                  </a:lnTo>
                  <a:lnTo>
                    <a:pt x="170" y="103"/>
                  </a:lnTo>
                  <a:lnTo>
                    <a:pt x="166" y="103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3" y="103"/>
                  </a:lnTo>
                  <a:lnTo>
                    <a:pt x="161" y="102"/>
                  </a:lnTo>
                  <a:lnTo>
                    <a:pt x="160" y="100"/>
                  </a:lnTo>
                  <a:lnTo>
                    <a:pt x="159" y="100"/>
                  </a:lnTo>
                  <a:lnTo>
                    <a:pt x="158" y="99"/>
                  </a:lnTo>
                  <a:lnTo>
                    <a:pt x="156" y="98"/>
                  </a:lnTo>
                  <a:lnTo>
                    <a:pt x="152" y="97"/>
                  </a:lnTo>
                  <a:lnTo>
                    <a:pt x="149" y="95"/>
                  </a:lnTo>
                  <a:lnTo>
                    <a:pt x="147" y="94"/>
                  </a:lnTo>
                  <a:lnTo>
                    <a:pt x="137" y="87"/>
                  </a:lnTo>
                  <a:lnTo>
                    <a:pt x="129" y="83"/>
                  </a:lnTo>
                  <a:lnTo>
                    <a:pt x="122" y="85"/>
                  </a:lnTo>
                  <a:lnTo>
                    <a:pt x="115" y="92"/>
                  </a:lnTo>
                  <a:lnTo>
                    <a:pt x="110" y="111"/>
                  </a:lnTo>
                  <a:lnTo>
                    <a:pt x="104" y="128"/>
                  </a:lnTo>
                  <a:lnTo>
                    <a:pt x="98" y="147"/>
                  </a:lnTo>
                  <a:lnTo>
                    <a:pt x="91" y="163"/>
                  </a:lnTo>
                  <a:lnTo>
                    <a:pt x="85" y="180"/>
                  </a:lnTo>
                  <a:lnTo>
                    <a:pt x="79" y="196"/>
                  </a:lnTo>
                  <a:lnTo>
                    <a:pt x="73" y="213"/>
                  </a:lnTo>
                  <a:lnTo>
                    <a:pt x="66" y="229"/>
                  </a:lnTo>
                  <a:lnTo>
                    <a:pt x="36" y="229"/>
                  </a:lnTo>
                  <a:lnTo>
                    <a:pt x="36" y="205"/>
                  </a:lnTo>
                  <a:lnTo>
                    <a:pt x="36" y="178"/>
                  </a:lnTo>
                  <a:lnTo>
                    <a:pt x="34" y="152"/>
                  </a:lnTo>
                  <a:lnTo>
                    <a:pt x="28" y="133"/>
                  </a:lnTo>
                  <a:lnTo>
                    <a:pt x="26" y="133"/>
                  </a:lnTo>
                  <a:lnTo>
                    <a:pt x="22" y="132"/>
                  </a:lnTo>
                  <a:lnTo>
                    <a:pt x="19" y="130"/>
                  </a:lnTo>
                  <a:lnTo>
                    <a:pt x="16" y="129"/>
                  </a:lnTo>
                  <a:lnTo>
                    <a:pt x="13" y="132"/>
                  </a:lnTo>
                  <a:lnTo>
                    <a:pt x="11" y="134"/>
                  </a:lnTo>
                  <a:lnTo>
                    <a:pt x="7" y="137"/>
                  </a:lnTo>
                  <a:lnTo>
                    <a:pt x="4" y="140"/>
                  </a:lnTo>
                  <a:lnTo>
                    <a:pt x="4" y="150"/>
                  </a:lnTo>
                  <a:lnTo>
                    <a:pt x="4" y="159"/>
                  </a:lnTo>
                  <a:lnTo>
                    <a:pt x="3" y="167"/>
                  </a:lnTo>
                  <a:lnTo>
                    <a:pt x="0" y="175"/>
                  </a:lnTo>
                  <a:lnTo>
                    <a:pt x="0" y="113"/>
                  </a:lnTo>
                  <a:lnTo>
                    <a:pt x="1" y="113"/>
                  </a:lnTo>
                  <a:lnTo>
                    <a:pt x="4" y="112"/>
                  </a:lnTo>
                  <a:lnTo>
                    <a:pt x="5" y="112"/>
                  </a:lnTo>
                  <a:lnTo>
                    <a:pt x="6" y="112"/>
                  </a:lnTo>
                  <a:lnTo>
                    <a:pt x="6" y="108"/>
                  </a:lnTo>
                  <a:lnTo>
                    <a:pt x="7" y="105"/>
                  </a:lnTo>
                  <a:lnTo>
                    <a:pt x="7" y="103"/>
                  </a:lnTo>
                  <a:lnTo>
                    <a:pt x="8" y="99"/>
                  </a:lnTo>
                  <a:lnTo>
                    <a:pt x="7" y="97"/>
                  </a:lnTo>
                  <a:lnTo>
                    <a:pt x="5" y="95"/>
                  </a:lnTo>
                  <a:lnTo>
                    <a:pt x="3" y="92"/>
                  </a:lnTo>
                  <a:lnTo>
                    <a:pt x="0" y="90"/>
                  </a:lnTo>
                  <a:lnTo>
                    <a:pt x="0" y="28"/>
                  </a:lnTo>
                  <a:lnTo>
                    <a:pt x="11" y="30"/>
                  </a:lnTo>
                  <a:lnTo>
                    <a:pt x="22" y="31"/>
                  </a:lnTo>
                  <a:lnTo>
                    <a:pt x="33" y="34"/>
                  </a:lnTo>
                  <a:lnTo>
                    <a:pt x="44" y="36"/>
                  </a:lnTo>
                  <a:lnTo>
                    <a:pt x="54" y="38"/>
                  </a:lnTo>
                  <a:lnTo>
                    <a:pt x="65" y="40"/>
                  </a:lnTo>
                  <a:lnTo>
                    <a:pt x="76" y="43"/>
                  </a:lnTo>
                  <a:lnTo>
                    <a:pt x="87" y="45"/>
                  </a:lnTo>
                  <a:lnTo>
                    <a:pt x="98" y="43"/>
                  </a:lnTo>
                  <a:lnTo>
                    <a:pt x="103" y="38"/>
                  </a:lnTo>
                  <a:lnTo>
                    <a:pt x="104" y="30"/>
                  </a:lnTo>
                  <a:lnTo>
                    <a:pt x="102" y="17"/>
                  </a:lnTo>
                  <a:lnTo>
                    <a:pt x="103" y="13"/>
                  </a:lnTo>
                  <a:lnTo>
                    <a:pt x="103" y="8"/>
                  </a:lnTo>
                  <a:lnTo>
                    <a:pt x="103" y="5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42" name="Freeform 579"/>
            <p:cNvSpPr>
              <a:spLocks/>
            </p:cNvSpPr>
            <p:nvPr/>
          </p:nvSpPr>
          <p:spPr bwMode="auto">
            <a:xfrm>
              <a:off x="3562" y="2674"/>
              <a:ext cx="115" cy="115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96" y="32"/>
                </a:cxn>
                <a:cxn ang="0">
                  <a:pos x="109" y="64"/>
                </a:cxn>
                <a:cxn ang="0">
                  <a:pos x="120" y="98"/>
                </a:cxn>
                <a:cxn ang="0">
                  <a:pos x="130" y="132"/>
                </a:cxn>
                <a:cxn ang="0">
                  <a:pos x="138" y="140"/>
                </a:cxn>
                <a:cxn ang="0">
                  <a:pos x="147" y="143"/>
                </a:cxn>
                <a:cxn ang="0">
                  <a:pos x="157" y="132"/>
                </a:cxn>
                <a:cxn ang="0">
                  <a:pos x="171" y="123"/>
                </a:cxn>
                <a:cxn ang="0">
                  <a:pos x="173" y="124"/>
                </a:cxn>
                <a:cxn ang="0">
                  <a:pos x="175" y="125"/>
                </a:cxn>
                <a:cxn ang="0">
                  <a:pos x="176" y="124"/>
                </a:cxn>
                <a:cxn ang="0">
                  <a:pos x="178" y="124"/>
                </a:cxn>
                <a:cxn ang="0">
                  <a:pos x="178" y="122"/>
                </a:cxn>
                <a:cxn ang="0">
                  <a:pos x="178" y="121"/>
                </a:cxn>
                <a:cxn ang="0">
                  <a:pos x="188" y="116"/>
                </a:cxn>
                <a:cxn ang="0">
                  <a:pos x="195" y="113"/>
                </a:cxn>
                <a:cxn ang="0">
                  <a:pos x="203" y="110"/>
                </a:cxn>
                <a:cxn ang="0">
                  <a:pos x="216" y="108"/>
                </a:cxn>
                <a:cxn ang="0">
                  <a:pos x="218" y="105"/>
                </a:cxn>
                <a:cxn ang="0">
                  <a:pos x="217" y="95"/>
                </a:cxn>
                <a:cxn ang="0">
                  <a:pos x="204" y="78"/>
                </a:cxn>
                <a:cxn ang="0">
                  <a:pos x="183" y="56"/>
                </a:cxn>
                <a:cxn ang="0">
                  <a:pos x="164" y="33"/>
                </a:cxn>
                <a:cxn ang="0">
                  <a:pos x="145" y="11"/>
                </a:cxn>
                <a:cxn ang="0">
                  <a:pos x="231" y="0"/>
                </a:cxn>
                <a:cxn ang="0">
                  <a:pos x="104" y="229"/>
                </a:cxn>
                <a:cxn ang="0">
                  <a:pos x="110" y="206"/>
                </a:cxn>
                <a:cxn ang="0">
                  <a:pos x="118" y="187"/>
                </a:cxn>
                <a:cxn ang="0">
                  <a:pos x="112" y="183"/>
                </a:cxn>
                <a:cxn ang="0">
                  <a:pos x="103" y="181"/>
                </a:cxn>
                <a:cxn ang="0">
                  <a:pos x="76" y="187"/>
                </a:cxn>
                <a:cxn ang="0">
                  <a:pos x="51" y="192"/>
                </a:cxn>
                <a:cxn ang="0">
                  <a:pos x="26" y="197"/>
                </a:cxn>
                <a:cxn ang="0">
                  <a:pos x="0" y="200"/>
                </a:cxn>
                <a:cxn ang="0">
                  <a:pos x="8" y="142"/>
                </a:cxn>
                <a:cxn ang="0">
                  <a:pos x="20" y="131"/>
                </a:cxn>
                <a:cxn ang="0">
                  <a:pos x="23" y="123"/>
                </a:cxn>
                <a:cxn ang="0">
                  <a:pos x="22" y="116"/>
                </a:cxn>
                <a:cxn ang="0">
                  <a:pos x="18" y="113"/>
                </a:cxn>
                <a:cxn ang="0">
                  <a:pos x="11" y="109"/>
                </a:cxn>
                <a:cxn ang="0">
                  <a:pos x="6" y="109"/>
                </a:cxn>
                <a:cxn ang="0">
                  <a:pos x="3" y="110"/>
                </a:cxn>
                <a:cxn ang="0">
                  <a:pos x="0" y="23"/>
                </a:cxn>
                <a:cxn ang="0">
                  <a:pos x="15" y="48"/>
                </a:cxn>
                <a:cxn ang="0">
                  <a:pos x="20" y="86"/>
                </a:cxn>
                <a:cxn ang="0">
                  <a:pos x="26" y="91"/>
                </a:cxn>
                <a:cxn ang="0">
                  <a:pos x="31" y="95"/>
                </a:cxn>
                <a:cxn ang="0">
                  <a:pos x="37" y="93"/>
                </a:cxn>
                <a:cxn ang="0">
                  <a:pos x="44" y="92"/>
                </a:cxn>
                <a:cxn ang="0">
                  <a:pos x="51" y="49"/>
                </a:cxn>
                <a:cxn ang="0">
                  <a:pos x="51" y="0"/>
                </a:cxn>
              </a:cxnLst>
              <a:rect l="0" t="0" r="r" b="b"/>
              <a:pathLst>
                <a:path w="231" h="229">
                  <a:moveTo>
                    <a:pt x="51" y="0"/>
                  </a:moveTo>
                  <a:lnTo>
                    <a:pt x="83" y="0"/>
                  </a:lnTo>
                  <a:lnTo>
                    <a:pt x="90" y="16"/>
                  </a:lnTo>
                  <a:lnTo>
                    <a:pt x="96" y="32"/>
                  </a:lnTo>
                  <a:lnTo>
                    <a:pt x="102" y="48"/>
                  </a:lnTo>
                  <a:lnTo>
                    <a:pt x="109" y="64"/>
                  </a:lnTo>
                  <a:lnTo>
                    <a:pt x="114" y="80"/>
                  </a:lnTo>
                  <a:lnTo>
                    <a:pt x="120" y="98"/>
                  </a:lnTo>
                  <a:lnTo>
                    <a:pt x="125" y="115"/>
                  </a:lnTo>
                  <a:lnTo>
                    <a:pt x="130" y="132"/>
                  </a:lnTo>
                  <a:lnTo>
                    <a:pt x="135" y="137"/>
                  </a:lnTo>
                  <a:lnTo>
                    <a:pt x="138" y="140"/>
                  </a:lnTo>
                  <a:lnTo>
                    <a:pt x="142" y="143"/>
                  </a:lnTo>
                  <a:lnTo>
                    <a:pt x="147" y="143"/>
                  </a:lnTo>
                  <a:lnTo>
                    <a:pt x="152" y="137"/>
                  </a:lnTo>
                  <a:lnTo>
                    <a:pt x="157" y="132"/>
                  </a:lnTo>
                  <a:lnTo>
                    <a:pt x="163" y="129"/>
                  </a:lnTo>
                  <a:lnTo>
                    <a:pt x="171" y="123"/>
                  </a:lnTo>
                  <a:lnTo>
                    <a:pt x="172" y="124"/>
                  </a:lnTo>
                  <a:lnTo>
                    <a:pt x="173" y="124"/>
                  </a:lnTo>
                  <a:lnTo>
                    <a:pt x="174" y="124"/>
                  </a:lnTo>
                  <a:lnTo>
                    <a:pt x="175" y="125"/>
                  </a:lnTo>
                  <a:lnTo>
                    <a:pt x="176" y="125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78" y="123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8" y="121"/>
                  </a:lnTo>
                  <a:lnTo>
                    <a:pt x="183" y="119"/>
                  </a:lnTo>
                  <a:lnTo>
                    <a:pt x="188" y="116"/>
                  </a:lnTo>
                  <a:lnTo>
                    <a:pt x="191" y="114"/>
                  </a:lnTo>
                  <a:lnTo>
                    <a:pt x="195" y="113"/>
                  </a:lnTo>
                  <a:lnTo>
                    <a:pt x="199" y="112"/>
                  </a:lnTo>
                  <a:lnTo>
                    <a:pt x="203" y="110"/>
                  </a:lnTo>
                  <a:lnTo>
                    <a:pt x="209" y="109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8" y="105"/>
                  </a:lnTo>
                  <a:lnTo>
                    <a:pt x="218" y="100"/>
                  </a:lnTo>
                  <a:lnTo>
                    <a:pt x="217" y="95"/>
                  </a:lnTo>
                  <a:lnTo>
                    <a:pt x="214" y="90"/>
                  </a:lnTo>
                  <a:lnTo>
                    <a:pt x="204" y="78"/>
                  </a:lnTo>
                  <a:lnTo>
                    <a:pt x="194" y="67"/>
                  </a:lnTo>
                  <a:lnTo>
                    <a:pt x="183" y="56"/>
                  </a:lnTo>
                  <a:lnTo>
                    <a:pt x="174" y="45"/>
                  </a:lnTo>
                  <a:lnTo>
                    <a:pt x="164" y="33"/>
                  </a:lnTo>
                  <a:lnTo>
                    <a:pt x="155" y="22"/>
                  </a:lnTo>
                  <a:lnTo>
                    <a:pt x="145" y="11"/>
                  </a:lnTo>
                  <a:lnTo>
                    <a:pt x="136" y="0"/>
                  </a:lnTo>
                  <a:lnTo>
                    <a:pt x="231" y="0"/>
                  </a:lnTo>
                  <a:lnTo>
                    <a:pt x="231" y="229"/>
                  </a:lnTo>
                  <a:lnTo>
                    <a:pt x="104" y="229"/>
                  </a:lnTo>
                  <a:lnTo>
                    <a:pt x="106" y="218"/>
                  </a:lnTo>
                  <a:lnTo>
                    <a:pt x="110" y="206"/>
                  </a:lnTo>
                  <a:lnTo>
                    <a:pt x="113" y="196"/>
                  </a:lnTo>
                  <a:lnTo>
                    <a:pt x="118" y="187"/>
                  </a:lnTo>
                  <a:lnTo>
                    <a:pt x="115" y="184"/>
                  </a:lnTo>
                  <a:lnTo>
                    <a:pt x="112" y="183"/>
                  </a:lnTo>
                  <a:lnTo>
                    <a:pt x="109" y="182"/>
                  </a:lnTo>
                  <a:lnTo>
                    <a:pt x="103" y="181"/>
                  </a:lnTo>
                  <a:lnTo>
                    <a:pt x="89" y="184"/>
                  </a:lnTo>
                  <a:lnTo>
                    <a:pt x="76" y="187"/>
                  </a:lnTo>
                  <a:lnTo>
                    <a:pt x="64" y="190"/>
                  </a:lnTo>
                  <a:lnTo>
                    <a:pt x="51" y="192"/>
                  </a:lnTo>
                  <a:lnTo>
                    <a:pt x="38" y="195"/>
                  </a:lnTo>
                  <a:lnTo>
                    <a:pt x="26" y="197"/>
                  </a:lnTo>
                  <a:lnTo>
                    <a:pt x="13" y="198"/>
                  </a:lnTo>
                  <a:lnTo>
                    <a:pt x="0" y="200"/>
                  </a:lnTo>
                  <a:lnTo>
                    <a:pt x="0" y="147"/>
                  </a:lnTo>
                  <a:lnTo>
                    <a:pt x="8" y="142"/>
                  </a:lnTo>
                  <a:lnTo>
                    <a:pt x="14" y="137"/>
                  </a:lnTo>
                  <a:lnTo>
                    <a:pt x="20" y="131"/>
                  </a:lnTo>
                  <a:lnTo>
                    <a:pt x="24" y="125"/>
                  </a:lnTo>
                  <a:lnTo>
                    <a:pt x="23" y="123"/>
                  </a:lnTo>
                  <a:lnTo>
                    <a:pt x="23" y="120"/>
                  </a:lnTo>
                  <a:lnTo>
                    <a:pt x="22" y="116"/>
                  </a:lnTo>
                  <a:lnTo>
                    <a:pt x="21" y="114"/>
                  </a:lnTo>
                  <a:lnTo>
                    <a:pt x="18" y="113"/>
                  </a:lnTo>
                  <a:lnTo>
                    <a:pt x="14" y="110"/>
                  </a:lnTo>
                  <a:lnTo>
                    <a:pt x="11" y="109"/>
                  </a:lnTo>
                  <a:lnTo>
                    <a:pt x="7" y="108"/>
                  </a:lnTo>
                  <a:lnTo>
                    <a:pt x="6" y="109"/>
                  </a:lnTo>
                  <a:lnTo>
                    <a:pt x="4" y="109"/>
                  </a:lnTo>
                  <a:lnTo>
                    <a:pt x="3" y="110"/>
                  </a:lnTo>
                  <a:lnTo>
                    <a:pt x="0" y="112"/>
                  </a:lnTo>
                  <a:lnTo>
                    <a:pt x="0" y="23"/>
                  </a:lnTo>
                  <a:lnTo>
                    <a:pt x="9" y="34"/>
                  </a:lnTo>
                  <a:lnTo>
                    <a:pt x="15" y="48"/>
                  </a:lnTo>
                  <a:lnTo>
                    <a:pt x="19" y="66"/>
                  </a:lnTo>
                  <a:lnTo>
                    <a:pt x="20" y="86"/>
                  </a:lnTo>
                  <a:lnTo>
                    <a:pt x="22" y="89"/>
                  </a:lnTo>
                  <a:lnTo>
                    <a:pt x="26" y="91"/>
                  </a:lnTo>
                  <a:lnTo>
                    <a:pt x="28" y="93"/>
                  </a:lnTo>
                  <a:lnTo>
                    <a:pt x="31" y="95"/>
                  </a:lnTo>
                  <a:lnTo>
                    <a:pt x="34" y="94"/>
                  </a:lnTo>
                  <a:lnTo>
                    <a:pt x="37" y="93"/>
                  </a:lnTo>
                  <a:lnTo>
                    <a:pt x="41" y="93"/>
                  </a:lnTo>
                  <a:lnTo>
                    <a:pt x="44" y="92"/>
                  </a:lnTo>
                  <a:lnTo>
                    <a:pt x="50" y="74"/>
                  </a:lnTo>
                  <a:lnTo>
                    <a:pt x="51" y="49"/>
                  </a:lnTo>
                  <a:lnTo>
                    <a:pt x="51" y="2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43" name="Freeform 580"/>
            <p:cNvSpPr>
              <a:spLocks/>
            </p:cNvSpPr>
            <p:nvPr/>
          </p:nvSpPr>
          <p:spPr bwMode="auto">
            <a:xfrm>
              <a:off x="3640" y="2559"/>
              <a:ext cx="37" cy="1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4" y="0"/>
                </a:cxn>
                <a:cxn ang="0">
                  <a:pos x="74" y="215"/>
                </a:cxn>
                <a:cxn ang="0">
                  <a:pos x="74" y="211"/>
                </a:cxn>
                <a:cxn ang="0">
                  <a:pos x="74" y="208"/>
                </a:cxn>
                <a:cxn ang="0">
                  <a:pos x="72" y="204"/>
                </a:cxn>
                <a:cxn ang="0">
                  <a:pos x="72" y="201"/>
                </a:cxn>
                <a:cxn ang="0">
                  <a:pos x="52" y="188"/>
                </a:cxn>
                <a:cxn ang="0">
                  <a:pos x="38" y="174"/>
                </a:cxn>
                <a:cxn ang="0">
                  <a:pos x="29" y="159"/>
                </a:cxn>
                <a:cxn ang="0">
                  <a:pos x="25" y="143"/>
                </a:cxn>
                <a:cxn ang="0">
                  <a:pos x="28" y="127"/>
                </a:cxn>
                <a:cxn ang="0">
                  <a:pos x="34" y="110"/>
                </a:cxn>
                <a:cxn ang="0">
                  <a:pos x="46" y="94"/>
                </a:cxn>
                <a:cxn ang="0">
                  <a:pos x="63" y="78"/>
                </a:cxn>
                <a:cxn ang="0">
                  <a:pos x="62" y="68"/>
                </a:cxn>
                <a:cxn ang="0">
                  <a:pos x="60" y="58"/>
                </a:cxn>
                <a:cxn ang="0">
                  <a:pos x="54" y="49"/>
                </a:cxn>
                <a:cxn ang="0">
                  <a:pos x="46" y="38"/>
                </a:cxn>
                <a:cxn ang="0">
                  <a:pos x="37" y="29"/>
                </a:cxn>
                <a:cxn ang="0">
                  <a:pos x="25" y="19"/>
                </a:cxn>
                <a:cxn ang="0">
                  <a:pos x="13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4" h="215">
                  <a:moveTo>
                    <a:pt x="0" y="0"/>
                  </a:moveTo>
                  <a:lnTo>
                    <a:pt x="74" y="0"/>
                  </a:lnTo>
                  <a:lnTo>
                    <a:pt x="74" y="215"/>
                  </a:lnTo>
                  <a:lnTo>
                    <a:pt x="74" y="211"/>
                  </a:lnTo>
                  <a:lnTo>
                    <a:pt x="74" y="208"/>
                  </a:lnTo>
                  <a:lnTo>
                    <a:pt x="72" y="204"/>
                  </a:lnTo>
                  <a:lnTo>
                    <a:pt x="72" y="201"/>
                  </a:lnTo>
                  <a:lnTo>
                    <a:pt x="52" y="188"/>
                  </a:lnTo>
                  <a:lnTo>
                    <a:pt x="38" y="174"/>
                  </a:lnTo>
                  <a:lnTo>
                    <a:pt x="29" y="159"/>
                  </a:lnTo>
                  <a:lnTo>
                    <a:pt x="25" y="143"/>
                  </a:lnTo>
                  <a:lnTo>
                    <a:pt x="28" y="127"/>
                  </a:lnTo>
                  <a:lnTo>
                    <a:pt x="34" y="110"/>
                  </a:lnTo>
                  <a:lnTo>
                    <a:pt x="46" y="94"/>
                  </a:lnTo>
                  <a:lnTo>
                    <a:pt x="63" y="78"/>
                  </a:lnTo>
                  <a:lnTo>
                    <a:pt x="62" y="68"/>
                  </a:lnTo>
                  <a:lnTo>
                    <a:pt x="60" y="58"/>
                  </a:lnTo>
                  <a:lnTo>
                    <a:pt x="54" y="49"/>
                  </a:lnTo>
                  <a:lnTo>
                    <a:pt x="46" y="38"/>
                  </a:lnTo>
                  <a:lnTo>
                    <a:pt x="37" y="29"/>
                  </a:lnTo>
                  <a:lnTo>
                    <a:pt x="25" y="19"/>
                  </a:lnTo>
                  <a:lnTo>
                    <a:pt x="13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44" name="Freeform 581"/>
            <p:cNvSpPr>
              <a:spLocks/>
            </p:cNvSpPr>
            <p:nvPr/>
          </p:nvSpPr>
          <p:spPr bwMode="auto">
            <a:xfrm>
              <a:off x="3612" y="2648"/>
              <a:ext cx="65" cy="26"/>
            </a:xfrm>
            <a:custGeom>
              <a:avLst/>
              <a:gdLst/>
              <a:ahLst/>
              <a:cxnLst>
                <a:cxn ang="0">
                  <a:pos x="129" y="38"/>
                </a:cxn>
                <a:cxn ang="0">
                  <a:pos x="126" y="40"/>
                </a:cxn>
                <a:cxn ang="0">
                  <a:pos x="125" y="41"/>
                </a:cxn>
                <a:cxn ang="0">
                  <a:pos x="123" y="44"/>
                </a:cxn>
                <a:cxn ang="0">
                  <a:pos x="121" y="46"/>
                </a:cxn>
                <a:cxn ang="0">
                  <a:pos x="106" y="43"/>
                </a:cxn>
                <a:cxn ang="0">
                  <a:pos x="88" y="36"/>
                </a:cxn>
                <a:cxn ang="0">
                  <a:pos x="70" y="25"/>
                </a:cxn>
                <a:cxn ang="0">
                  <a:pos x="51" y="15"/>
                </a:cxn>
                <a:cxn ang="0">
                  <a:pos x="35" y="6"/>
                </a:cxn>
                <a:cxn ang="0">
                  <a:pos x="20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4" y="13"/>
                </a:cxn>
                <a:cxn ang="0">
                  <a:pos x="9" y="18"/>
                </a:cxn>
                <a:cxn ang="0">
                  <a:pos x="12" y="24"/>
                </a:cxn>
                <a:cxn ang="0">
                  <a:pos x="17" y="29"/>
                </a:cxn>
                <a:cxn ang="0">
                  <a:pos x="21" y="35"/>
                </a:cxn>
                <a:cxn ang="0">
                  <a:pos x="26" y="40"/>
                </a:cxn>
                <a:cxn ang="0">
                  <a:pos x="30" y="46"/>
                </a:cxn>
                <a:cxn ang="0">
                  <a:pos x="34" y="52"/>
                </a:cxn>
                <a:cxn ang="0">
                  <a:pos x="129" y="52"/>
                </a:cxn>
                <a:cxn ang="0">
                  <a:pos x="129" y="38"/>
                </a:cxn>
                <a:cxn ang="0">
                  <a:pos x="129" y="38"/>
                </a:cxn>
              </a:cxnLst>
              <a:rect l="0" t="0" r="r" b="b"/>
              <a:pathLst>
                <a:path w="129" h="52">
                  <a:moveTo>
                    <a:pt x="129" y="38"/>
                  </a:moveTo>
                  <a:lnTo>
                    <a:pt x="126" y="40"/>
                  </a:lnTo>
                  <a:lnTo>
                    <a:pt x="125" y="41"/>
                  </a:lnTo>
                  <a:lnTo>
                    <a:pt x="123" y="44"/>
                  </a:lnTo>
                  <a:lnTo>
                    <a:pt x="121" y="46"/>
                  </a:lnTo>
                  <a:lnTo>
                    <a:pt x="106" y="43"/>
                  </a:lnTo>
                  <a:lnTo>
                    <a:pt x="88" y="36"/>
                  </a:lnTo>
                  <a:lnTo>
                    <a:pt x="70" y="25"/>
                  </a:lnTo>
                  <a:lnTo>
                    <a:pt x="51" y="15"/>
                  </a:lnTo>
                  <a:lnTo>
                    <a:pt x="35" y="6"/>
                  </a:lnTo>
                  <a:lnTo>
                    <a:pt x="20" y="0"/>
                  </a:lnTo>
                  <a:lnTo>
                    <a:pt x="8" y="0"/>
                  </a:lnTo>
                  <a:lnTo>
                    <a:pt x="0" y="7"/>
                  </a:lnTo>
                  <a:lnTo>
                    <a:pt x="4" y="13"/>
                  </a:lnTo>
                  <a:lnTo>
                    <a:pt x="9" y="18"/>
                  </a:lnTo>
                  <a:lnTo>
                    <a:pt x="12" y="24"/>
                  </a:lnTo>
                  <a:lnTo>
                    <a:pt x="17" y="29"/>
                  </a:lnTo>
                  <a:lnTo>
                    <a:pt x="21" y="35"/>
                  </a:lnTo>
                  <a:lnTo>
                    <a:pt x="26" y="40"/>
                  </a:lnTo>
                  <a:lnTo>
                    <a:pt x="30" y="46"/>
                  </a:lnTo>
                  <a:lnTo>
                    <a:pt x="34" y="52"/>
                  </a:lnTo>
                  <a:lnTo>
                    <a:pt x="129" y="52"/>
                  </a:lnTo>
                  <a:lnTo>
                    <a:pt x="129" y="38"/>
                  </a:lnTo>
                  <a:lnTo>
                    <a:pt x="129" y="3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45" name="Freeform 582"/>
            <p:cNvSpPr>
              <a:spLocks/>
            </p:cNvSpPr>
            <p:nvPr/>
          </p:nvSpPr>
          <p:spPr bwMode="auto">
            <a:xfrm>
              <a:off x="3587" y="2658"/>
              <a:ext cx="16" cy="16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0" y="32"/>
                </a:cxn>
                <a:cxn ang="0">
                  <a:pos x="1" y="18"/>
                </a:cxn>
                <a:cxn ang="0">
                  <a:pos x="5" y="9"/>
                </a:cxn>
                <a:cxn ang="0">
                  <a:pos x="10" y="2"/>
                </a:cxn>
                <a:cxn ang="0">
                  <a:pos x="18" y="0"/>
                </a:cxn>
                <a:cxn ang="0">
                  <a:pos x="22" y="8"/>
                </a:cxn>
                <a:cxn ang="0">
                  <a:pos x="25" y="16"/>
                </a:cxn>
                <a:cxn ang="0">
                  <a:pos x="29" y="24"/>
                </a:cxn>
                <a:cxn ang="0">
                  <a:pos x="32" y="32"/>
                </a:cxn>
              </a:cxnLst>
              <a:rect l="0" t="0" r="r" b="b"/>
              <a:pathLst>
                <a:path w="32" h="32">
                  <a:moveTo>
                    <a:pt x="32" y="32"/>
                  </a:moveTo>
                  <a:lnTo>
                    <a:pt x="0" y="32"/>
                  </a:lnTo>
                  <a:lnTo>
                    <a:pt x="1" y="18"/>
                  </a:lnTo>
                  <a:lnTo>
                    <a:pt x="5" y="9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2" y="8"/>
                  </a:lnTo>
                  <a:lnTo>
                    <a:pt x="25" y="16"/>
                  </a:lnTo>
                  <a:lnTo>
                    <a:pt x="29" y="24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46" name="Freeform 583"/>
            <p:cNvSpPr>
              <a:spLocks/>
            </p:cNvSpPr>
            <p:nvPr/>
          </p:nvSpPr>
          <p:spPr bwMode="auto">
            <a:xfrm>
              <a:off x="3562" y="2444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57" y="230"/>
                </a:cxn>
                <a:cxn ang="0">
                  <a:pos x="128" y="212"/>
                </a:cxn>
                <a:cxn ang="0">
                  <a:pos x="99" y="196"/>
                </a:cxn>
                <a:cxn ang="0">
                  <a:pos x="73" y="181"/>
                </a:cxn>
                <a:cxn ang="0">
                  <a:pos x="52" y="169"/>
                </a:cxn>
                <a:cxn ang="0">
                  <a:pos x="52" y="167"/>
                </a:cxn>
                <a:cxn ang="0">
                  <a:pos x="52" y="165"/>
                </a:cxn>
                <a:cxn ang="0">
                  <a:pos x="35" y="152"/>
                </a:cxn>
                <a:cxn ang="0">
                  <a:pos x="21" y="143"/>
                </a:cxn>
                <a:cxn ang="0">
                  <a:pos x="11" y="135"/>
                </a:cxn>
                <a:cxn ang="0">
                  <a:pos x="0" y="128"/>
                </a:cxn>
                <a:cxn ang="0">
                  <a:pos x="9" y="95"/>
                </a:cxn>
                <a:cxn ang="0">
                  <a:pos x="27" y="99"/>
                </a:cxn>
                <a:cxn ang="0">
                  <a:pos x="44" y="102"/>
                </a:cxn>
                <a:cxn ang="0">
                  <a:pos x="62" y="106"/>
                </a:cxn>
                <a:cxn ang="0">
                  <a:pos x="83" y="110"/>
                </a:cxn>
                <a:cxn ang="0">
                  <a:pos x="109" y="116"/>
                </a:cxn>
                <a:cxn ang="0">
                  <a:pos x="140" y="123"/>
                </a:cxn>
                <a:cxn ang="0">
                  <a:pos x="178" y="132"/>
                </a:cxn>
                <a:cxn ang="0">
                  <a:pos x="204" y="130"/>
                </a:cxn>
                <a:cxn ang="0">
                  <a:pos x="204" y="117"/>
                </a:cxn>
                <a:cxn ang="0">
                  <a:pos x="196" y="105"/>
                </a:cxn>
                <a:cxn ang="0">
                  <a:pos x="186" y="94"/>
                </a:cxn>
                <a:cxn ang="0">
                  <a:pos x="181" y="89"/>
                </a:cxn>
                <a:cxn ang="0">
                  <a:pos x="179" y="89"/>
                </a:cxn>
                <a:cxn ang="0">
                  <a:pos x="168" y="78"/>
                </a:cxn>
                <a:cxn ang="0">
                  <a:pos x="163" y="69"/>
                </a:cxn>
                <a:cxn ang="0">
                  <a:pos x="160" y="66"/>
                </a:cxn>
                <a:cxn ang="0">
                  <a:pos x="158" y="66"/>
                </a:cxn>
                <a:cxn ang="0">
                  <a:pos x="151" y="56"/>
                </a:cxn>
                <a:cxn ang="0">
                  <a:pos x="148" y="47"/>
                </a:cxn>
                <a:cxn ang="0">
                  <a:pos x="151" y="40"/>
                </a:cxn>
                <a:cxn ang="0">
                  <a:pos x="160" y="32"/>
                </a:cxn>
                <a:cxn ang="0">
                  <a:pos x="174" y="21"/>
                </a:cxn>
                <a:cxn ang="0">
                  <a:pos x="188" y="7"/>
                </a:cxn>
              </a:cxnLst>
              <a:rect l="0" t="0" r="r" b="b"/>
              <a:pathLst>
                <a:path w="231" h="230">
                  <a:moveTo>
                    <a:pt x="195" y="0"/>
                  </a:moveTo>
                  <a:lnTo>
                    <a:pt x="231" y="0"/>
                  </a:lnTo>
                  <a:lnTo>
                    <a:pt x="231" y="230"/>
                  </a:lnTo>
                  <a:lnTo>
                    <a:pt x="157" y="230"/>
                  </a:lnTo>
                  <a:lnTo>
                    <a:pt x="142" y="221"/>
                  </a:lnTo>
                  <a:lnTo>
                    <a:pt x="128" y="212"/>
                  </a:lnTo>
                  <a:lnTo>
                    <a:pt x="113" y="204"/>
                  </a:lnTo>
                  <a:lnTo>
                    <a:pt x="99" y="196"/>
                  </a:lnTo>
                  <a:lnTo>
                    <a:pt x="85" y="188"/>
                  </a:lnTo>
                  <a:lnTo>
                    <a:pt x="73" y="181"/>
                  </a:lnTo>
                  <a:lnTo>
                    <a:pt x="61" y="175"/>
                  </a:lnTo>
                  <a:lnTo>
                    <a:pt x="52" y="169"/>
                  </a:lnTo>
                  <a:lnTo>
                    <a:pt x="52" y="168"/>
                  </a:lnTo>
                  <a:lnTo>
                    <a:pt x="52" y="167"/>
                  </a:lnTo>
                  <a:lnTo>
                    <a:pt x="52" y="166"/>
                  </a:lnTo>
                  <a:lnTo>
                    <a:pt x="52" y="165"/>
                  </a:lnTo>
                  <a:lnTo>
                    <a:pt x="43" y="158"/>
                  </a:lnTo>
                  <a:lnTo>
                    <a:pt x="35" y="152"/>
                  </a:lnTo>
                  <a:lnTo>
                    <a:pt x="28" y="147"/>
                  </a:lnTo>
                  <a:lnTo>
                    <a:pt x="21" y="143"/>
                  </a:lnTo>
                  <a:lnTo>
                    <a:pt x="15" y="138"/>
                  </a:lnTo>
                  <a:lnTo>
                    <a:pt x="11" y="135"/>
                  </a:lnTo>
                  <a:lnTo>
                    <a:pt x="5" y="131"/>
                  </a:lnTo>
                  <a:lnTo>
                    <a:pt x="0" y="128"/>
                  </a:lnTo>
                  <a:lnTo>
                    <a:pt x="0" y="93"/>
                  </a:lnTo>
                  <a:lnTo>
                    <a:pt x="9" y="95"/>
                  </a:lnTo>
                  <a:lnTo>
                    <a:pt x="19" y="97"/>
                  </a:lnTo>
                  <a:lnTo>
                    <a:pt x="27" y="99"/>
                  </a:lnTo>
                  <a:lnTo>
                    <a:pt x="36" y="100"/>
                  </a:lnTo>
                  <a:lnTo>
                    <a:pt x="44" y="102"/>
                  </a:lnTo>
                  <a:lnTo>
                    <a:pt x="53" y="105"/>
                  </a:lnTo>
                  <a:lnTo>
                    <a:pt x="62" y="106"/>
                  </a:lnTo>
                  <a:lnTo>
                    <a:pt x="73" y="108"/>
                  </a:lnTo>
                  <a:lnTo>
                    <a:pt x="83" y="110"/>
                  </a:lnTo>
                  <a:lnTo>
                    <a:pt x="96" y="114"/>
                  </a:lnTo>
                  <a:lnTo>
                    <a:pt x="109" y="116"/>
                  </a:lnTo>
                  <a:lnTo>
                    <a:pt x="123" y="120"/>
                  </a:lnTo>
                  <a:lnTo>
                    <a:pt x="140" y="123"/>
                  </a:lnTo>
                  <a:lnTo>
                    <a:pt x="158" y="128"/>
                  </a:lnTo>
                  <a:lnTo>
                    <a:pt x="178" y="132"/>
                  </a:lnTo>
                  <a:lnTo>
                    <a:pt x="199" y="137"/>
                  </a:lnTo>
                  <a:lnTo>
                    <a:pt x="204" y="130"/>
                  </a:lnTo>
                  <a:lnTo>
                    <a:pt x="206" y="123"/>
                  </a:lnTo>
                  <a:lnTo>
                    <a:pt x="204" y="117"/>
                  </a:lnTo>
                  <a:lnTo>
                    <a:pt x="201" y="110"/>
                  </a:lnTo>
                  <a:lnTo>
                    <a:pt x="196" y="105"/>
                  </a:lnTo>
                  <a:lnTo>
                    <a:pt x="190" y="99"/>
                  </a:lnTo>
                  <a:lnTo>
                    <a:pt x="186" y="94"/>
                  </a:lnTo>
                  <a:lnTo>
                    <a:pt x="182" y="89"/>
                  </a:lnTo>
                  <a:lnTo>
                    <a:pt x="181" y="89"/>
                  </a:lnTo>
                  <a:lnTo>
                    <a:pt x="180" y="89"/>
                  </a:lnTo>
                  <a:lnTo>
                    <a:pt x="179" y="89"/>
                  </a:lnTo>
                  <a:lnTo>
                    <a:pt x="178" y="89"/>
                  </a:lnTo>
                  <a:lnTo>
                    <a:pt x="168" y="78"/>
                  </a:lnTo>
                  <a:lnTo>
                    <a:pt x="165" y="71"/>
                  </a:lnTo>
                  <a:lnTo>
                    <a:pt x="163" y="69"/>
                  </a:lnTo>
                  <a:lnTo>
                    <a:pt x="161" y="66"/>
                  </a:lnTo>
                  <a:lnTo>
                    <a:pt x="160" y="66"/>
                  </a:lnTo>
                  <a:lnTo>
                    <a:pt x="159" y="66"/>
                  </a:lnTo>
                  <a:lnTo>
                    <a:pt x="158" y="66"/>
                  </a:lnTo>
                  <a:lnTo>
                    <a:pt x="157" y="66"/>
                  </a:lnTo>
                  <a:lnTo>
                    <a:pt x="151" y="56"/>
                  </a:lnTo>
                  <a:lnTo>
                    <a:pt x="149" y="52"/>
                  </a:lnTo>
                  <a:lnTo>
                    <a:pt x="148" y="47"/>
                  </a:lnTo>
                  <a:lnTo>
                    <a:pt x="148" y="42"/>
                  </a:lnTo>
                  <a:lnTo>
                    <a:pt x="151" y="40"/>
                  </a:lnTo>
                  <a:lnTo>
                    <a:pt x="156" y="36"/>
                  </a:lnTo>
                  <a:lnTo>
                    <a:pt x="160" y="32"/>
                  </a:lnTo>
                  <a:lnTo>
                    <a:pt x="167" y="26"/>
                  </a:lnTo>
                  <a:lnTo>
                    <a:pt x="174" y="21"/>
                  </a:lnTo>
                  <a:lnTo>
                    <a:pt x="181" y="14"/>
                  </a:lnTo>
                  <a:lnTo>
                    <a:pt x="188" y="7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47" name="Freeform 584"/>
            <p:cNvSpPr>
              <a:spLocks/>
            </p:cNvSpPr>
            <p:nvPr/>
          </p:nvSpPr>
          <p:spPr bwMode="auto">
            <a:xfrm>
              <a:off x="3591" y="2329"/>
              <a:ext cx="86" cy="11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58" y="13"/>
                </a:cxn>
                <a:cxn ang="0">
                  <a:pos x="92" y="29"/>
                </a:cxn>
                <a:cxn ang="0">
                  <a:pos x="128" y="44"/>
                </a:cxn>
                <a:cxn ang="0">
                  <a:pos x="162" y="49"/>
                </a:cxn>
                <a:cxn ang="0">
                  <a:pos x="160" y="26"/>
                </a:cxn>
                <a:cxn ang="0">
                  <a:pos x="151" y="0"/>
                </a:cxn>
                <a:cxn ang="0">
                  <a:pos x="172" y="230"/>
                </a:cxn>
                <a:cxn ang="0">
                  <a:pos x="145" y="221"/>
                </a:cxn>
                <a:cxn ang="0">
                  <a:pos x="158" y="202"/>
                </a:cxn>
                <a:cxn ang="0">
                  <a:pos x="164" y="185"/>
                </a:cxn>
                <a:cxn ang="0">
                  <a:pos x="155" y="170"/>
                </a:cxn>
                <a:cxn ang="0">
                  <a:pos x="146" y="164"/>
                </a:cxn>
                <a:cxn ang="0">
                  <a:pos x="146" y="162"/>
                </a:cxn>
                <a:cxn ang="0">
                  <a:pos x="139" y="155"/>
                </a:cxn>
                <a:cxn ang="0">
                  <a:pos x="126" y="141"/>
                </a:cxn>
                <a:cxn ang="0">
                  <a:pos x="111" y="126"/>
                </a:cxn>
                <a:cxn ang="0">
                  <a:pos x="98" y="115"/>
                </a:cxn>
                <a:cxn ang="0">
                  <a:pos x="92" y="111"/>
                </a:cxn>
                <a:cxn ang="0">
                  <a:pos x="92" y="108"/>
                </a:cxn>
                <a:cxn ang="0">
                  <a:pos x="91" y="107"/>
                </a:cxn>
                <a:cxn ang="0">
                  <a:pos x="89" y="107"/>
                </a:cxn>
                <a:cxn ang="0">
                  <a:pos x="85" y="101"/>
                </a:cxn>
                <a:cxn ang="0">
                  <a:pos x="74" y="87"/>
                </a:cxn>
                <a:cxn ang="0">
                  <a:pos x="58" y="72"/>
                </a:cxn>
                <a:cxn ang="0">
                  <a:pos x="45" y="57"/>
                </a:cxn>
                <a:cxn ang="0">
                  <a:pos x="40" y="51"/>
                </a:cxn>
                <a:cxn ang="0">
                  <a:pos x="38" y="51"/>
                </a:cxn>
                <a:cxn ang="0">
                  <a:pos x="31" y="44"/>
                </a:cxn>
                <a:cxn ang="0">
                  <a:pos x="21" y="32"/>
                </a:cxn>
                <a:cxn ang="0">
                  <a:pos x="10" y="19"/>
                </a:cxn>
                <a:cxn ang="0">
                  <a:pos x="2" y="6"/>
                </a:cxn>
              </a:cxnLst>
              <a:rect l="0" t="0" r="r" b="b"/>
              <a:pathLst>
                <a:path w="172" h="230">
                  <a:moveTo>
                    <a:pt x="0" y="0"/>
                  </a:moveTo>
                  <a:lnTo>
                    <a:pt x="25" y="0"/>
                  </a:lnTo>
                  <a:lnTo>
                    <a:pt x="41" y="5"/>
                  </a:lnTo>
                  <a:lnTo>
                    <a:pt x="58" y="13"/>
                  </a:lnTo>
                  <a:lnTo>
                    <a:pt x="75" y="21"/>
                  </a:lnTo>
                  <a:lnTo>
                    <a:pt x="92" y="29"/>
                  </a:lnTo>
                  <a:lnTo>
                    <a:pt x="109" y="37"/>
                  </a:lnTo>
                  <a:lnTo>
                    <a:pt x="128" y="44"/>
                  </a:lnTo>
                  <a:lnTo>
                    <a:pt x="145" y="48"/>
                  </a:lnTo>
                  <a:lnTo>
                    <a:pt x="162" y="49"/>
                  </a:lnTo>
                  <a:lnTo>
                    <a:pt x="162" y="39"/>
                  </a:lnTo>
                  <a:lnTo>
                    <a:pt x="160" y="26"/>
                  </a:lnTo>
                  <a:lnTo>
                    <a:pt x="155" y="13"/>
                  </a:lnTo>
                  <a:lnTo>
                    <a:pt x="151" y="0"/>
                  </a:lnTo>
                  <a:lnTo>
                    <a:pt x="172" y="0"/>
                  </a:lnTo>
                  <a:lnTo>
                    <a:pt x="172" y="230"/>
                  </a:lnTo>
                  <a:lnTo>
                    <a:pt x="136" y="230"/>
                  </a:lnTo>
                  <a:lnTo>
                    <a:pt x="145" y="221"/>
                  </a:lnTo>
                  <a:lnTo>
                    <a:pt x="152" y="211"/>
                  </a:lnTo>
                  <a:lnTo>
                    <a:pt x="158" y="202"/>
                  </a:lnTo>
                  <a:lnTo>
                    <a:pt x="162" y="193"/>
                  </a:lnTo>
                  <a:lnTo>
                    <a:pt x="164" y="185"/>
                  </a:lnTo>
                  <a:lnTo>
                    <a:pt x="161" y="177"/>
                  </a:lnTo>
                  <a:lnTo>
                    <a:pt x="155" y="170"/>
                  </a:lnTo>
                  <a:lnTo>
                    <a:pt x="146" y="165"/>
                  </a:lnTo>
                  <a:lnTo>
                    <a:pt x="146" y="164"/>
                  </a:lnTo>
                  <a:lnTo>
                    <a:pt x="146" y="163"/>
                  </a:lnTo>
                  <a:lnTo>
                    <a:pt x="146" y="162"/>
                  </a:lnTo>
                  <a:lnTo>
                    <a:pt x="146" y="161"/>
                  </a:lnTo>
                  <a:lnTo>
                    <a:pt x="139" y="155"/>
                  </a:lnTo>
                  <a:lnTo>
                    <a:pt x="132" y="148"/>
                  </a:lnTo>
                  <a:lnTo>
                    <a:pt x="126" y="141"/>
                  </a:lnTo>
                  <a:lnTo>
                    <a:pt x="117" y="133"/>
                  </a:lnTo>
                  <a:lnTo>
                    <a:pt x="111" y="126"/>
                  </a:lnTo>
                  <a:lnTo>
                    <a:pt x="104" y="119"/>
                  </a:lnTo>
                  <a:lnTo>
                    <a:pt x="98" y="115"/>
                  </a:lnTo>
                  <a:lnTo>
                    <a:pt x="92" y="112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2" y="108"/>
                  </a:lnTo>
                  <a:lnTo>
                    <a:pt x="92" y="107"/>
                  </a:lnTo>
                  <a:lnTo>
                    <a:pt x="91" y="107"/>
                  </a:lnTo>
                  <a:lnTo>
                    <a:pt x="90" y="107"/>
                  </a:lnTo>
                  <a:lnTo>
                    <a:pt x="89" y="107"/>
                  </a:lnTo>
                  <a:lnTo>
                    <a:pt x="88" y="107"/>
                  </a:lnTo>
                  <a:lnTo>
                    <a:pt x="85" y="101"/>
                  </a:lnTo>
                  <a:lnTo>
                    <a:pt x="81" y="94"/>
                  </a:lnTo>
                  <a:lnTo>
                    <a:pt x="74" y="87"/>
                  </a:lnTo>
                  <a:lnTo>
                    <a:pt x="66" y="79"/>
                  </a:lnTo>
                  <a:lnTo>
                    <a:pt x="58" y="72"/>
                  </a:lnTo>
                  <a:lnTo>
                    <a:pt x="51" y="64"/>
                  </a:lnTo>
                  <a:lnTo>
                    <a:pt x="45" y="57"/>
                  </a:lnTo>
                  <a:lnTo>
                    <a:pt x="41" y="51"/>
                  </a:lnTo>
                  <a:lnTo>
                    <a:pt x="40" y="51"/>
                  </a:lnTo>
                  <a:lnTo>
                    <a:pt x="39" y="51"/>
                  </a:lnTo>
                  <a:lnTo>
                    <a:pt x="38" y="51"/>
                  </a:lnTo>
                  <a:lnTo>
                    <a:pt x="37" y="51"/>
                  </a:lnTo>
                  <a:lnTo>
                    <a:pt x="31" y="44"/>
                  </a:lnTo>
                  <a:lnTo>
                    <a:pt x="26" y="39"/>
                  </a:lnTo>
                  <a:lnTo>
                    <a:pt x="21" y="32"/>
                  </a:lnTo>
                  <a:lnTo>
                    <a:pt x="15" y="26"/>
                  </a:lnTo>
                  <a:lnTo>
                    <a:pt x="10" y="19"/>
                  </a:lnTo>
                  <a:lnTo>
                    <a:pt x="6" y="13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48" name="Freeform 585"/>
            <p:cNvSpPr>
              <a:spLocks/>
            </p:cNvSpPr>
            <p:nvPr/>
          </p:nvSpPr>
          <p:spPr bwMode="auto">
            <a:xfrm>
              <a:off x="3665" y="2305"/>
              <a:ext cx="12" cy="24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48"/>
                </a:cxn>
                <a:cxn ang="0">
                  <a:pos x="4" y="48"/>
                </a:cxn>
                <a:cxn ang="0">
                  <a:pos x="0" y="34"/>
                </a:cxn>
                <a:cxn ang="0">
                  <a:pos x="3" y="20"/>
                </a:cxn>
                <a:cxn ang="0">
                  <a:pos x="10" y="8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25" h="48">
                  <a:moveTo>
                    <a:pt x="25" y="0"/>
                  </a:moveTo>
                  <a:lnTo>
                    <a:pt x="25" y="48"/>
                  </a:lnTo>
                  <a:lnTo>
                    <a:pt x="4" y="48"/>
                  </a:lnTo>
                  <a:lnTo>
                    <a:pt x="0" y="34"/>
                  </a:lnTo>
                  <a:lnTo>
                    <a:pt x="3" y="20"/>
                  </a:lnTo>
                  <a:lnTo>
                    <a:pt x="10" y="8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49" name="Freeform 586"/>
            <p:cNvSpPr>
              <a:spLocks/>
            </p:cNvSpPr>
            <p:nvPr/>
          </p:nvSpPr>
          <p:spPr bwMode="auto">
            <a:xfrm>
              <a:off x="3591" y="2328"/>
              <a:ext cx="13" cy="1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3" y="0"/>
                </a:cxn>
                <a:cxn ang="0">
                  <a:pos x="20" y="1"/>
                </a:cxn>
                <a:cxn ang="0">
                  <a:pos x="25" y="3"/>
                </a:cxn>
              </a:cxnLst>
              <a:rect l="0" t="0" r="r" b="b"/>
              <a:pathLst>
                <a:path w="25" h="3">
                  <a:moveTo>
                    <a:pt x="25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0" y="1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50" name="Freeform 587"/>
            <p:cNvSpPr>
              <a:spLocks/>
            </p:cNvSpPr>
            <p:nvPr/>
          </p:nvSpPr>
          <p:spPr bwMode="auto">
            <a:xfrm>
              <a:off x="3467" y="3018"/>
              <a:ext cx="2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" y="0"/>
                </a:cxn>
                <a:cxn ang="0">
                  <a:pos x="46" y="23"/>
                </a:cxn>
                <a:cxn ang="0">
                  <a:pos x="44" y="42"/>
                </a:cxn>
                <a:cxn ang="0">
                  <a:pos x="42" y="62"/>
                </a:cxn>
                <a:cxn ang="0">
                  <a:pos x="37" y="89"/>
                </a:cxn>
                <a:cxn ang="0">
                  <a:pos x="36" y="90"/>
                </a:cxn>
                <a:cxn ang="0">
                  <a:pos x="34" y="90"/>
                </a:cxn>
                <a:cxn ang="0">
                  <a:pos x="32" y="90"/>
                </a:cxn>
                <a:cxn ang="0">
                  <a:pos x="30" y="91"/>
                </a:cxn>
                <a:cxn ang="0">
                  <a:pos x="21" y="63"/>
                </a:cxn>
                <a:cxn ang="0">
                  <a:pos x="14" y="40"/>
                </a:cxn>
                <a:cxn ang="0">
                  <a:pos x="7" y="2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9" h="91">
                  <a:moveTo>
                    <a:pt x="0" y="0"/>
                  </a:moveTo>
                  <a:lnTo>
                    <a:pt x="49" y="0"/>
                  </a:lnTo>
                  <a:lnTo>
                    <a:pt x="46" y="23"/>
                  </a:lnTo>
                  <a:lnTo>
                    <a:pt x="44" y="42"/>
                  </a:lnTo>
                  <a:lnTo>
                    <a:pt x="42" y="62"/>
                  </a:lnTo>
                  <a:lnTo>
                    <a:pt x="37" y="89"/>
                  </a:lnTo>
                  <a:lnTo>
                    <a:pt x="36" y="90"/>
                  </a:lnTo>
                  <a:lnTo>
                    <a:pt x="34" y="90"/>
                  </a:lnTo>
                  <a:lnTo>
                    <a:pt x="32" y="90"/>
                  </a:lnTo>
                  <a:lnTo>
                    <a:pt x="30" y="91"/>
                  </a:lnTo>
                  <a:lnTo>
                    <a:pt x="21" y="63"/>
                  </a:lnTo>
                  <a:lnTo>
                    <a:pt x="14" y="40"/>
                  </a:lnTo>
                  <a:lnTo>
                    <a:pt x="7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51" name="Freeform 588"/>
            <p:cNvSpPr>
              <a:spLocks/>
            </p:cNvSpPr>
            <p:nvPr/>
          </p:nvSpPr>
          <p:spPr bwMode="auto">
            <a:xfrm>
              <a:off x="3535" y="3070"/>
              <a:ext cx="27" cy="2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53" y="37"/>
                </a:cxn>
                <a:cxn ang="0">
                  <a:pos x="48" y="38"/>
                </a:cxn>
                <a:cxn ang="0">
                  <a:pos x="43" y="40"/>
                </a:cxn>
                <a:cxn ang="0">
                  <a:pos x="36" y="41"/>
                </a:cxn>
                <a:cxn ang="0">
                  <a:pos x="30" y="42"/>
                </a:cxn>
                <a:cxn ang="0">
                  <a:pos x="23" y="43"/>
                </a:cxn>
                <a:cxn ang="0">
                  <a:pos x="16" y="44"/>
                </a:cxn>
                <a:cxn ang="0">
                  <a:pos x="10" y="46"/>
                </a:cxn>
                <a:cxn ang="0">
                  <a:pos x="1" y="48"/>
                </a:cxn>
                <a:cxn ang="0">
                  <a:pos x="0" y="45"/>
                </a:cxn>
                <a:cxn ang="0">
                  <a:pos x="0" y="44"/>
                </a:cxn>
                <a:cxn ang="0">
                  <a:pos x="0" y="42"/>
                </a:cxn>
                <a:cxn ang="0">
                  <a:pos x="0" y="41"/>
                </a:cxn>
                <a:cxn ang="0">
                  <a:pos x="10" y="34"/>
                </a:cxn>
                <a:cxn ang="0">
                  <a:pos x="18" y="28"/>
                </a:cxn>
                <a:cxn ang="0">
                  <a:pos x="24" y="22"/>
                </a:cxn>
                <a:cxn ang="0">
                  <a:pos x="30" y="18"/>
                </a:cxn>
                <a:cxn ang="0">
                  <a:pos x="36" y="13"/>
                </a:cxn>
                <a:cxn ang="0">
                  <a:pos x="42" y="10"/>
                </a:cxn>
                <a:cxn ang="0">
                  <a:pos x="48" y="5"/>
                </a:cxn>
                <a:cxn ang="0">
                  <a:pos x="53" y="0"/>
                </a:cxn>
              </a:cxnLst>
              <a:rect l="0" t="0" r="r" b="b"/>
              <a:pathLst>
                <a:path w="53" h="48">
                  <a:moveTo>
                    <a:pt x="53" y="0"/>
                  </a:moveTo>
                  <a:lnTo>
                    <a:pt x="53" y="37"/>
                  </a:lnTo>
                  <a:lnTo>
                    <a:pt x="48" y="38"/>
                  </a:lnTo>
                  <a:lnTo>
                    <a:pt x="43" y="40"/>
                  </a:lnTo>
                  <a:lnTo>
                    <a:pt x="36" y="41"/>
                  </a:lnTo>
                  <a:lnTo>
                    <a:pt x="30" y="42"/>
                  </a:lnTo>
                  <a:lnTo>
                    <a:pt x="23" y="43"/>
                  </a:lnTo>
                  <a:lnTo>
                    <a:pt x="16" y="44"/>
                  </a:lnTo>
                  <a:lnTo>
                    <a:pt x="10" y="46"/>
                  </a:lnTo>
                  <a:lnTo>
                    <a:pt x="1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10" y="34"/>
                  </a:lnTo>
                  <a:lnTo>
                    <a:pt x="18" y="28"/>
                  </a:lnTo>
                  <a:lnTo>
                    <a:pt x="24" y="22"/>
                  </a:lnTo>
                  <a:lnTo>
                    <a:pt x="30" y="18"/>
                  </a:lnTo>
                  <a:lnTo>
                    <a:pt x="36" y="13"/>
                  </a:lnTo>
                  <a:lnTo>
                    <a:pt x="42" y="10"/>
                  </a:lnTo>
                  <a:lnTo>
                    <a:pt x="48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52" name="Freeform 589"/>
            <p:cNvSpPr>
              <a:spLocks/>
            </p:cNvSpPr>
            <p:nvPr/>
          </p:nvSpPr>
          <p:spPr bwMode="auto">
            <a:xfrm>
              <a:off x="3446" y="2904"/>
              <a:ext cx="57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3" y="0"/>
                </a:cxn>
                <a:cxn ang="0">
                  <a:pos x="100" y="44"/>
                </a:cxn>
                <a:cxn ang="0">
                  <a:pos x="96" y="98"/>
                </a:cxn>
                <a:cxn ang="0">
                  <a:pos x="96" y="153"/>
                </a:cxn>
                <a:cxn ang="0">
                  <a:pos x="96" y="194"/>
                </a:cxn>
                <a:cxn ang="0">
                  <a:pos x="94" y="195"/>
                </a:cxn>
                <a:cxn ang="0">
                  <a:pos x="94" y="195"/>
                </a:cxn>
                <a:cxn ang="0">
                  <a:pos x="93" y="196"/>
                </a:cxn>
                <a:cxn ang="0">
                  <a:pos x="92" y="196"/>
                </a:cxn>
                <a:cxn ang="0">
                  <a:pos x="91" y="207"/>
                </a:cxn>
                <a:cxn ang="0">
                  <a:pos x="90" y="215"/>
                </a:cxn>
                <a:cxn ang="0">
                  <a:pos x="90" y="223"/>
                </a:cxn>
                <a:cxn ang="0">
                  <a:pos x="89" y="230"/>
                </a:cxn>
                <a:cxn ang="0">
                  <a:pos x="40" y="230"/>
                </a:cxn>
                <a:cxn ang="0">
                  <a:pos x="37" y="219"/>
                </a:cxn>
                <a:cxn ang="0">
                  <a:pos x="33" y="208"/>
                </a:cxn>
                <a:cxn ang="0">
                  <a:pos x="29" y="195"/>
                </a:cxn>
                <a:cxn ang="0">
                  <a:pos x="24" y="180"/>
                </a:cxn>
                <a:cxn ang="0">
                  <a:pos x="20" y="164"/>
                </a:cxn>
                <a:cxn ang="0">
                  <a:pos x="14" y="146"/>
                </a:cxn>
                <a:cxn ang="0">
                  <a:pos x="7" y="125"/>
                </a:cxn>
                <a:cxn ang="0">
                  <a:pos x="0" y="101"/>
                </a:cxn>
                <a:cxn ang="0">
                  <a:pos x="0" y="0"/>
                </a:cxn>
              </a:cxnLst>
              <a:rect l="0" t="0" r="r" b="b"/>
              <a:pathLst>
                <a:path w="113" h="230">
                  <a:moveTo>
                    <a:pt x="0" y="0"/>
                  </a:moveTo>
                  <a:lnTo>
                    <a:pt x="113" y="0"/>
                  </a:lnTo>
                  <a:lnTo>
                    <a:pt x="100" y="44"/>
                  </a:lnTo>
                  <a:lnTo>
                    <a:pt x="96" y="98"/>
                  </a:lnTo>
                  <a:lnTo>
                    <a:pt x="96" y="153"/>
                  </a:lnTo>
                  <a:lnTo>
                    <a:pt x="96" y="194"/>
                  </a:lnTo>
                  <a:lnTo>
                    <a:pt x="94" y="195"/>
                  </a:lnTo>
                  <a:lnTo>
                    <a:pt x="94" y="195"/>
                  </a:lnTo>
                  <a:lnTo>
                    <a:pt x="93" y="196"/>
                  </a:lnTo>
                  <a:lnTo>
                    <a:pt x="92" y="196"/>
                  </a:lnTo>
                  <a:lnTo>
                    <a:pt x="91" y="207"/>
                  </a:lnTo>
                  <a:lnTo>
                    <a:pt x="90" y="215"/>
                  </a:lnTo>
                  <a:lnTo>
                    <a:pt x="90" y="223"/>
                  </a:lnTo>
                  <a:lnTo>
                    <a:pt x="89" y="230"/>
                  </a:lnTo>
                  <a:lnTo>
                    <a:pt x="40" y="230"/>
                  </a:lnTo>
                  <a:lnTo>
                    <a:pt x="37" y="219"/>
                  </a:lnTo>
                  <a:lnTo>
                    <a:pt x="33" y="208"/>
                  </a:lnTo>
                  <a:lnTo>
                    <a:pt x="29" y="195"/>
                  </a:lnTo>
                  <a:lnTo>
                    <a:pt x="24" y="180"/>
                  </a:lnTo>
                  <a:lnTo>
                    <a:pt x="20" y="164"/>
                  </a:lnTo>
                  <a:lnTo>
                    <a:pt x="14" y="146"/>
                  </a:lnTo>
                  <a:lnTo>
                    <a:pt x="7" y="125"/>
                  </a:lnTo>
                  <a:lnTo>
                    <a:pt x="0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53" name="Freeform 590"/>
            <p:cNvSpPr>
              <a:spLocks/>
            </p:cNvSpPr>
            <p:nvPr/>
          </p:nvSpPr>
          <p:spPr bwMode="auto">
            <a:xfrm>
              <a:off x="3518" y="2797"/>
              <a:ext cx="44" cy="37"/>
            </a:xfrm>
            <a:custGeom>
              <a:avLst/>
              <a:gdLst/>
              <a:ahLst/>
              <a:cxnLst>
                <a:cxn ang="0">
                  <a:pos x="87" y="13"/>
                </a:cxn>
                <a:cxn ang="0">
                  <a:pos x="87" y="75"/>
                </a:cxn>
                <a:cxn ang="0">
                  <a:pos x="75" y="65"/>
                </a:cxn>
                <a:cxn ang="0">
                  <a:pos x="60" y="55"/>
                </a:cxn>
                <a:cxn ang="0">
                  <a:pos x="42" y="46"/>
                </a:cxn>
                <a:cxn ang="0">
                  <a:pos x="27" y="37"/>
                </a:cxn>
                <a:cxn ang="0">
                  <a:pos x="14" y="28"/>
                </a:cxn>
                <a:cxn ang="0">
                  <a:pos x="3" y="19"/>
                </a:cxn>
                <a:cxn ang="0">
                  <a:pos x="0" y="9"/>
                </a:cxn>
                <a:cxn ang="0">
                  <a:pos x="2" y="0"/>
                </a:cxn>
                <a:cxn ang="0">
                  <a:pos x="12" y="1"/>
                </a:cxn>
                <a:cxn ang="0">
                  <a:pos x="24" y="4"/>
                </a:cxn>
                <a:cxn ang="0">
                  <a:pos x="34" y="5"/>
                </a:cxn>
                <a:cxn ang="0">
                  <a:pos x="45" y="6"/>
                </a:cxn>
                <a:cxn ang="0">
                  <a:pos x="55" y="8"/>
                </a:cxn>
                <a:cxn ang="0">
                  <a:pos x="65" y="9"/>
                </a:cxn>
                <a:cxn ang="0">
                  <a:pos x="77" y="12"/>
                </a:cxn>
                <a:cxn ang="0">
                  <a:pos x="87" y="13"/>
                </a:cxn>
                <a:cxn ang="0">
                  <a:pos x="87" y="13"/>
                </a:cxn>
              </a:cxnLst>
              <a:rect l="0" t="0" r="r" b="b"/>
              <a:pathLst>
                <a:path w="87" h="75">
                  <a:moveTo>
                    <a:pt x="87" y="13"/>
                  </a:moveTo>
                  <a:lnTo>
                    <a:pt x="87" y="75"/>
                  </a:lnTo>
                  <a:lnTo>
                    <a:pt x="75" y="65"/>
                  </a:lnTo>
                  <a:lnTo>
                    <a:pt x="60" y="55"/>
                  </a:lnTo>
                  <a:lnTo>
                    <a:pt x="42" y="46"/>
                  </a:lnTo>
                  <a:lnTo>
                    <a:pt x="27" y="37"/>
                  </a:lnTo>
                  <a:lnTo>
                    <a:pt x="14" y="28"/>
                  </a:lnTo>
                  <a:lnTo>
                    <a:pt x="3" y="19"/>
                  </a:lnTo>
                  <a:lnTo>
                    <a:pt x="0" y="9"/>
                  </a:lnTo>
                  <a:lnTo>
                    <a:pt x="2" y="0"/>
                  </a:lnTo>
                  <a:lnTo>
                    <a:pt x="12" y="1"/>
                  </a:lnTo>
                  <a:lnTo>
                    <a:pt x="24" y="4"/>
                  </a:lnTo>
                  <a:lnTo>
                    <a:pt x="34" y="5"/>
                  </a:lnTo>
                  <a:lnTo>
                    <a:pt x="45" y="6"/>
                  </a:lnTo>
                  <a:lnTo>
                    <a:pt x="55" y="8"/>
                  </a:lnTo>
                  <a:lnTo>
                    <a:pt x="65" y="9"/>
                  </a:lnTo>
                  <a:lnTo>
                    <a:pt x="77" y="12"/>
                  </a:lnTo>
                  <a:lnTo>
                    <a:pt x="87" y="13"/>
                  </a:lnTo>
                  <a:lnTo>
                    <a:pt x="87" y="1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54" name="Freeform 591"/>
            <p:cNvSpPr>
              <a:spLocks/>
            </p:cNvSpPr>
            <p:nvPr/>
          </p:nvSpPr>
          <p:spPr bwMode="auto">
            <a:xfrm>
              <a:off x="3446" y="2839"/>
              <a:ext cx="116" cy="65"/>
            </a:xfrm>
            <a:custGeom>
              <a:avLst/>
              <a:gdLst/>
              <a:ahLst/>
              <a:cxnLst>
                <a:cxn ang="0">
                  <a:pos x="230" y="13"/>
                </a:cxn>
                <a:cxn ang="0">
                  <a:pos x="228" y="14"/>
                </a:cxn>
                <a:cxn ang="0">
                  <a:pos x="226" y="14"/>
                </a:cxn>
                <a:cxn ang="0">
                  <a:pos x="223" y="15"/>
                </a:cxn>
                <a:cxn ang="0">
                  <a:pos x="221" y="17"/>
                </a:cxn>
                <a:cxn ang="0">
                  <a:pos x="200" y="6"/>
                </a:cxn>
                <a:cxn ang="0">
                  <a:pos x="181" y="0"/>
                </a:cxn>
                <a:cxn ang="0">
                  <a:pos x="163" y="0"/>
                </a:cxn>
                <a:cxn ang="0">
                  <a:pos x="148" y="5"/>
                </a:cxn>
                <a:cxn ang="0">
                  <a:pos x="135" y="15"/>
                </a:cxn>
                <a:cxn ang="0">
                  <a:pos x="124" y="30"/>
                </a:cxn>
                <a:cxn ang="0">
                  <a:pos x="116" y="49"/>
                </a:cxn>
                <a:cxn ang="0">
                  <a:pos x="110" y="71"/>
                </a:cxn>
                <a:cxn ang="0">
                  <a:pos x="101" y="75"/>
                </a:cxn>
                <a:cxn ang="0">
                  <a:pos x="90" y="78"/>
                </a:cxn>
                <a:cxn ang="0">
                  <a:pos x="77" y="76"/>
                </a:cxn>
                <a:cxn ang="0">
                  <a:pos x="62" y="74"/>
                </a:cxn>
                <a:cxn ang="0">
                  <a:pos x="47" y="70"/>
                </a:cxn>
                <a:cxn ang="0">
                  <a:pos x="32" y="64"/>
                </a:cxn>
                <a:cxn ang="0">
                  <a:pos x="16" y="57"/>
                </a:cxn>
                <a:cxn ang="0">
                  <a:pos x="0" y="49"/>
                </a:cxn>
                <a:cxn ang="0">
                  <a:pos x="0" y="129"/>
                </a:cxn>
                <a:cxn ang="0">
                  <a:pos x="113" y="129"/>
                </a:cxn>
                <a:cxn ang="0">
                  <a:pos x="116" y="123"/>
                </a:cxn>
                <a:cxn ang="0">
                  <a:pos x="121" y="117"/>
                </a:cxn>
                <a:cxn ang="0">
                  <a:pos x="125" y="112"/>
                </a:cxn>
                <a:cxn ang="0">
                  <a:pos x="131" y="109"/>
                </a:cxn>
                <a:cxn ang="0">
                  <a:pos x="150" y="115"/>
                </a:cxn>
                <a:cxn ang="0">
                  <a:pos x="166" y="117"/>
                </a:cxn>
                <a:cxn ang="0">
                  <a:pos x="181" y="117"/>
                </a:cxn>
                <a:cxn ang="0">
                  <a:pos x="195" y="115"/>
                </a:cxn>
                <a:cxn ang="0">
                  <a:pos x="207" y="109"/>
                </a:cxn>
                <a:cxn ang="0">
                  <a:pos x="216" y="101"/>
                </a:cxn>
                <a:cxn ang="0">
                  <a:pos x="225" y="89"/>
                </a:cxn>
                <a:cxn ang="0">
                  <a:pos x="230" y="75"/>
                </a:cxn>
                <a:cxn ang="0">
                  <a:pos x="230" y="13"/>
                </a:cxn>
              </a:cxnLst>
              <a:rect l="0" t="0" r="r" b="b"/>
              <a:pathLst>
                <a:path w="230" h="129">
                  <a:moveTo>
                    <a:pt x="230" y="13"/>
                  </a:moveTo>
                  <a:lnTo>
                    <a:pt x="228" y="14"/>
                  </a:lnTo>
                  <a:lnTo>
                    <a:pt x="226" y="14"/>
                  </a:lnTo>
                  <a:lnTo>
                    <a:pt x="223" y="15"/>
                  </a:lnTo>
                  <a:lnTo>
                    <a:pt x="221" y="17"/>
                  </a:lnTo>
                  <a:lnTo>
                    <a:pt x="200" y="6"/>
                  </a:lnTo>
                  <a:lnTo>
                    <a:pt x="181" y="0"/>
                  </a:lnTo>
                  <a:lnTo>
                    <a:pt x="163" y="0"/>
                  </a:lnTo>
                  <a:lnTo>
                    <a:pt x="148" y="5"/>
                  </a:lnTo>
                  <a:lnTo>
                    <a:pt x="135" y="15"/>
                  </a:lnTo>
                  <a:lnTo>
                    <a:pt x="124" y="30"/>
                  </a:lnTo>
                  <a:lnTo>
                    <a:pt x="116" y="49"/>
                  </a:lnTo>
                  <a:lnTo>
                    <a:pt x="110" y="71"/>
                  </a:lnTo>
                  <a:lnTo>
                    <a:pt x="101" y="75"/>
                  </a:lnTo>
                  <a:lnTo>
                    <a:pt x="90" y="78"/>
                  </a:lnTo>
                  <a:lnTo>
                    <a:pt x="77" y="76"/>
                  </a:lnTo>
                  <a:lnTo>
                    <a:pt x="62" y="74"/>
                  </a:lnTo>
                  <a:lnTo>
                    <a:pt x="47" y="70"/>
                  </a:lnTo>
                  <a:lnTo>
                    <a:pt x="32" y="64"/>
                  </a:lnTo>
                  <a:lnTo>
                    <a:pt x="16" y="57"/>
                  </a:lnTo>
                  <a:lnTo>
                    <a:pt x="0" y="49"/>
                  </a:lnTo>
                  <a:lnTo>
                    <a:pt x="0" y="129"/>
                  </a:lnTo>
                  <a:lnTo>
                    <a:pt x="113" y="129"/>
                  </a:lnTo>
                  <a:lnTo>
                    <a:pt x="116" y="123"/>
                  </a:lnTo>
                  <a:lnTo>
                    <a:pt x="121" y="117"/>
                  </a:lnTo>
                  <a:lnTo>
                    <a:pt x="125" y="112"/>
                  </a:lnTo>
                  <a:lnTo>
                    <a:pt x="131" y="109"/>
                  </a:lnTo>
                  <a:lnTo>
                    <a:pt x="150" y="115"/>
                  </a:lnTo>
                  <a:lnTo>
                    <a:pt x="166" y="117"/>
                  </a:lnTo>
                  <a:lnTo>
                    <a:pt x="181" y="117"/>
                  </a:lnTo>
                  <a:lnTo>
                    <a:pt x="195" y="115"/>
                  </a:lnTo>
                  <a:lnTo>
                    <a:pt x="207" y="109"/>
                  </a:lnTo>
                  <a:lnTo>
                    <a:pt x="216" y="101"/>
                  </a:lnTo>
                  <a:lnTo>
                    <a:pt x="225" y="89"/>
                  </a:lnTo>
                  <a:lnTo>
                    <a:pt x="230" y="75"/>
                  </a:lnTo>
                  <a:lnTo>
                    <a:pt x="230" y="1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55" name="Freeform 592"/>
            <p:cNvSpPr>
              <a:spLocks/>
            </p:cNvSpPr>
            <p:nvPr/>
          </p:nvSpPr>
          <p:spPr bwMode="auto">
            <a:xfrm>
              <a:off x="3446" y="2674"/>
              <a:ext cx="116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0" y="0"/>
                </a:cxn>
                <a:cxn ang="0">
                  <a:pos x="134" y="4"/>
                </a:cxn>
                <a:cxn ang="0">
                  <a:pos x="138" y="10"/>
                </a:cxn>
                <a:cxn ang="0">
                  <a:pos x="143" y="14"/>
                </a:cxn>
                <a:cxn ang="0">
                  <a:pos x="147" y="17"/>
                </a:cxn>
                <a:cxn ang="0">
                  <a:pos x="160" y="12"/>
                </a:cxn>
                <a:cxn ang="0">
                  <a:pos x="173" y="10"/>
                </a:cxn>
                <a:cxn ang="0">
                  <a:pos x="184" y="8"/>
                </a:cxn>
                <a:cxn ang="0">
                  <a:pos x="196" y="8"/>
                </a:cxn>
                <a:cxn ang="0">
                  <a:pos x="206" y="10"/>
                </a:cxn>
                <a:cxn ang="0">
                  <a:pos x="215" y="12"/>
                </a:cxn>
                <a:cxn ang="0">
                  <a:pos x="223" y="17"/>
                </a:cxn>
                <a:cxn ang="0">
                  <a:pos x="230" y="23"/>
                </a:cxn>
                <a:cxn ang="0">
                  <a:pos x="230" y="112"/>
                </a:cxn>
                <a:cxn ang="0">
                  <a:pos x="211" y="121"/>
                </a:cxn>
                <a:cxn ang="0">
                  <a:pos x="192" y="125"/>
                </a:cxn>
                <a:cxn ang="0">
                  <a:pos x="176" y="124"/>
                </a:cxn>
                <a:cxn ang="0">
                  <a:pos x="161" y="119"/>
                </a:cxn>
                <a:cxn ang="0">
                  <a:pos x="150" y="108"/>
                </a:cxn>
                <a:cxn ang="0">
                  <a:pos x="139" y="94"/>
                </a:cxn>
                <a:cxn ang="0">
                  <a:pos x="131" y="76"/>
                </a:cxn>
                <a:cxn ang="0">
                  <a:pos x="125" y="54"/>
                </a:cxn>
                <a:cxn ang="0">
                  <a:pos x="115" y="49"/>
                </a:cxn>
                <a:cxn ang="0">
                  <a:pos x="101" y="48"/>
                </a:cxn>
                <a:cxn ang="0">
                  <a:pos x="87" y="49"/>
                </a:cxn>
                <a:cxn ang="0">
                  <a:pos x="71" y="53"/>
                </a:cxn>
                <a:cxn ang="0">
                  <a:pos x="54" y="59"/>
                </a:cxn>
                <a:cxn ang="0">
                  <a:pos x="36" y="67"/>
                </a:cxn>
                <a:cxn ang="0">
                  <a:pos x="18" y="75"/>
                </a:cxn>
                <a:cxn ang="0">
                  <a:pos x="0" y="8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30" h="125">
                  <a:moveTo>
                    <a:pt x="0" y="0"/>
                  </a:moveTo>
                  <a:lnTo>
                    <a:pt x="130" y="0"/>
                  </a:lnTo>
                  <a:lnTo>
                    <a:pt x="134" y="4"/>
                  </a:lnTo>
                  <a:lnTo>
                    <a:pt x="138" y="10"/>
                  </a:lnTo>
                  <a:lnTo>
                    <a:pt x="143" y="14"/>
                  </a:lnTo>
                  <a:lnTo>
                    <a:pt x="147" y="17"/>
                  </a:lnTo>
                  <a:lnTo>
                    <a:pt x="160" y="12"/>
                  </a:lnTo>
                  <a:lnTo>
                    <a:pt x="173" y="10"/>
                  </a:lnTo>
                  <a:lnTo>
                    <a:pt x="184" y="8"/>
                  </a:lnTo>
                  <a:lnTo>
                    <a:pt x="196" y="8"/>
                  </a:lnTo>
                  <a:lnTo>
                    <a:pt x="206" y="10"/>
                  </a:lnTo>
                  <a:lnTo>
                    <a:pt x="215" y="12"/>
                  </a:lnTo>
                  <a:lnTo>
                    <a:pt x="223" y="17"/>
                  </a:lnTo>
                  <a:lnTo>
                    <a:pt x="230" y="23"/>
                  </a:lnTo>
                  <a:lnTo>
                    <a:pt x="230" y="112"/>
                  </a:lnTo>
                  <a:lnTo>
                    <a:pt x="211" y="121"/>
                  </a:lnTo>
                  <a:lnTo>
                    <a:pt x="192" y="125"/>
                  </a:lnTo>
                  <a:lnTo>
                    <a:pt x="176" y="124"/>
                  </a:lnTo>
                  <a:lnTo>
                    <a:pt x="161" y="119"/>
                  </a:lnTo>
                  <a:lnTo>
                    <a:pt x="150" y="108"/>
                  </a:lnTo>
                  <a:lnTo>
                    <a:pt x="139" y="94"/>
                  </a:lnTo>
                  <a:lnTo>
                    <a:pt x="131" y="76"/>
                  </a:lnTo>
                  <a:lnTo>
                    <a:pt x="125" y="54"/>
                  </a:lnTo>
                  <a:lnTo>
                    <a:pt x="115" y="49"/>
                  </a:lnTo>
                  <a:lnTo>
                    <a:pt x="101" y="48"/>
                  </a:lnTo>
                  <a:lnTo>
                    <a:pt x="87" y="49"/>
                  </a:lnTo>
                  <a:lnTo>
                    <a:pt x="71" y="53"/>
                  </a:lnTo>
                  <a:lnTo>
                    <a:pt x="54" y="59"/>
                  </a:lnTo>
                  <a:lnTo>
                    <a:pt x="36" y="67"/>
                  </a:lnTo>
                  <a:lnTo>
                    <a:pt x="18" y="75"/>
                  </a:lnTo>
                  <a:lnTo>
                    <a:pt x="0" y="8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56" name="Freeform 593"/>
            <p:cNvSpPr>
              <a:spLocks/>
            </p:cNvSpPr>
            <p:nvPr/>
          </p:nvSpPr>
          <p:spPr bwMode="auto">
            <a:xfrm>
              <a:off x="3525" y="2748"/>
              <a:ext cx="37" cy="32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53"/>
                </a:cxn>
                <a:cxn ang="0">
                  <a:pos x="63" y="54"/>
                </a:cxn>
                <a:cxn ang="0">
                  <a:pos x="55" y="57"/>
                </a:cxn>
                <a:cxn ang="0">
                  <a:pos x="46" y="58"/>
                </a:cxn>
                <a:cxn ang="0">
                  <a:pos x="38" y="59"/>
                </a:cxn>
                <a:cxn ang="0">
                  <a:pos x="29" y="60"/>
                </a:cxn>
                <a:cxn ang="0">
                  <a:pos x="19" y="61"/>
                </a:cxn>
                <a:cxn ang="0">
                  <a:pos x="11" y="63"/>
                </a:cxn>
                <a:cxn ang="0">
                  <a:pos x="2" y="64"/>
                </a:cxn>
                <a:cxn ang="0">
                  <a:pos x="0" y="56"/>
                </a:cxn>
                <a:cxn ang="0">
                  <a:pos x="2" y="48"/>
                </a:cxn>
                <a:cxn ang="0">
                  <a:pos x="9" y="41"/>
                </a:cxn>
                <a:cxn ang="0">
                  <a:pos x="19" y="33"/>
                </a:cxn>
                <a:cxn ang="0">
                  <a:pos x="32" y="25"/>
                </a:cxn>
                <a:cxn ang="0">
                  <a:pos x="45" y="16"/>
                </a:cxn>
                <a:cxn ang="0">
                  <a:pos x="60" y="8"/>
                </a:cxn>
                <a:cxn ang="0">
                  <a:pos x="72" y="0"/>
                </a:cxn>
              </a:cxnLst>
              <a:rect l="0" t="0" r="r" b="b"/>
              <a:pathLst>
                <a:path w="72" h="64">
                  <a:moveTo>
                    <a:pt x="72" y="0"/>
                  </a:moveTo>
                  <a:lnTo>
                    <a:pt x="72" y="53"/>
                  </a:lnTo>
                  <a:lnTo>
                    <a:pt x="63" y="54"/>
                  </a:lnTo>
                  <a:lnTo>
                    <a:pt x="55" y="57"/>
                  </a:lnTo>
                  <a:lnTo>
                    <a:pt x="46" y="58"/>
                  </a:lnTo>
                  <a:lnTo>
                    <a:pt x="38" y="59"/>
                  </a:lnTo>
                  <a:lnTo>
                    <a:pt x="29" y="60"/>
                  </a:lnTo>
                  <a:lnTo>
                    <a:pt x="19" y="61"/>
                  </a:lnTo>
                  <a:lnTo>
                    <a:pt x="11" y="63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2" y="48"/>
                  </a:lnTo>
                  <a:lnTo>
                    <a:pt x="9" y="41"/>
                  </a:lnTo>
                  <a:lnTo>
                    <a:pt x="19" y="33"/>
                  </a:lnTo>
                  <a:lnTo>
                    <a:pt x="32" y="25"/>
                  </a:lnTo>
                  <a:lnTo>
                    <a:pt x="45" y="16"/>
                  </a:lnTo>
                  <a:lnTo>
                    <a:pt x="60" y="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57" name="Freeform 594"/>
            <p:cNvSpPr>
              <a:spLocks/>
            </p:cNvSpPr>
            <p:nvPr/>
          </p:nvSpPr>
          <p:spPr bwMode="auto">
            <a:xfrm>
              <a:off x="3446" y="2559"/>
              <a:ext cx="66" cy="11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104" y="0"/>
                </a:cxn>
                <a:cxn ang="0">
                  <a:pos x="105" y="7"/>
                </a:cxn>
                <a:cxn ang="0">
                  <a:pos x="106" y="14"/>
                </a:cxn>
                <a:cxn ang="0">
                  <a:pos x="106" y="22"/>
                </a:cxn>
                <a:cxn ang="0">
                  <a:pos x="107" y="30"/>
                </a:cxn>
                <a:cxn ang="0">
                  <a:pos x="108" y="31"/>
                </a:cxn>
                <a:cxn ang="0">
                  <a:pos x="109" y="31"/>
                </a:cxn>
                <a:cxn ang="0">
                  <a:pos x="110" y="31"/>
                </a:cxn>
                <a:cxn ang="0">
                  <a:pos x="112" y="33"/>
                </a:cxn>
                <a:cxn ang="0">
                  <a:pos x="110" y="75"/>
                </a:cxn>
                <a:cxn ang="0">
                  <a:pos x="110" y="131"/>
                </a:cxn>
                <a:cxn ang="0">
                  <a:pos x="116" y="187"/>
                </a:cxn>
                <a:cxn ang="0">
                  <a:pos x="130" y="231"/>
                </a:cxn>
                <a:cxn ang="0">
                  <a:pos x="0" y="231"/>
                </a:cxn>
                <a:cxn ang="0">
                  <a:pos x="0" y="146"/>
                </a:cxn>
                <a:cxn ang="0">
                  <a:pos x="2" y="146"/>
                </a:cxn>
                <a:cxn ang="0">
                  <a:pos x="5" y="146"/>
                </a:cxn>
                <a:cxn ang="0">
                  <a:pos x="7" y="146"/>
                </a:cxn>
                <a:cxn ang="0">
                  <a:pos x="10" y="144"/>
                </a:cxn>
                <a:cxn ang="0">
                  <a:pos x="18" y="118"/>
                </a:cxn>
                <a:cxn ang="0">
                  <a:pos x="25" y="94"/>
                </a:cxn>
                <a:cxn ang="0">
                  <a:pos x="32" y="73"/>
                </a:cxn>
                <a:cxn ang="0">
                  <a:pos x="38" y="54"/>
                </a:cxn>
                <a:cxn ang="0">
                  <a:pos x="43" y="40"/>
                </a:cxn>
                <a:cxn ang="0">
                  <a:pos x="47" y="25"/>
                </a:cxn>
                <a:cxn ang="0">
                  <a:pos x="51" y="12"/>
                </a:cxn>
                <a:cxn ang="0">
                  <a:pos x="54" y="0"/>
                </a:cxn>
              </a:cxnLst>
              <a:rect l="0" t="0" r="r" b="b"/>
              <a:pathLst>
                <a:path w="130" h="231">
                  <a:moveTo>
                    <a:pt x="54" y="0"/>
                  </a:moveTo>
                  <a:lnTo>
                    <a:pt x="104" y="0"/>
                  </a:lnTo>
                  <a:lnTo>
                    <a:pt x="105" y="7"/>
                  </a:lnTo>
                  <a:lnTo>
                    <a:pt x="106" y="14"/>
                  </a:lnTo>
                  <a:lnTo>
                    <a:pt x="106" y="22"/>
                  </a:lnTo>
                  <a:lnTo>
                    <a:pt x="107" y="30"/>
                  </a:lnTo>
                  <a:lnTo>
                    <a:pt x="108" y="31"/>
                  </a:lnTo>
                  <a:lnTo>
                    <a:pt x="109" y="31"/>
                  </a:lnTo>
                  <a:lnTo>
                    <a:pt x="110" y="31"/>
                  </a:lnTo>
                  <a:lnTo>
                    <a:pt x="112" y="33"/>
                  </a:lnTo>
                  <a:lnTo>
                    <a:pt x="110" y="75"/>
                  </a:lnTo>
                  <a:lnTo>
                    <a:pt x="110" y="131"/>
                  </a:lnTo>
                  <a:lnTo>
                    <a:pt x="116" y="187"/>
                  </a:lnTo>
                  <a:lnTo>
                    <a:pt x="130" y="231"/>
                  </a:lnTo>
                  <a:lnTo>
                    <a:pt x="0" y="231"/>
                  </a:lnTo>
                  <a:lnTo>
                    <a:pt x="0" y="146"/>
                  </a:lnTo>
                  <a:lnTo>
                    <a:pt x="2" y="146"/>
                  </a:lnTo>
                  <a:lnTo>
                    <a:pt x="5" y="146"/>
                  </a:lnTo>
                  <a:lnTo>
                    <a:pt x="7" y="146"/>
                  </a:lnTo>
                  <a:lnTo>
                    <a:pt x="10" y="144"/>
                  </a:lnTo>
                  <a:lnTo>
                    <a:pt x="18" y="118"/>
                  </a:lnTo>
                  <a:lnTo>
                    <a:pt x="25" y="94"/>
                  </a:lnTo>
                  <a:lnTo>
                    <a:pt x="32" y="73"/>
                  </a:lnTo>
                  <a:lnTo>
                    <a:pt x="38" y="54"/>
                  </a:lnTo>
                  <a:lnTo>
                    <a:pt x="43" y="40"/>
                  </a:lnTo>
                  <a:lnTo>
                    <a:pt x="47" y="25"/>
                  </a:lnTo>
                  <a:lnTo>
                    <a:pt x="51" y="12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58" name="Freeform 595"/>
            <p:cNvSpPr>
              <a:spLocks/>
            </p:cNvSpPr>
            <p:nvPr/>
          </p:nvSpPr>
          <p:spPr bwMode="auto">
            <a:xfrm>
              <a:off x="3539" y="2486"/>
              <a:ext cx="23" cy="22"/>
            </a:xfrm>
            <a:custGeom>
              <a:avLst/>
              <a:gdLst/>
              <a:ahLst/>
              <a:cxnLst>
                <a:cxn ang="0">
                  <a:pos x="46" y="9"/>
                </a:cxn>
                <a:cxn ang="0">
                  <a:pos x="46" y="44"/>
                </a:cxn>
                <a:cxn ang="0">
                  <a:pos x="42" y="40"/>
                </a:cxn>
                <a:cxn ang="0">
                  <a:pos x="37" y="36"/>
                </a:cxn>
                <a:cxn ang="0">
                  <a:pos x="32" y="32"/>
                </a:cxn>
                <a:cxn ang="0">
                  <a:pos x="27" y="29"/>
                </a:cxn>
                <a:cxn ang="0">
                  <a:pos x="22" y="24"/>
                </a:cxn>
                <a:cxn ang="0">
                  <a:pos x="15" y="18"/>
                </a:cxn>
                <a:cxn ang="0">
                  <a:pos x="8" y="14"/>
                </a:cxn>
                <a:cxn ang="0">
                  <a:pos x="0" y="7"/>
                </a:cxn>
                <a:cxn ang="0">
                  <a:pos x="1" y="5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8" y="1"/>
                </a:cxn>
                <a:cxn ang="0">
                  <a:pos x="15" y="2"/>
                </a:cxn>
                <a:cxn ang="0">
                  <a:pos x="21" y="3"/>
                </a:cxn>
                <a:cxn ang="0">
                  <a:pos x="27" y="5"/>
                </a:cxn>
                <a:cxn ang="0">
                  <a:pos x="31" y="6"/>
                </a:cxn>
                <a:cxn ang="0">
                  <a:pos x="37" y="7"/>
                </a:cxn>
                <a:cxn ang="0">
                  <a:pos x="42" y="8"/>
                </a:cxn>
                <a:cxn ang="0">
                  <a:pos x="46" y="9"/>
                </a:cxn>
                <a:cxn ang="0">
                  <a:pos x="46" y="9"/>
                </a:cxn>
              </a:cxnLst>
              <a:rect l="0" t="0" r="r" b="b"/>
              <a:pathLst>
                <a:path w="46" h="44">
                  <a:moveTo>
                    <a:pt x="46" y="9"/>
                  </a:moveTo>
                  <a:lnTo>
                    <a:pt x="46" y="44"/>
                  </a:lnTo>
                  <a:lnTo>
                    <a:pt x="42" y="40"/>
                  </a:lnTo>
                  <a:lnTo>
                    <a:pt x="37" y="36"/>
                  </a:lnTo>
                  <a:lnTo>
                    <a:pt x="32" y="32"/>
                  </a:lnTo>
                  <a:lnTo>
                    <a:pt x="27" y="29"/>
                  </a:lnTo>
                  <a:lnTo>
                    <a:pt x="22" y="24"/>
                  </a:lnTo>
                  <a:lnTo>
                    <a:pt x="15" y="18"/>
                  </a:lnTo>
                  <a:lnTo>
                    <a:pt x="8" y="14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15" y="2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6"/>
                  </a:lnTo>
                  <a:lnTo>
                    <a:pt x="37" y="7"/>
                  </a:lnTo>
                  <a:lnTo>
                    <a:pt x="42" y="8"/>
                  </a:lnTo>
                  <a:lnTo>
                    <a:pt x="46" y="9"/>
                  </a:lnTo>
                  <a:lnTo>
                    <a:pt x="46" y="9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59" name="Freeform 596"/>
            <p:cNvSpPr>
              <a:spLocks/>
            </p:cNvSpPr>
            <p:nvPr/>
          </p:nvSpPr>
          <p:spPr bwMode="auto">
            <a:xfrm>
              <a:off x="3474" y="2512"/>
              <a:ext cx="24" cy="47"/>
            </a:xfrm>
            <a:custGeom>
              <a:avLst/>
              <a:gdLst/>
              <a:ahLst/>
              <a:cxnLst>
                <a:cxn ang="0">
                  <a:pos x="50" y="93"/>
                </a:cxn>
                <a:cxn ang="0">
                  <a:pos x="0" y="93"/>
                </a:cxn>
                <a:cxn ang="0">
                  <a:pos x="7" y="73"/>
                </a:cxn>
                <a:cxn ang="0">
                  <a:pos x="15" y="52"/>
                </a:cxn>
                <a:cxn ang="0">
                  <a:pos x="22" y="29"/>
                </a:cxn>
                <a:cxn ang="0">
                  <a:pos x="32" y="0"/>
                </a:cxn>
                <a:cxn ang="0">
                  <a:pos x="33" y="0"/>
                </a:cxn>
                <a:cxn ang="0">
                  <a:pos x="35" y="0"/>
                </a:cxn>
                <a:cxn ang="0">
                  <a:pos x="37" y="1"/>
                </a:cxn>
                <a:cxn ang="0">
                  <a:pos x="38" y="1"/>
                </a:cxn>
                <a:cxn ang="0">
                  <a:pos x="43" y="29"/>
                </a:cxn>
                <a:cxn ang="0">
                  <a:pos x="45" y="50"/>
                </a:cxn>
                <a:cxn ang="0">
                  <a:pos x="47" y="69"/>
                </a:cxn>
                <a:cxn ang="0">
                  <a:pos x="50" y="93"/>
                </a:cxn>
              </a:cxnLst>
              <a:rect l="0" t="0" r="r" b="b"/>
              <a:pathLst>
                <a:path w="50" h="93">
                  <a:moveTo>
                    <a:pt x="50" y="93"/>
                  </a:moveTo>
                  <a:lnTo>
                    <a:pt x="0" y="93"/>
                  </a:lnTo>
                  <a:lnTo>
                    <a:pt x="7" y="73"/>
                  </a:lnTo>
                  <a:lnTo>
                    <a:pt x="15" y="52"/>
                  </a:lnTo>
                  <a:lnTo>
                    <a:pt x="22" y="29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3" y="29"/>
                  </a:lnTo>
                  <a:lnTo>
                    <a:pt x="45" y="50"/>
                  </a:lnTo>
                  <a:lnTo>
                    <a:pt x="47" y="69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60" name="Freeform 597"/>
            <p:cNvSpPr>
              <a:spLocks/>
            </p:cNvSpPr>
            <p:nvPr/>
          </p:nvSpPr>
          <p:spPr bwMode="auto">
            <a:xfrm>
              <a:off x="3331" y="3018"/>
              <a:ext cx="16" cy="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30" y="7"/>
                </a:cxn>
                <a:cxn ang="0">
                  <a:pos x="27" y="14"/>
                </a:cxn>
                <a:cxn ang="0">
                  <a:pos x="27" y="18"/>
                </a:cxn>
                <a:cxn ang="0">
                  <a:pos x="27" y="22"/>
                </a:cxn>
                <a:cxn ang="0">
                  <a:pos x="26" y="23"/>
                </a:cxn>
                <a:cxn ang="0">
                  <a:pos x="26" y="23"/>
                </a:cxn>
                <a:cxn ang="0">
                  <a:pos x="25" y="24"/>
                </a:cxn>
                <a:cxn ang="0">
                  <a:pos x="24" y="24"/>
                </a:cxn>
                <a:cxn ang="0">
                  <a:pos x="24" y="25"/>
                </a:cxn>
                <a:cxn ang="0">
                  <a:pos x="25" y="26"/>
                </a:cxn>
                <a:cxn ang="0">
                  <a:pos x="25" y="27"/>
                </a:cxn>
                <a:cxn ang="0">
                  <a:pos x="26" y="29"/>
                </a:cxn>
                <a:cxn ang="0">
                  <a:pos x="18" y="40"/>
                </a:cxn>
                <a:cxn ang="0">
                  <a:pos x="13" y="61"/>
                </a:cxn>
                <a:cxn ang="0">
                  <a:pos x="8" y="83"/>
                </a:cxn>
                <a:cxn ang="0">
                  <a:pos x="1" y="97"/>
                </a:cxn>
                <a:cxn ang="0">
                  <a:pos x="2" y="98"/>
                </a:cxn>
                <a:cxn ang="0">
                  <a:pos x="2" y="99"/>
                </a:cxn>
                <a:cxn ang="0">
                  <a:pos x="2" y="100"/>
                </a:cxn>
                <a:cxn ang="0">
                  <a:pos x="3" y="101"/>
                </a:cxn>
                <a:cxn ang="0">
                  <a:pos x="2" y="104"/>
                </a:cxn>
                <a:cxn ang="0">
                  <a:pos x="2" y="105"/>
                </a:cxn>
                <a:cxn ang="0">
                  <a:pos x="1" y="107"/>
                </a:cxn>
                <a:cxn ang="0">
                  <a:pos x="0" y="109"/>
                </a:cxn>
                <a:cxn ang="0">
                  <a:pos x="0" y="0"/>
                </a:cxn>
              </a:cxnLst>
              <a:rect l="0" t="0" r="r" b="b"/>
              <a:pathLst>
                <a:path w="31" h="109">
                  <a:moveTo>
                    <a:pt x="0" y="0"/>
                  </a:moveTo>
                  <a:lnTo>
                    <a:pt x="31" y="0"/>
                  </a:lnTo>
                  <a:lnTo>
                    <a:pt x="30" y="7"/>
                  </a:lnTo>
                  <a:lnTo>
                    <a:pt x="27" y="14"/>
                  </a:lnTo>
                  <a:lnTo>
                    <a:pt x="27" y="18"/>
                  </a:lnTo>
                  <a:lnTo>
                    <a:pt x="27" y="22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5" y="24"/>
                  </a:lnTo>
                  <a:lnTo>
                    <a:pt x="24" y="24"/>
                  </a:lnTo>
                  <a:lnTo>
                    <a:pt x="24" y="25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6" y="29"/>
                  </a:lnTo>
                  <a:lnTo>
                    <a:pt x="18" y="40"/>
                  </a:lnTo>
                  <a:lnTo>
                    <a:pt x="13" y="61"/>
                  </a:lnTo>
                  <a:lnTo>
                    <a:pt x="8" y="83"/>
                  </a:lnTo>
                  <a:lnTo>
                    <a:pt x="1" y="97"/>
                  </a:lnTo>
                  <a:lnTo>
                    <a:pt x="2" y="98"/>
                  </a:lnTo>
                  <a:lnTo>
                    <a:pt x="2" y="99"/>
                  </a:lnTo>
                  <a:lnTo>
                    <a:pt x="2" y="100"/>
                  </a:lnTo>
                  <a:lnTo>
                    <a:pt x="3" y="101"/>
                  </a:lnTo>
                  <a:lnTo>
                    <a:pt x="2" y="104"/>
                  </a:lnTo>
                  <a:lnTo>
                    <a:pt x="2" y="105"/>
                  </a:lnTo>
                  <a:lnTo>
                    <a:pt x="1" y="107"/>
                  </a:lnTo>
                  <a:lnTo>
                    <a:pt x="0" y="1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61" name="Freeform 598"/>
            <p:cNvSpPr>
              <a:spLocks/>
            </p:cNvSpPr>
            <p:nvPr/>
          </p:nvSpPr>
          <p:spPr bwMode="auto">
            <a:xfrm>
              <a:off x="3331" y="2904"/>
              <a:ext cx="115" cy="114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29" y="96"/>
                </a:cxn>
                <a:cxn ang="0">
                  <a:pos x="225" y="87"/>
                </a:cxn>
                <a:cxn ang="0">
                  <a:pos x="209" y="83"/>
                </a:cxn>
                <a:cxn ang="0">
                  <a:pos x="197" y="110"/>
                </a:cxn>
                <a:cxn ang="0">
                  <a:pos x="192" y="124"/>
                </a:cxn>
                <a:cxn ang="0">
                  <a:pos x="192" y="126"/>
                </a:cxn>
                <a:cxn ang="0">
                  <a:pos x="188" y="139"/>
                </a:cxn>
                <a:cxn ang="0">
                  <a:pos x="184" y="149"/>
                </a:cxn>
                <a:cxn ang="0">
                  <a:pos x="182" y="153"/>
                </a:cxn>
                <a:cxn ang="0">
                  <a:pos x="183" y="155"/>
                </a:cxn>
                <a:cxn ang="0">
                  <a:pos x="178" y="165"/>
                </a:cxn>
                <a:cxn ang="0">
                  <a:pos x="172" y="172"/>
                </a:cxn>
                <a:cxn ang="0">
                  <a:pos x="157" y="172"/>
                </a:cxn>
                <a:cxn ang="0">
                  <a:pos x="118" y="158"/>
                </a:cxn>
                <a:cxn ang="0">
                  <a:pos x="76" y="150"/>
                </a:cxn>
                <a:cxn ang="0">
                  <a:pos x="49" y="162"/>
                </a:cxn>
                <a:cxn ang="0">
                  <a:pos x="46" y="180"/>
                </a:cxn>
                <a:cxn ang="0">
                  <a:pos x="43" y="180"/>
                </a:cxn>
                <a:cxn ang="0">
                  <a:pos x="41" y="192"/>
                </a:cxn>
                <a:cxn ang="0">
                  <a:pos x="34" y="217"/>
                </a:cxn>
                <a:cxn ang="0">
                  <a:pos x="0" y="230"/>
                </a:cxn>
                <a:cxn ang="0">
                  <a:pos x="1" y="116"/>
                </a:cxn>
                <a:cxn ang="0">
                  <a:pos x="4" y="117"/>
                </a:cxn>
                <a:cxn ang="0">
                  <a:pos x="7" y="117"/>
                </a:cxn>
                <a:cxn ang="0">
                  <a:pos x="9" y="116"/>
                </a:cxn>
                <a:cxn ang="0">
                  <a:pos x="26" y="121"/>
                </a:cxn>
                <a:cxn ang="0">
                  <a:pos x="49" y="104"/>
                </a:cxn>
                <a:cxn ang="0">
                  <a:pos x="64" y="63"/>
                </a:cxn>
                <a:cxn ang="0">
                  <a:pos x="72" y="24"/>
                </a:cxn>
                <a:cxn ang="0">
                  <a:pos x="78" y="10"/>
                </a:cxn>
                <a:cxn ang="0">
                  <a:pos x="88" y="9"/>
                </a:cxn>
                <a:cxn ang="0">
                  <a:pos x="99" y="10"/>
                </a:cxn>
                <a:cxn ang="0">
                  <a:pos x="100" y="12"/>
                </a:cxn>
                <a:cxn ang="0">
                  <a:pos x="104" y="12"/>
                </a:cxn>
                <a:cxn ang="0">
                  <a:pos x="115" y="12"/>
                </a:cxn>
                <a:cxn ang="0">
                  <a:pos x="129" y="15"/>
                </a:cxn>
                <a:cxn ang="0">
                  <a:pos x="130" y="18"/>
                </a:cxn>
                <a:cxn ang="0">
                  <a:pos x="138" y="19"/>
                </a:cxn>
                <a:cxn ang="0">
                  <a:pos x="153" y="22"/>
                </a:cxn>
                <a:cxn ang="0">
                  <a:pos x="168" y="24"/>
                </a:cxn>
                <a:cxn ang="0">
                  <a:pos x="179" y="18"/>
                </a:cxn>
                <a:cxn ang="0">
                  <a:pos x="180" y="7"/>
                </a:cxn>
                <a:cxn ang="0">
                  <a:pos x="176" y="3"/>
                </a:cxn>
              </a:cxnLst>
              <a:rect l="0" t="0" r="r" b="b"/>
              <a:pathLst>
                <a:path w="230" h="230">
                  <a:moveTo>
                    <a:pt x="174" y="0"/>
                  </a:moveTo>
                  <a:lnTo>
                    <a:pt x="230" y="0"/>
                  </a:lnTo>
                  <a:lnTo>
                    <a:pt x="230" y="101"/>
                  </a:lnTo>
                  <a:lnTo>
                    <a:pt x="229" y="96"/>
                  </a:lnTo>
                  <a:lnTo>
                    <a:pt x="228" y="92"/>
                  </a:lnTo>
                  <a:lnTo>
                    <a:pt x="225" y="87"/>
                  </a:lnTo>
                  <a:lnTo>
                    <a:pt x="224" y="82"/>
                  </a:lnTo>
                  <a:lnTo>
                    <a:pt x="209" y="83"/>
                  </a:lnTo>
                  <a:lnTo>
                    <a:pt x="201" y="95"/>
                  </a:lnTo>
                  <a:lnTo>
                    <a:pt x="197" y="110"/>
                  </a:lnTo>
                  <a:lnTo>
                    <a:pt x="191" y="123"/>
                  </a:lnTo>
                  <a:lnTo>
                    <a:pt x="192" y="124"/>
                  </a:lnTo>
                  <a:lnTo>
                    <a:pt x="192" y="125"/>
                  </a:lnTo>
                  <a:lnTo>
                    <a:pt x="192" y="126"/>
                  </a:lnTo>
                  <a:lnTo>
                    <a:pt x="193" y="127"/>
                  </a:lnTo>
                  <a:lnTo>
                    <a:pt x="188" y="139"/>
                  </a:lnTo>
                  <a:lnTo>
                    <a:pt x="186" y="146"/>
                  </a:lnTo>
                  <a:lnTo>
                    <a:pt x="184" y="149"/>
                  </a:lnTo>
                  <a:lnTo>
                    <a:pt x="182" y="151"/>
                  </a:lnTo>
                  <a:lnTo>
                    <a:pt x="182" y="153"/>
                  </a:lnTo>
                  <a:lnTo>
                    <a:pt x="183" y="154"/>
                  </a:lnTo>
                  <a:lnTo>
                    <a:pt x="183" y="155"/>
                  </a:lnTo>
                  <a:lnTo>
                    <a:pt x="184" y="156"/>
                  </a:lnTo>
                  <a:lnTo>
                    <a:pt x="178" y="165"/>
                  </a:lnTo>
                  <a:lnTo>
                    <a:pt x="175" y="170"/>
                  </a:lnTo>
                  <a:lnTo>
                    <a:pt x="172" y="172"/>
                  </a:lnTo>
                  <a:lnTo>
                    <a:pt x="169" y="176"/>
                  </a:lnTo>
                  <a:lnTo>
                    <a:pt x="157" y="172"/>
                  </a:lnTo>
                  <a:lnTo>
                    <a:pt x="140" y="165"/>
                  </a:lnTo>
                  <a:lnTo>
                    <a:pt x="118" y="158"/>
                  </a:lnTo>
                  <a:lnTo>
                    <a:pt x="96" y="153"/>
                  </a:lnTo>
                  <a:lnTo>
                    <a:pt x="76" y="150"/>
                  </a:lnTo>
                  <a:lnTo>
                    <a:pt x="60" y="153"/>
                  </a:lnTo>
                  <a:lnTo>
                    <a:pt x="49" y="162"/>
                  </a:lnTo>
                  <a:lnTo>
                    <a:pt x="47" y="179"/>
                  </a:lnTo>
                  <a:lnTo>
                    <a:pt x="46" y="180"/>
                  </a:lnTo>
                  <a:lnTo>
                    <a:pt x="45" y="180"/>
                  </a:lnTo>
                  <a:lnTo>
                    <a:pt x="43" y="180"/>
                  </a:lnTo>
                  <a:lnTo>
                    <a:pt x="42" y="181"/>
                  </a:lnTo>
                  <a:lnTo>
                    <a:pt x="41" y="192"/>
                  </a:lnTo>
                  <a:lnTo>
                    <a:pt x="38" y="204"/>
                  </a:lnTo>
                  <a:lnTo>
                    <a:pt x="34" y="217"/>
                  </a:lnTo>
                  <a:lnTo>
                    <a:pt x="31" y="230"/>
                  </a:lnTo>
                  <a:lnTo>
                    <a:pt x="0" y="230"/>
                  </a:lnTo>
                  <a:lnTo>
                    <a:pt x="0" y="116"/>
                  </a:lnTo>
                  <a:lnTo>
                    <a:pt x="1" y="116"/>
                  </a:lnTo>
                  <a:lnTo>
                    <a:pt x="3" y="117"/>
                  </a:lnTo>
                  <a:lnTo>
                    <a:pt x="4" y="117"/>
                  </a:lnTo>
                  <a:lnTo>
                    <a:pt x="5" y="118"/>
                  </a:lnTo>
                  <a:lnTo>
                    <a:pt x="7" y="117"/>
                  </a:lnTo>
                  <a:lnTo>
                    <a:pt x="8" y="116"/>
                  </a:lnTo>
                  <a:lnTo>
                    <a:pt x="9" y="116"/>
                  </a:lnTo>
                  <a:lnTo>
                    <a:pt x="10" y="115"/>
                  </a:lnTo>
                  <a:lnTo>
                    <a:pt x="26" y="121"/>
                  </a:lnTo>
                  <a:lnTo>
                    <a:pt x="39" y="117"/>
                  </a:lnTo>
                  <a:lnTo>
                    <a:pt x="49" y="104"/>
                  </a:lnTo>
                  <a:lnTo>
                    <a:pt x="57" y="85"/>
                  </a:lnTo>
                  <a:lnTo>
                    <a:pt x="64" y="63"/>
                  </a:lnTo>
                  <a:lnTo>
                    <a:pt x="69" y="42"/>
                  </a:lnTo>
                  <a:lnTo>
                    <a:pt x="72" y="24"/>
                  </a:lnTo>
                  <a:lnTo>
                    <a:pt x="74" y="12"/>
                  </a:lnTo>
                  <a:lnTo>
                    <a:pt x="78" y="10"/>
                  </a:lnTo>
                  <a:lnTo>
                    <a:pt x="81" y="9"/>
                  </a:lnTo>
                  <a:lnTo>
                    <a:pt x="88" y="9"/>
                  </a:lnTo>
                  <a:lnTo>
                    <a:pt x="99" y="9"/>
                  </a:lnTo>
                  <a:lnTo>
                    <a:pt x="99" y="10"/>
                  </a:lnTo>
                  <a:lnTo>
                    <a:pt x="100" y="11"/>
                  </a:lnTo>
                  <a:lnTo>
                    <a:pt x="100" y="12"/>
                  </a:lnTo>
                  <a:lnTo>
                    <a:pt x="101" y="13"/>
                  </a:lnTo>
                  <a:lnTo>
                    <a:pt x="104" y="12"/>
                  </a:lnTo>
                  <a:lnTo>
                    <a:pt x="108" y="12"/>
                  </a:lnTo>
                  <a:lnTo>
                    <a:pt x="115" y="12"/>
                  </a:lnTo>
                  <a:lnTo>
                    <a:pt x="129" y="14"/>
                  </a:lnTo>
                  <a:lnTo>
                    <a:pt x="129" y="15"/>
                  </a:lnTo>
                  <a:lnTo>
                    <a:pt x="130" y="17"/>
                  </a:lnTo>
                  <a:lnTo>
                    <a:pt x="130" y="18"/>
                  </a:lnTo>
                  <a:lnTo>
                    <a:pt x="131" y="19"/>
                  </a:lnTo>
                  <a:lnTo>
                    <a:pt x="138" y="19"/>
                  </a:lnTo>
                  <a:lnTo>
                    <a:pt x="145" y="20"/>
                  </a:lnTo>
                  <a:lnTo>
                    <a:pt x="153" y="22"/>
                  </a:lnTo>
                  <a:lnTo>
                    <a:pt x="161" y="24"/>
                  </a:lnTo>
                  <a:lnTo>
                    <a:pt x="168" y="24"/>
                  </a:lnTo>
                  <a:lnTo>
                    <a:pt x="174" y="21"/>
                  </a:lnTo>
                  <a:lnTo>
                    <a:pt x="179" y="18"/>
                  </a:lnTo>
                  <a:lnTo>
                    <a:pt x="183" y="10"/>
                  </a:lnTo>
                  <a:lnTo>
                    <a:pt x="180" y="7"/>
                  </a:lnTo>
                  <a:lnTo>
                    <a:pt x="178" y="5"/>
                  </a:lnTo>
                  <a:lnTo>
                    <a:pt x="176" y="3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62" name="Freeform 599"/>
            <p:cNvSpPr>
              <a:spLocks/>
            </p:cNvSpPr>
            <p:nvPr/>
          </p:nvSpPr>
          <p:spPr bwMode="auto">
            <a:xfrm>
              <a:off x="3339" y="2814"/>
              <a:ext cx="107" cy="90"/>
            </a:xfrm>
            <a:custGeom>
              <a:avLst/>
              <a:gdLst/>
              <a:ahLst/>
              <a:cxnLst>
                <a:cxn ang="0">
                  <a:pos x="215" y="98"/>
                </a:cxn>
                <a:cxn ang="0">
                  <a:pos x="215" y="178"/>
                </a:cxn>
                <a:cxn ang="0">
                  <a:pos x="159" y="178"/>
                </a:cxn>
                <a:cxn ang="0">
                  <a:pos x="125" y="143"/>
                </a:cxn>
                <a:cxn ang="0">
                  <a:pos x="100" y="115"/>
                </a:cxn>
                <a:cxn ang="0">
                  <a:pos x="80" y="93"/>
                </a:cxn>
                <a:cxn ang="0">
                  <a:pos x="64" y="76"/>
                </a:cxn>
                <a:cxn ang="0">
                  <a:pos x="49" y="60"/>
                </a:cxn>
                <a:cxn ang="0">
                  <a:pos x="35" y="44"/>
                </a:cxn>
                <a:cxn ang="0">
                  <a:pos x="19" y="26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21" y="7"/>
                </a:cxn>
                <a:cxn ang="0">
                  <a:pos x="34" y="11"/>
                </a:cxn>
                <a:cxn ang="0">
                  <a:pos x="46" y="16"/>
                </a:cxn>
                <a:cxn ang="0">
                  <a:pos x="56" y="21"/>
                </a:cxn>
                <a:cxn ang="0">
                  <a:pos x="68" y="25"/>
                </a:cxn>
                <a:cxn ang="0">
                  <a:pos x="80" y="30"/>
                </a:cxn>
                <a:cxn ang="0">
                  <a:pos x="96" y="37"/>
                </a:cxn>
                <a:cxn ang="0">
                  <a:pos x="117" y="46"/>
                </a:cxn>
                <a:cxn ang="0">
                  <a:pos x="118" y="46"/>
                </a:cxn>
                <a:cxn ang="0">
                  <a:pos x="119" y="45"/>
                </a:cxn>
                <a:cxn ang="0">
                  <a:pos x="121" y="45"/>
                </a:cxn>
                <a:cxn ang="0">
                  <a:pos x="122" y="44"/>
                </a:cxn>
                <a:cxn ang="0">
                  <a:pos x="130" y="48"/>
                </a:cxn>
                <a:cxn ang="0">
                  <a:pos x="140" y="54"/>
                </a:cxn>
                <a:cxn ang="0">
                  <a:pos x="150" y="61"/>
                </a:cxn>
                <a:cxn ang="0">
                  <a:pos x="162" y="68"/>
                </a:cxn>
                <a:cxn ang="0">
                  <a:pos x="175" y="76"/>
                </a:cxn>
                <a:cxn ang="0">
                  <a:pos x="187" y="83"/>
                </a:cxn>
                <a:cxn ang="0">
                  <a:pos x="201" y="91"/>
                </a:cxn>
                <a:cxn ang="0">
                  <a:pos x="215" y="98"/>
                </a:cxn>
              </a:cxnLst>
              <a:rect l="0" t="0" r="r" b="b"/>
              <a:pathLst>
                <a:path w="215" h="178">
                  <a:moveTo>
                    <a:pt x="215" y="98"/>
                  </a:moveTo>
                  <a:lnTo>
                    <a:pt x="215" y="178"/>
                  </a:lnTo>
                  <a:lnTo>
                    <a:pt x="159" y="178"/>
                  </a:lnTo>
                  <a:lnTo>
                    <a:pt x="125" y="143"/>
                  </a:lnTo>
                  <a:lnTo>
                    <a:pt x="100" y="115"/>
                  </a:lnTo>
                  <a:lnTo>
                    <a:pt x="80" y="93"/>
                  </a:lnTo>
                  <a:lnTo>
                    <a:pt x="64" y="76"/>
                  </a:lnTo>
                  <a:lnTo>
                    <a:pt x="49" y="60"/>
                  </a:lnTo>
                  <a:lnTo>
                    <a:pt x="35" y="44"/>
                  </a:lnTo>
                  <a:lnTo>
                    <a:pt x="19" y="26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21" y="7"/>
                  </a:lnTo>
                  <a:lnTo>
                    <a:pt x="34" y="11"/>
                  </a:lnTo>
                  <a:lnTo>
                    <a:pt x="46" y="16"/>
                  </a:lnTo>
                  <a:lnTo>
                    <a:pt x="56" y="21"/>
                  </a:lnTo>
                  <a:lnTo>
                    <a:pt x="68" y="25"/>
                  </a:lnTo>
                  <a:lnTo>
                    <a:pt x="80" y="30"/>
                  </a:lnTo>
                  <a:lnTo>
                    <a:pt x="96" y="37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9" y="45"/>
                  </a:lnTo>
                  <a:lnTo>
                    <a:pt x="121" y="45"/>
                  </a:lnTo>
                  <a:lnTo>
                    <a:pt x="122" y="44"/>
                  </a:lnTo>
                  <a:lnTo>
                    <a:pt x="130" y="48"/>
                  </a:lnTo>
                  <a:lnTo>
                    <a:pt x="140" y="54"/>
                  </a:lnTo>
                  <a:lnTo>
                    <a:pt x="150" y="61"/>
                  </a:lnTo>
                  <a:lnTo>
                    <a:pt x="162" y="68"/>
                  </a:lnTo>
                  <a:lnTo>
                    <a:pt x="175" y="76"/>
                  </a:lnTo>
                  <a:lnTo>
                    <a:pt x="187" y="83"/>
                  </a:lnTo>
                  <a:lnTo>
                    <a:pt x="201" y="91"/>
                  </a:lnTo>
                  <a:lnTo>
                    <a:pt x="215" y="9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63" name="Freeform 600"/>
            <p:cNvSpPr>
              <a:spLocks/>
            </p:cNvSpPr>
            <p:nvPr/>
          </p:nvSpPr>
          <p:spPr bwMode="auto">
            <a:xfrm>
              <a:off x="3346" y="2674"/>
              <a:ext cx="100" cy="89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200" y="0"/>
                </a:cxn>
                <a:cxn ang="0">
                  <a:pos x="200" y="84"/>
                </a:cxn>
                <a:cxn ang="0">
                  <a:pos x="188" y="91"/>
                </a:cxn>
                <a:cxn ang="0">
                  <a:pos x="177" y="97"/>
                </a:cxn>
                <a:cxn ang="0">
                  <a:pos x="167" y="104"/>
                </a:cxn>
                <a:cxn ang="0">
                  <a:pos x="156" y="110"/>
                </a:cxn>
                <a:cxn ang="0">
                  <a:pos x="146" y="116"/>
                </a:cxn>
                <a:cxn ang="0">
                  <a:pos x="138" y="121"/>
                </a:cxn>
                <a:cxn ang="0">
                  <a:pos x="129" y="127"/>
                </a:cxn>
                <a:cxn ang="0">
                  <a:pos x="122" y="130"/>
                </a:cxn>
                <a:cxn ang="0">
                  <a:pos x="120" y="129"/>
                </a:cxn>
                <a:cxn ang="0">
                  <a:pos x="119" y="129"/>
                </a:cxn>
                <a:cxn ang="0">
                  <a:pos x="118" y="129"/>
                </a:cxn>
                <a:cxn ang="0">
                  <a:pos x="117" y="128"/>
                </a:cxn>
                <a:cxn ang="0">
                  <a:pos x="96" y="137"/>
                </a:cxn>
                <a:cxn ang="0">
                  <a:pos x="80" y="145"/>
                </a:cxn>
                <a:cxn ang="0">
                  <a:pos x="68" y="151"/>
                </a:cxn>
                <a:cxn ang="0">
                  <a:pos x="56" y="155"/>
                </a:cxn>
                <a:cxn ang="0">
                  <a:pos x="46" y="160"/>
                </a:cxn>
                <a:cxn ang="0">
                  <a:pos x="34" y="165"/>
                </a:cxn>
                <a:cxn ang="0">
                  <a:pos x="21" y="169"/>
                </a:cxn>
                <a:cxn ang="0">
                  <a:pos x="4" y="176"/>
                </a:cxn>
                <a:cxn ang="0">
                  <a:pos x="3" y="175"/>
                </a:cxn>
                <a:cxn ang="0">
                  <a:pos x="2" y="174"/>
                </a:cxn>
                <a:cxn ang="0">
                  <a:pos x="1" y="173"/>
                </a:cxn>
                <a:cxn ang="0">
                  <a:pos x="0" y="172"/>
                </a:cxn>
                <a:cxn ang="0">
                  <a:pos x="19" y="150"/>
                </a:cxn>
                <a:cxn ang="0">
                  <a:pos x="35" y="131"/>
                </a:cxn>
                <a:cxn ang="0">
                  <a:pos x="49" y="116"/>
                </a:cxn>
                <a:cxn ang="0">
                  <a:pos x="63" y="100"/>
                </a:cxn>
                <a:cxn ang="0">
                  <a:pos x="79" y="83"/>
                </a:cxn>
                <a:cxn ang="0">
                  <a:pos x="99" y="61"/>
                </a:cxn>
                <a:cxn ang="0">
                  <a:pos x="124" y="34"/>
                </a:cxn>
                <a:cxn ang="0">
                  <a:pos x="156" y="0"/>
                </a:cxn>
              </a:cxnLst>
              <a:rect l="0" t="0" r="r" b="b"/>
              <a:pathLst>
                <a:path w="200" h="176">
                  <a:moveTo>
                    <a:pt x="156" y="0"/>
                  </a:moveTo>
                  <a:lnTo>
                    <a:pt x="200" y="0"/>
                  </a:lnTo>
                  <a:lnTo>
                    <a:pt x="200" y="84"/>
                  </a:lnTo>
                  <a:lnTo>
                    <a:pt x="188" y="91"/>
                  </a:lnTo>
                  <a:lnTo>
                    <a:pt x="177" y="97"/>
                  </a:lnTo>
                  <a:lnTo>
                    <a:pt x="167" y="104"/>
                  </a:lnTo>
                  <a:lnTo>
                    <a:pt x="156" y="110"/>
                  </a:lnTo>
                  <a:lnTo>
                    <a:pt x="146" y="116"/>
                  </a:lnTo>
                  <a:lnTo>
                    <a:pt x="138" y="121"/>
                  </a:lnTo>
                  <a:lnTo>
                    <a:pt x="129" y="127"/>
                  </a:lnTo>
                  <a:lnTo>
                    <a:pt x="122" y="130"/>
                  </a:lnTo>
                  <a:lnTo>
                    <a:pt x="120" y="129"/>
                  </a:lnTo>
                  <a:lnTo>
                    <a:pt x="119" y="129"/>
                  </a:lnTo>
                  <a:lnTo>
                    <a:pt x="118" y="129"/>
                  </a:lnTo>
                  <a:lnTo>
                    <a:pt x="117" y="128"/>
                  </a:lnTo>
                  <a:lnTo>
                    <a:pt x="96" y="137"/>
                  </a:lnTo>
                  <a:lnTo>
                    <a:pt x="80" y="145"/>
                  </a:lnTo>
                  <a:lnTo>
                    <a:pt x="68" y="151"/>
                  </a:lnTo>
                  <a:lnTo>
                    <a:pt x="56" y="155"/>
                  </a:lnTo>
                  <a:lnTo>
                    <a:pt x="46" y="160"/>
                  </a:lnTo>
                  <a:lnTo>
                    <a:pt x="34" y="165"/>
                  </a:lnTo>
                  <a:lnTo>
                    <a:pt x="21" y="169"/>
                  </a:lnTo>
                  <a:lnTo>
                    <a:pt x="4" y="176"/>
                  </a:lnTo>
                  <a:lnTo>
                    <a:pt x="3" y="175"/>
                  </a:lnTo>
                  <a:lnTo>
                    <a:pt x="2" y="174"/>
                  </a:lnTo>
                  <a:lnTo>
                    <a:pt x="1" y="173"/>
                  </a:lnTo>
                  <a:lnTo>
                    <a:pt x="0" y="172"/>
                  </a:lnTo>
                  <a:lnTo>
                    <a:pt x="19" y="150"/>
                  </a:lnTo>
                  <a:lnTo>
                    <a:pt x="35" y="131"/>
                  </a:lnTo>
                  <a:lnTo>
                    <a:pt x="49" y="116"/>
                  </a:lnTo>
                  <a:lnTo>
                    <a:pt x="63" y="100"/>
                  </a:lnTo>
                  <a:lnTo>
                    <a:pt x="79" y="83"/>
                  </a:lnTo>
                  <a:lnTo>
                    <a:pt x="99" y="61"/>
                  </a:lnTo>
                  <a:lnTo>
                    <a:pt x="124" y="34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64" name="Freeform 601"/>
            <p:cNvSpPr>
              <a:spLocks/>
            </p:cNvSpPr>
            <p:nvPr/>
          </p:nvSpPr>
          <p:spPr bwMode="auto">
            <a:xfrm>
              <a:off x="3331" y="2559"/>
              <a:ext cx="115" cy="115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54" y="25"/>
                </a:cxn>
                <a:cxn ang="0">
                  <a:pos x="58" y="45"/>
                </a:cxn>
                <a:cxn ang="0">
                  <a:pos x="61" y="46"/>
                </a:cxn>
                <a:cxn ang="0">
                  <a:pos x="63" y="49"/>
                </a:cxn>
                <a:cxn ang="0">
                  <a:pos x="74" y="74"/>
                </a:cxn>
                <a:cxn ang="0">
                  <a:pos x="112" y="74"/>
                </a:cxn>
                <a:cxn ang="0">
                  <a:pos x="155" y="63"/>
                </a:cxn>
                <a:cxn ang="0">
                  <a:pos x="184" y="52"/>
                </a:cxn>
                <a:cxn ang="0">
                  <a:pos x="191" y="57"/>
                </a:cxn>
                <a:cxn ang="0">
                  <a:pos x="199" y="71"/>
                </a:cxn>
                <a:cxn ang="0">
                  <a:pos x="198" y="73"/>
                </a:cxn>
                <a:cxn ang="0">
                  <a:pos x="197" y="75"/>
                </a:cxn>
                <a:cxn ang="0">
                  <a:pos x="201" y="81"/>
                </a:cxn>
                <a:cxn ang="0">
                  <a:pos x="208" y="101"/>
                </a:cxn>
                <a:cxn ang="0">
                  <a:pos x="207" y="102"/>
                </a:cxn>
                <a:cxn ang="0">
                  <a:pos x="206" y="104"/>
                </a:cxn>
                <a:cxn ang="0">
                  <a:pos x="215" y="128"/>
                </a:cxn>
                <a:cxn ang="0">
                  <a:pos x="230" y="146"/>
                </a:cxn>
                <a:cxn ang="0">
                  <a:pos x="186" y="231"/>
                </a:cxn>
                <a:cxn ang="0">
                  <a:pos x="192" y="224"/>
                </a:cxn>
                <a:cxn ang="0">
                  <a:pos x="198" y="218"/>
                </a:cxn>
                <a:cxn ang="0">
                  <a:pos x="188" y="205"/>
                </a:cxn>
                <a:cxn ang="0">
                  <a:pos x="176" y="204"/>
                </a:cxn>
                <a:cxn ang="0">
                  <a:pos x="160" y="207"/>
                </a:cxn>
                <a:cxn ang="0">
                  <a:pos x="146" y="209"/>
                </a:cxn>
                <a:cxn ang="0">
                  <a:pos x="145" y="210"/>
                </a:cxn>
                <a:cxn ang="0">
                  <a:pos x="144" y="212"/>
                </a:cxn>
                <a:cxn ang="0">
                  <a:pos x="124" y="215"/>
                </a:cxn>
                <a:cxn ang="0">
                  <a:pos x="116" y="215"/>
                </a:cxn>
                <a:cxn ang="0">
                  <a:pos x="115" y="217"/>
                </a:cxn>
                <a:cxn ang="0">
                  <a:pos x="114" y="219"/>
                </a:cxn>
                <a:cxn ang="0">
                  <a:pos x="98" y="219"/>
                </a:cxn>
                <a:cxn ang="0">
                  <a:pos x="89" y="216"/>
                </a:cxn>
                <a:cxn ang="0">
                  <a:pos x="84" y="186"/>
                </a:cxn>
                <a:cxn ang="0">
                  <a:pos x="73" y="142"/>
                </a:cxn>
                <a:cxn ang="0">
                  <a:pos x="54" y="110"/>
                </a:cxn>
                <a:cxn ang="0">
                  <a:pos x="26" y="112"/>
                </a:cxn>
                <a:cxn ang="0">
                  <a:pos x="24" y="111"/>
                </a:cxn>
                <a:cxn ang="0">
                  <a:pos x="22" y="110"/>
                </a:cxn>
                <a:cxn ang="0">
                  <a:pos x="11" y="113"/>
                </a:cxn>
                <a:cxn ang="0">
                  <a:pos x="0" y="117"/>
                </a:cxn>
              </a:cxnLst>
              <a:rect l="0" t="0" r="r" b="b"/>
              <a:pathLst>
                <a:path w="230" h="231">
                  <a:moveTo>
                    <a:pt x="0" y="0"/>
                  </a:moveTo>
                  <a:lnTo>
                    <a:pt x="47" y="0"/>
                  </a:lnTo>
                  <a:lnTo>
                    <a:pt x="50" y="12"/>
                  </a:lnTo>
                  <a:lnTo>
                    <a:pt x="54" y="25"/>
                  </a:lnTo>
                  <a:lnTo>
                    <a:pt x="57" y="36"/>
                  </a:lnTo>
                  <a:lnTo>
                    <a:pt x="58" y="45"/>
                  </a:lnTo>
                  <a:lnTo>
                    <a:pt x="60" y="46"/>
                  </a:lnTo>
                  <a:lnTo>
                    <a:pt x="61" y="46"/>
                  </a:lnTo>
                  <a:lnTo>
                    <a:pt x="62" y="48"/>
                  </a:lnTo>
                  <a:lnTo>
                    <a:pt x="63" y="49"/>
                  </a:lnTo>
                  <a:lnTo>
                    <a:pt x="64" y="66"/>
                  </a:lnTo>
                  <a:lnTo>
                    <a:pt x="74" y="74"/>
                  </a:lnTo>
                  <a:lnTo>
                    <a:pt x="92" y="76"/>
                  </a:lnTo>
                  <a:lnTo>
                    <a:pt x="112" y="74"/>
                  </a:lnTo>
                  <a:lnTo>
                    <a:pt x="134" y="68"/>
                  </a:lnTo>
                  <a:lnTo>
                    <a:pt x="155" y="63"/>
                  </a:lnTo>
                  <a:lnTo>
                    <a:pt x="172" y="56"/>
                  </a:lnTo>
                  <a:lnTo>
                    <a:pt x="184" y="52"/>
                  </a:lnTo>
                  <a:lnTo>
                    <a:pt x="188" y="54"/>
                  </a:lnTo>
                  <a:lnTo>
                    <a:pt x="191" y="57"/>
                  </a:lnTo>
                  <a:lnTo>
                    <a:pt x="194" y="61"/>
                  </a:lnTo>
                  <a:lnTo>
                    <a:pt x="199" y="71"/>
                  </a:lnTo>
                  <a:lnTo>
                    <a:pt x="199" y="72"/>
                  </a:lnTo>
                  <a:lnTo>
                    <a:pt x="198" y="73"/>
                  </a:lnTo>
                  <a:lnTo>
                    <a:pt x="198" y="74"/>
                  </a:lnTo>
                  <a:lnTo>
                    <a:pt x="197" y="75"/>
                  </a:lnTo>
                  <a:lnTo>
                    <a:pt x="199" y="78"/>
                  </a:lnTo>
                  <a:lnTo>
                    <a:pt x="201" y="81"/>
                  </a:lnTo>
                  <a:lnTo>
                    <a:pt x="203" y="88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4"/>
                  </a:lnTo>
                  <a:lnTo>
                    <a:pt x="210" y="114"/>
                  </a:lnTo>
                  <a:lnTo>
                    <a:pt x="215" y="128"/>
                  </a:lnTo>
                  <a:lnTo>
                    <a:pt x="221" y="140"/>
                  </a:lnTo>
                  <a:lnTo>
                    <a:pt x="230" y="146"/>
                  </a:lnTo>
                  <a:lnTo>
                    <a:pt x="230" y="231"/>
                  </a:lnTo>
                  <a:lnTo>
                    <a:pt x="186" y="231"/>
                  </a:lnTo>
                  <a:lnTo>
                    <a:pt x="188" y="227"/>
                  </a:lnTo>
                  <a:lnTo>
                    <a:pt x="192" y="224"/>
                  </a:lnTo>
                  <a:lnTo>
                    <a:pt x="194" y="220"/>
                  </a:lnTo>
                  <a:lnTo>
                    <a:pt x="198" y="218"/>
                  </a:lnTo>
                  <a:lnTo>
                    <a:pt x="194" y="210"/>
                  </a:lnTo>
                  <a:lnTo>
                    <a:pt x="188" y="205"/>
                  </a:lnTo>
                  <a:lnTo>
                    <a:pt x="183" y="204"/>
                  </a:lnTo>
                  <a:lnTo>
                    <a:pt x="176" y="204"/>
                  </a:lnTo>
                  <a:lnTo>
                    <a:pt x="168" y="205"/>
                  </a:lnTo>
                  <a:lnTo>
                    <a:pt x="160" y="207"/>
                  </a:lnTo>
                  <a:lnTo>
                    <a:pt x="153" y="209"/>
                  </a:lnTo>
                  <a:lnTo>
                    <a:pt x="146" y="209"/>
                  </a:lnTo>
                  <a:lnTo>
                    <a:pt x="145" y="210"/>
                  </a:lnTo>
                  <a:lnTo>
                    <a:pt x="145" y="210"/>
                  </a:lnTo>
                  <a:lnTo>
                    <a:pt x="145" y="211"/>
                  </a:lnTo>
                  <a:lnTo>
                    <a:pt x="144" y="212"/>
                  </a:lnTo>
                  <a:lnTo>
                    <a:pt x="131" y="215"/>
                  </a:lnTo>
                  <a:lnTo>
                    <a:pt x="124" y="215"/>
                  </a:lnTo>
                  <a:lnTo>
                    <a:pt x="119" y="216"/>
                  </a:lnTo>
                  <a:lnTo>
                    <a:pt x="116" y="215"/>
                  </a:lnTo>
                  <a:lnTo>
                    <a:pt x="115" y="216"/>
                  </a:lnTo>
                  <a:lnTo>
                    <a:pt x="115" y="217"/>
                  </a:lnTo>
                  <a:lnTo>
                    <a:pt x="115" y="218"/>
                  </a:lnTo>
                  <a:lnTo>
                    <a:pt x="114" y="219"/>
                  </a:lnTo>
                  <a:lnTo>
                    <a:pt x="103" y="219"/>
                  </a:lnTo>
                  <a:lnTo>
                    <a:pt x="98" y="219"/>
                  </a:lnTo>
                  <a:lnTo>
                    <a:pt x="94" y="218"/>
                  </a:lnTo>
                  <a:lnTo>
                    <a:pt x="89" y="216"/>
                  </a:lnTo>
                  <a:lnTo>
                    <a:pt x="87" y="204"/>
                  </a:lnTo>
                  <a:lnTo>
                    <a:pt x="84" y="186"/>
                  </a:lnTo>
                  <a:lnTo>
                    <a:pt x="79" y="164"/>
                  </a:lnTo>
                  <a:lnTo>
                    <a:pt x="73" y="142"/>
                  </a:lnTo>
                  <a:lnTo>
                    <a:pt x="64" y="124"/>
                  </a:lnTo>
                  <a:lnTo>
                    <a:pt x="54" y="110"/>
                  </a:lnTo>
                  <a:lnTo>
                    <a:pt x="41" y="105"/>
                  </a:lnTo>
                  <a:lnTo>
                    <a:pt x="26" y="112"/>
                  </a:lnTo>
                  <a:lnTo>
                    <a:pt x="25" y="111"/>
                  </a:lnTo>
                  <a:lnTo>
                    <a:pt x="24" y="111"/>
                  </a:lnTo>
                  <a:lnTo>
                    <a:pt x="23" y="110"/>
                  </a:lnTo>
                  <a:lnTo>
                    <a:pt x="22" y="110"/>
                  </a:lnTo>
                  <a:lnTo>
                    <a:pt x="17" y="111"/>
                  </a:lnTo>
                  <a:lnTo>
                    <a:pt x="11" y="113"/>
                  </a:lnTo>
                  <a:lnTo>
                    <a:pt x="5" y="114"/>
                  </a:lnTo>
                  <a:lnTo>
                    <a:pt x="0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65" name="Freeform 602"/>
            <p:cNvSpPr>
              <a:spLocks/>
            </p:cNvSpPr>
            <p:nvPr/>
          </p:nvSpPr>
          <p:spPr bwMode="auto">
            <a:xfrm>
              <a:off x="3331" y="2484"/>
              <a:ext cx="24" cy="75"/>
            </a:xfrm>
            <a:custGeom>
              <a:avLst/>
              <a:gdLst/>
              <a:ahLst/>
              <a:cxnLst>
                <a:cxn ang="0">
                  <a:pos x="47" y="149"/>
                </a:cxn>
                <a:cxn ang="0">
                  <a:pos x="0" y="149"/>
                </a:cxn>
                <a:cxn ang="0">
                  <a:pos x="0" y="0"/>
                </a:cxn>
                <a:cxn ang="0">
                  <a:pos x="5" y="10"/>
                </a:cxn>
                <a:cxn ang="0">
                  <a:pos x="10" y="21"/>
                </a:cxn>
                <a:cxn ang="0">
                  <a:pos x="13" y="33"/>
                </a:cxn>
                <a:cxn ang="0">
                  <a:pos x="18" y="46"/>
                </a:cxn>
                <a:cxn ang="0">
                  <a:pos x="17" y="47"/>
                </a:cxn>
                <a:cxn ang="0">
                  <a:pos x="17" y="48"/>
                </a:cxn>
                <a:cxn ang="0">
                  <a:pos x="17" y="49"/>
                </a:cxn>
                <a:cxn ang="0">
                  <a:pos x="16" y="50"/>
                </a:cxn>
                <a:cxn ang="0">
                  <a:pos x="23" y="64"/>
                </a:cxn>
                <a:cxn ang="0">
                  <a:pos x="28" y="85"/>
                </a:cxn>
                <a:cxn ang="0">
                  <a:pos x="33" y="106"/>
                </a:cxn>
                <a:cxn ang="0">
                  <a:pos x="41" y="117"/>
                </a:cxn>
                <a:cxn ang="0">
                  <a:pos x="40" y="118"/>
                </a:cxn>
                <a:cxn ang="0">
                  <a:pos x="40" y="119"/>
                </a:cxn>
                <a:cxn ang="0">
                  <a:pos x="40" y="121"/>
                </a:cxn>
                <a:cxn ang="0">
                  <a:pos x="39" y="122"/>
                </a:cxn>
                <a:cxn ang="0">
                  <a:pos x="40" y="123"/>
                </a:cxn>
                <a:cxn ang="0">
                  <a:pos x="41" y="123"/>
                </a:cxn>
                <a:cxn ang="0">
                  <a:pos x="42" y="123"/>
                </a:cxn>
                <a:cxn ang="0">
                  <a:pos x="43" y="124"/>
                </a:cxn>
                <a:cxn ang="0">
                  <a:pos x="42" y="129"/>
                </a:cxn>
                <a:cxn ang="0">
                  <a:pos x="43" y="134"/>
                </a:cxn>
                <a:cxn ang="0">
                  <a:pos x="45" y="141"/>
                </a:cxn>
                <a:cxn ang="0">
                  <a:pos x="47" y="149"/>
                </a:cxn>
              </a:cxnLst>
              <a:rect l="0" t="0" r="r" b="b"/>
              <a:pathLst>
                <a:path w="47" h="149">
                  <a:moveTo>
                    <a:pt x="47" y="149"/>
                  </a:moveTo>
                  <a:lnTo>
                    <a:pt x="0" y="149"/>
                  </a:lnTo>
                  <a:lnTo>
                    <a:pt x="0" y="0"/>
                  </a:lnTo>
                  <a:lnTo>
                    <a:pt x="5" y="10"/>
                  </a:lnTo>
                  <a:lnTo>
                    <a:pt x="10" y="21"/>
                  </a:lnTo>
                  <a:lnTo>
                    <a:pt x="13" y="33"/>
                  </a:lnTo>
                  <a:lnTo>
                    <a:pt x="18" y="46"/>
                  </a:lnTo>
                  <a:lnTo>
                    <a:pt x="17" y="47"/>
                  </a:lnTo>
                  <a:lnTo>
                    <a:pt x="17" y="48"/>
                  </a:lnTo>
                  <a:lnTo>
                    <a:pt x="17" y="49"/>
                  </a:lnTo>
                  <a:lnTo>
                    <a:pt x="16" y="50"/>
                  </a:lnTo>
                  <a:lnTo>
                    <a:pt x="23" y="64"/>
                  </a:lnTo>
                  <a:lnTo>
                    <a:pt x="28" y="85"/>
                  </a:lnTo>
                  <a:lnTo>
                    <a:pt x="33" y="106"/>
                  </a:lnTo>
                  <a:lnTo>
                    <a:pt x="41" y="117"/>
                  </a:lnTo>
                  <a:lnTo>
                    <a:pt x="40" y="118"/>
                  </a:lnTo>
                  <a:lnTo>
                    <a:pt x="40" y="119"/>
                  </a:lnTo>
                  <a:lnTo>
                    <a:pt x="40" y="121"/>
                  </a:lnTo>
                  <a:lnTo>
                    <a:pt x="39" y="122"/>
                  </a:lnTo>
                  <a:lnTo>
                    <a:pt x="40" y="123"/>
                  </a:lnTo>
                  <a:lnTo>
                    <a:pt x="41" y="123"/>
                  </a:lnTo>
                  <a:lnTo>
                    <a:pt x="42" y="123"/>
                  </a:lnTo>
                  <a:lnTo>
                    <a:pt x="43" y="124"/>
                  </a:lnTo>
                  <a:lnTo>
                    <a:pt x="42" y="129"/>
                  </a:lnTo>
                  <a:lnTo>
                    <a:pt x="43" y="134"/>
                  </a:lnTo>
                  <a:lnTo>
                    <a:pt x="45" y="141"/>
                  </a:lnTo>
                  <a:lnTo>
                    <a:pt x="47" y="149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66" name="Freeform 603"/>
            <p:cNvSpPr>
              <a:spLocks/>
            </p:cNvSpPr>
            <p:nvPr/>
          </p:nvSpPr>
          <p:spPr bwMode="auto">
            <a:xfrm>
              <a:off x="3250" y="3018"/>
              <a:ext cx="45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0"/>
                </a:cxn>
                <a:cxn ang="0">
                  <a:pos x="81" y="9"/>
                </a:cxn>
                <a:cxn ang="0">
                  <a:pos x="72" y="19"/>
                </a:cxn>
                <a:cxn ang="0">
                  <a:pos x="62" y="29"/>
                </a:cxn>
                <a:cxn ang="0">
                  <a:pos x="53" y="37"/>
                </a:cxn>
                <a:cxn ang="0">
                  <a:pos x="43" y="42"/>
                </a:cxn>
                <a:cxn ang="0">
                  <a:pos x="31" y="44"/>
                </a:cxn>
                <a:cxn ang="0">
                  <a:pos x="19" y="39"/>
                </a:cxn>
                <a:cxn ang="0">
                  <a:pos x="6" y="26"/>
                </a:cxn>
                <a:cxn ang="0">
                  <a:pos x="5" y="26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4"/>
                </a:cxn>
                <a:cxn ang="0">
                  <a:pos x="5" y="24"/>
                </a:cxn>
                <a:cxn ang="0">
                  <a:pos x="4" y="24"/>
                </a:cxn>
                <a:cxn ang="0">
                  <a:pos x="5" y="24"/>
                </a:cxn>
                <a:cxn ang="0">
                  <a:pos x="3" y="17"/>
                </a:cxn>
                <a:cxn ang="0">
                  <a:pos x="1" y="11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0" h="44">
                  <a:moveTo>
                    <a:pt x="0" y="0"/>
                  </a:moveTo>
                  <a:lnTo>
                    <a:pt x="90" y="0"/>
                  </a:lnTo>
                  <a:lnTo>
                    <a:pt x="81" y="9"/>
                  </a:lnTo>
                  <a:lnTo>
                    <a:pt x="72" y="19"/>
                  </a:lnTo>
                  <a:lnTo>
                    <a:pt x="62" y="29"/>
                  </a:lnTo>
                  <a:lnTo>
                    <a:pt x="53" y="37"/>
                  </a:lnTo>
                  <a:lnTo>
                    <a:pt x="43" y="42"/>
                  </a:lnTo>
                  <a:lnTo>
                    <a:pt x="31" y="44"/>
                  </a:lnTo>
                  <a:lnTo>
                    <a:pt x="19" y="39"/>
                  </a:lnTo>
                  <a:lnTo>
                    <a:pt x="6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4" y="24"/>
                  </a:lnTo>
                  <a:lnTo>
                    <a:pt x="5" y="24"/>
                  </a:lnTo>
                  <a:lnTo>
                    <a:pt x="3" y="17"/>
                  </a:lnTo>
                  <a:lnTo>
                    <a:pt x="1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67" name="Freeform 604"/>
            <p:cNvSpPr>
              <a:spLocks/>
            </p:cNvSpPr>
            <p:nvPr/>
          </p:nvSpPr>
          <p:spPr bwMode="auto">
            <a:xfrm>
              <a:off x="3303" y="3018"/>
              <a:ext cx="28" cy="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8" y="0"/>
                </a:cxn>
                <a:cxn ang="0">
                  <a:pos x="58" y="109"/>
                </a:cxn>
                <a:cxn ang="0">
                  <a:pos x="53" y="123"/>
                </a:cxn>
                <a:cxn ang="0">
                  <a:pos x="47" y="136"/>
                </a:cxn>
                <a:cxn ang="0">
                  <a:pos x="42" y="148"/>
                </a:cxn>
                <a:cxn ang="0">
                  <a:pos x="33" y="159"/>
                </a:cxn>
                <a:cxn ang="0">
                  <a:pos x="21" y="127"/>
                </a:cxn>
                <a:cxn ang="0">
                  <a:pos x="16" y="85"/>
                </a:cxn>
                <a:cxn ang="0">
                  <a:pos x="13" y="40"/>
                </a:cxn>
                <a:cxn ang="0">
                  <a:pos x="0" y="0"/>
                </a:cxn>
              </a:cxnLst>
              <a:rect l="0" t="0" r="r" b="b"/>
              <a:pathLst>
                <a:path w="58" h="159">
                  <a:moveTo>
                    <a:pt x="0" y="0"/>
                  </a:moveTo>
                  <a:lnTo>
                    <a:pt x="58" y="0"/>
                  </a:lnTo>
                  <a:lnTo>
                    <a:pt x="58" y="109"/>
                  </a:lnTo>
                  <a:lnTo>
                    <a:pt x="53" y="123"/>
                  </a:lnTo>
                  <a:lnTo>
                    <a:pt x="47" y="136"/>
                  </a:lnTo>
                  <a:lnTo>
                    <a:pt x="42" y="148"/>
                  </a:lnTo>
                  <a:lnTo>
                    <a:pt x="33" y="159"/>
                  </a:lnTo>
                  <a:lnTo>
                    <a:pt x="21" y="127"/>
                  </a:lnTo>
                  <a:lnTo>
                    <a:pt x="16" y="85"/>
                  </a:lnTo>
                  <a:lnTo>
                    <a:pt x="13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68" name="Freeform 605"/>
            <p:cNvSpPr>
              <a:spLocks/>
            </p:cNvSpPr>
            <p:nvPr/>
          </p:nvSpPr>
          <p:spPr bwMode="auto">
            <a:xfrm>
              <a:off x="3228" y="2938"/>
              <a:ext cx="103" cy="80"/>
            </a:xfrm>
            <a:custGeom>
              <a:avLst/>
              <a:gdLst/>
              <a:ahLst/>
              <a:cxnLst>
                <a:cxn ang="0">
                  <a:pos x="208" y="160"/>
                </a:cxn>
                <a:cxn ang="0">
                  <a:pos x="149" y="158"/>
                </a:cxn>
                <a:cxn ang="0">
                  <a:pos x="147" y="154"/>
                </a:cxn>
                <a:cxn ang="0">
                  <a:pos x="143" y="154"/>
                </a:cxn>
                <a:cxn ang="0">
                  <a:pos x="137" y="158"/>
                </a:cxn>
                <a:cxn ang="0">
                  <a:pos x="45" y="160"/>
                </a:cxn>
                <a:cxn ang="0">
                  <a:pos x="57" y="141"/>
                </a:cxn>
                <a:cxn ang="0">
                  <a:pos x="80" y="132"/>
                </a:cxn>
                <a:cxn ang="0">
                  <a:pos x="105" y="126"/>
                </a:cxn>
                <a:cxn ang="0">
                  <a:pos x="125" y="118"/>
                </a:cxn>
                <a:cxn ang="0">
                  <a:pos x="97" y="85"/>
                </a:cxn>
                <a:cxn ang="0">
                  <a:pos x="59" y="56"/>
                </a:cxn>
                <a:cxn ang="0">
                  <a:pos x="23" y="31"/>
                </a:cxn>
                <a:cxn ang="0">
                  <a:pos x="0" y="2"/>
                </a:cxn>
                <a:cxn ang="0">
                  <a:pos x="14" y="0"/>
                </a:cxn>
                <a:cxn ang="0">
                  <a:pos x="30" y="1"/>
                </a:cxn>
                <a:cxn ang="0">
                  <a:pos x="48" y="4"/>
                </a:cxn>
                <a:cxn ang="0">
                  <a:pos x="65" y="8"/>
                </a:cxn>
                <a:cxn ang="0">
                  <a:pos x="66" y="10"/>
                </a:cxn>
                <a:cxn ang="0">
                  <a:pos x="67" y="12"/>
                </a:cxn>
                <a:cxn ang="0">
                  <a:pos x="83" y="13"/>
                </a:cxn>
                <a:cxn ang="0">
                  <a:pos x="104" y="19"/>
                </a:cxn>
                <a:cxn ang="0">
                  <a:pos x="125" y="24"/>
                </a:cxn>
                <a:cxn ang="0">
                  <a:pos x="139" y="24"/>
                </a:cxn>
                <a:cxn ang="0">
                  <a:pos x="140" y="26"/>
                </a:cxn>
                <a:cxn ang="0">
                  <a:pos x="141" y="28"/>
                </a:cxn>
                <a:cxn ang="0">
                  <a:pos x="143" y="26"/>
                </a:cxn>
                <a:cxn ang="0">
                  <a:pos x="145" y="25"/>
                </a:cxn>
                <a:cxn ang="0">
                  <a:pos x="156" y="31"/>
                </a:cxn>
                <a:cxn ang="0">
                  <a:pos x="172" y="35"/>
                </a:cxn>
                <a:cxn ang="0">
                  <a:pos x="190" y="40"/>
                </a:cxn>
                <a:cxn ang="0">
                  <a:pos x="208" y="46"/>
                </a:cxn>
              </a:cxnLst>
              <a:rect l="0" t="0" r="r" b="b"/>
              <a:pathLst>
                <a:path w="208" h="160">
                  <a:moveTo>
                    <a:pt x="208" y="46"/>
                  </a:moveTo>
                  <a:lnTo>
                    <a:pt x="208" y="160"/>
                  </a:lnTo>
                  <a:lnTo>
                    <a:pt x="150" y="160"/>
                  </a:lnTo>
                  <a:lnTo>
                    <a:pt x="149" y="158"/>
                  </a:lnTo>
                  <a:lnTo>
                    <a:pt x="148" y="156"/>
                  </a:lnTo>
                  <a:lnTo>
                    <a:pt x="147" y="154"/>
                  </a:lnTo>
                  <a:lnTo>
                    <a:pt x="145" y="153"/>
                  </a:lnTo>
                  <a:lnTo>
                    <a:pt x="143" y="154"/>
                  </a:lnTo>
                  <a:lnTo>
                    <a:pt x="141" y="156"/>
                  </a:lnTo>
                  <a:lnTo>
                    <a:pt x="137" y="158"/>
                  </a:lnTo>
                  <a:lnTo>
                    <a:pt x="135" y="160"/>
                  </a:lnTo>
                  <a:lnTo>
                    <a:pt x="45" y="160"/>
                  </a:lnTo>
                  <a:lnTo>
                    <a:pt x="49" y="148"/>
                  </a:lnTo>
                  <a:lnTo>
                    <a:pt x="57" y="141"/>
                  </a:lnTo>
                  <a:lnTo>
                    <a:pt x="67" y="136"/>
                  </a:lnTo>
                  <a:lnTo>
                    <a:pt x="80" y="132"/>
                  </a:lnTo>
                  <a:lnTo>
                    <a:pt x="92" y="130"/>
                  </a:lnTo>
                  <a:lnTo>
                    <a:pt x="105" y="126"/>
                  </a:lnTo>
                  <a:lnTo>
                    <a:pt x="117" y="123"/>
                  </a:lnTo>
                  <a:lnTo>
                    <a:pt x="125" y="118"/>
                  </a:lnTo>
                  <a:lnTo>
                    <a:pt x="113" y="101"/>
                  </a:lnTo>
                  <a:lnTo>
                    <a:pt x="97" y="85"/>
                  </a:lnTo>
                  <a:lnTo>
                    <a:pt x="79" y="70"/>
                  </a:lnTo>
                  <a:lnTo>
                    <a:pt x="59" y="56"/>
                  </a:lnTo>
                  <a:lnTo>
                    <a:pt x="41" y="43"/>
                  </a:lnTo>
                  <a:lnTo>
                    <a:pt x="23" y="31"/>
                  </a:lnTo>
                  <a:lnTo>
                    <a:pt x="10" y="17"/>
                  </a:lnTo>
                  <a:lnTo>
                    <a:pt x="0" y="2"/>
                  </a:lnTo>
                  <a:lnTo>
                    <a:pt x="7" y="1"/>
                  </a:lnTo>
                  <a:lnTo>
                    <a:pt x="14" y="0"/>
                  </a:lnTo>
                  <a:lnTo>
                    <a:pt x="22" y="1"/>
                  </a:lnTo>
                  <a:lnTo>
                    <a:pt x="30" y="1"/>
                  </a:lnTo>
                  <a:lnTo>
                    <a:pt x="38" y="3"/>
                  </a:lnTo>
                  <a:lnTo>
                    <a:pt x="48" y="4"/>
                  </a:lnTo>
                  <a:lnTo>
                    <a:pt x="56" y="7"/>
                  </a:lnTo>
                  <a:lnTo>
                    <a:pt x="65" y="8"/>
                  </a:lnTo>
                  <a:lnTo>
                    <a:pt x="66" y="9"/>
                  </a:lnTo>
                  <a:lnTo>
                    <a:pt x="66" y="10"/>
                  </a:lnTo>
                  <a:lnTo>
                    <a:pt x="66" y="11"/>
                  </a:lnTo>
                  <a:lnTo>
                    <a:pt x="67" y="12"/>
                  </a:lnTo>
                  <a:lnTo>
                    <a:pt x="74" y="12"/>
                  </a:lnTo>
                  <a:lnTo>
                    <a:pt x="83" y="13"/>
                  </a:lnTo>
                  <a:lnTo>
                    <a:pt x="92" y="16"/>
                  </a:lnTo>
                  <a:lnTo>
                    <a:pt x="104" y="19"/>
                  </a:lnTo>
                  <a:lnTo>
                    <a:pt x="114" y="22"/>
                  </a:lnTo>
                  <a:lnTo>
                    <a:pt x="125" y="24"/>
                  </a:lnTo>
                  <a:lnTo>
                    <a:pt x="133" y="25"/>
                  </a:lnTo>
                  <a:lnTo>
                    <a:pt x="139" y="24"/>
                  </a:lnTo>
                  <a:lnTo>
                    <a:pt x="140" y="25"/>
                  </a:lnTo>
                  <a:lnTo>
                    <a:pt x="140" y="26"/>
                  </a:lnTo>
                  <a:lnTo>
                    <a:pt x="140" y="27"/>
                  </a:lnTo>
                  <a:lnTo>
                    <a:pt x="141" y="28"/>
                  </a:lnTo>
                  <a:lnTo>
                    <a:pt x="142" y="27"/>
                  </a:lnTo>
                  <a:lnTo>
                    <a:pt x="143" y="26"/>
                  </a:lnTo>
                  <a:lnTo>
                    <a:pt x="144" y="26"/>
                  </a:lnTo>
                  <a:lnTo>
                    <a:pt x="145" y="25"/>
                  </a:lnTo>
                  <a:lnTo>
                    <a:pt x="149" y="27"/>
                  </a:lnTo>
                  <a:lnTo>
                    <a:pt x="156" y="31"/>
                  </a:lnTo>
                  <a:lnTo>
                    <a:pt x="163" y="33"/>
                  </a:lnTo>
                  <a:lnTo>
                    <a:pt x="172" y="35"/>
                  </a:lnTo>
                  <a:lnTo>
                    <a:pt x="181" y="38"/>
                  </a:lnTo>
                  <a:lnTo>
                    <a:pt x="190" y="40"/>
                  </a:lnTo>
                  <a:lnTo>
                    <a:pt x="200" y="43"/>
                  </a:lnTo>
                  <a:lnTo>
                    <a:pt x="208" y="46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69" name="Freeform 606"/>
            <p:cNvSpPr>
              <a:spLocks/>
            </p:cNvSpPr>
            <p:nvPr/>
          </p:nvSpPr>
          <p:spPr bwMode="auto">
            <a:xfrm>
              <a:off x="3235" y="2559"/>
              <a:ext cx="96" cy="79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43" y="1"/>
                </a:cxn>
                <a:cxn ang="0">
                  <a:pos x="147" y="4"/>
                </a:cxn>
                <a:cxn ang="0">
                  <a:pos x="148" y="1"/>
                </a:cxn>
                <a:cxn ang="0">
                  <a:pos x="149" y="0"/>
                </a:cxn>
                <a:cxn ang="0">
                  <a:pos x="193" y="117"/>
                </a:cxn>
                <a:cxn ang="0">
                  <a:pos x="179" y="120"/>
                </a:cxn>
                <a:cxn ang="0">
                  <a:pos x="164" y="124"/>
                </a:cxn>
                <a:cxn ang="0">
                  <a:pos x="152" y="127"/>
                </a:cxn>
                <a:cxn ang="0">
                  <a:pos x="145" y="132"/>
                </a:cxn>
                <a:cxn ang="0">
                  <a:pos x="143" y="131"/>
                </a:cxn>
                <a:cxn ang="0">
                  <a:pos x="141" y="129"/>
                </a:cxn>
                <a:cxn ang="0">
                  <a:pos x="140" y="132"/>
                </a:cxn>
                <a:cxn ang="0">
                  <a:pos x="139" y="134"/>
                </a:cxn>
                <a:cxn ang="0">
                  <a:pos x="125" y="134"/>
                </a:cxn>
                <a:cxn ang="0">
                  <a:pos x="104" y="139"/>
                </a:cxn>
                <a:cxn ang="0">
                  <a:pos x="83" y="144"/>
                </a:cxn>
                <a:cxn ang="0">
                  <a:pos x="67" y="146"/>
                </a:cxn>
                <a:cxn ang="0">
                  <a:pos x="66" y="148"/>
                </a:cxn>
                <a:cxn ang="0">
                  <a:pos x="65" y="150"/>
                </a:cxn>
                <a:cxn ang="0">
                  <a:pos x="48" y="152"/>
                </a:cxn>
                <a:cxn ang="0">
                  <a:pos x="31" y="156"/>
                </a:cxn>
                <a:cxn ang="0">
                  <a:pos x="14" y="157"/>
                </a:cxn>
                <a:cxn ang="0">
                  <a:pos x="0" y="155"/>
                </a:cxn>
                <a:cxn ang="0">
                  <a:pos x="23" y="126"/>
                </a:cxn>
                <a:cxn ang="0">
                  <a:pos x="60" y="101"/>
                </a:cxn>
                <a:cxn ang="0">
                  <a:pos x="98" y="73"/>
                </a:cxn>
                <a:cxn ang="0">
                  <a:pos x="126" y="40"/>
                </a:cxn>
                <a:cxn ang="0">
                  <a:pos x="106" y="31"/>
                </a:cxn>
                <a:cxn ang="0">
                  <a:pos x="81" y="26"/>
                </a:cxn>
                <a:cxn ang="0">
                  <a:pos x="59" y="18"/>
                </a:cxn>
                <a:cxn ang="0">
                  <a:pos x="46" y="0"/>
                </a:cxn>
              </a:cxnLst>
              <a:rect l="0" t="0" r="r" b="b"/>
              <a:pathLst>
                <a:path w="193" h="157">
                  <a:moveTo>
                    <a:pt x="46" y="0"/>
                  </a:moveTo>
                  <a:lnTo>
                    <a:pt x="140" y="0"/>
                  </a:lnTo>
                  <a:lnTo>
                    <a:pt x="142" y="1"/>
                  </a:lnTo>
                  <a:lnTo>
                    <a:pt x="143" y="1"/>
                  </a:lnTo>
                  <a:lnTo>
                    <a:pt x="145" y="3"/>
                  </a:lnTo>
                  <a:lnTo>
                    <a:pt x="147" y="4"/>
                  </a:lnTo>
                  <a:lnTo>
                    <a:pt x="147" y="3"/>
                  </a:lnTo>
                  <a:lnTo>
                    <a:pt x="148" y="1"/>
                  </a:lnTo>
                  <a:lnTo>
                    <a:pt x="148" y="1"/>
                  </a:lnTo>
                  <a:lnTo>
                    <a:pt x="149" y="0"/>
                  </a:lnTo>
                  <a:lnTo>
                    <a:pt x="193" y="0"/>
                  </a:lnTo>
                  <a:lnTo>
                    <a:pt x="193" y="117"/>
                  </a:lnTo>
                  <a:lnTo>
                    <a:pt x="186" y="119"/>
                  </a:lnTo>
                  <a:lnTo>
                    <a:pt x="179" y="120"/>
                  </a:lnTo>
                  <a:lnTo>
                    <a:pt x="171" y="122"/>
                  </a:lnTo>
                  <a:lnTo>
                    <a:pt x="164" y="124"/>
                  </a:lnTo>
                  <a:lnTo>
                    <a:pt x="158" y="126"/>
                  </a:lnTo>
                  <a:lnTo>
                    <a:pt x="152" y="127"/>
                  </a:lnTo>
                  <a:lnTo>
                    <a:pt x="149" y="129"/>
                  </a:lnTo>
                  <a:lnTo>
                    <a:pt x="145" y="132"/>
                  </a:lnTo>
                  <a:lnTo>
                    <a:pt x="144" y="131"/>
                  </a:lnTo>
                  <a:lnTo>
                    <a:pt x="143" y="131"/>
                  </a:lnTo>
                  <a:lnTo>
                    <a:pt x="142" y="131"/>
                  </a:lnTo>
                  <a:lnTo>
                    <a:pt x="141" y="129"/>
                  </a:lnTo>
                  <a:lnTo>
                    <a:pt x="141" y="131"/>
                  </a:lnTo>
                  <a:lnTo>
                    <a:pt x="140" y="132"/>
                  </a:lnTo>
                  <a:lnTo>
                    <a:pt x="140" y="133"/>
                  </a:lnTo>
                  <a:lnTo>
                    <a:pt x="139" y="134"/>
                  </a:lnTo>
                  <a:lnTo>
                    <a:pt x="133" y="133"/>
                  </a:lnTo>
                  <a:lnTo>
                    <a:pt x="125" y="134"/>
                  </a:lnTo>
                  <a:lnTo>
                    <a:pt x="114" y="136"/>
                  </a:lnTo>
                  <a:lnTo>
                    <a:pt x="104" y="139"/>
                  </a:lnTo>
                  <a:lnTo>
                    <a:pt x="94" y="142"/>
                  </a:lnTo>
                  <a:lnTo>
                    <a:pt x="83" y="144"/>
                  </a:lnTo>
                  <a:lnTo>
                    <a:pt x="74" y="146"/>
                  </a:lnTo>
                  <a:lnTo>
                    <a:pt x="67" y="146"/>
                  </a:lnTo>
                  <a:lnTo>
                    <a:pt x="67" y="147"/>
                  </a:lnTo>
                  <a:lnTo>
                    <a:pt x="66" y="148"/>
                  </a:lnTo>
                  <a:lnTo>
                    <a:pt x="66" y="149"/>
                  </a:lnTo>
                  <a:lnTo>
                    <a:pt x="65" y="150"/>
                  </a:lnTo>
                  <a:lnTo>
                    <a:pt x="57" y="151"/>
                  </a:lnTo>
                  <a:lnTo>
                    <a:pt x="48" y="152"/>
                  </a:lnTo>
                  <a:lnTo>
                    <a:pt x="39" y="154"/>
                  </a:lnTo>
                  <a:lnTo>
                    <a:pt x="31" y="156"/>
                  </a:lnTo>
                  <a:lnTo>
                    <a:pt x="22" y="156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0" y="155"/>
                  </a:lnTo>
                  <a:lnTo>
                    <a:pt x="10" y="140"/>
                  </a:lnTo>
                  <a:lnTo>
                    <a:pt x="23" y="126"/>
                  </a:lnTo>
                  <a:lnTo>
                    <a:pt x="41" y="113"/>
                  </a:lnTo>
                  <a:lnTo>
                    <a:pt x="60" y="101"/>
                  </a:lnTo>
                  <a:lnTo>
                    <a:pt x="80" y="87"/>
                  </a:lnTo>
                  <a:lnTo>
                    <a:pt x="98" y="73"/>
                  </a:lnTo>
                  <a:lnTo>
                    <a:pt x="114" y="57"/>
                  </a:lnTo>
                  <a:lnTo>
                    <a:pt x="126" y="40"/>
                  </a:lnTo>
                  <a:lnTo>
                    <a:pt x="118" y="35"/>
                  </a:lnTo>
                  <a:lnTo>
                    <a:pt x="106" y="31"/>
                  </a:lnTo>
                  <a:lnTo>
                    <a:pt x="94" y="28"/>
                  </a:lnTo>
                  <a:lnTo>
                    <a:pt x="81" y="26"/>
                  </a:lnTo>
                  <a:lnTo>
                    <a:pt x="69" y="22"/>
                  </a:lnTo>
                  <a:lnTo>
                    <a:pt x="59" y="18"/>
                  </a:lnTo>
                  <a:lnTo>
                    <a:pt x="51" y="1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70" name="Freeform 607"/>
            <p:cNvSpPr>
              <a:spLocks/>
            </p:cNvSpPr>
            <p:nvPr/>
          </p:nvSpPr>
          <p:spPr bwMode="auto">
            <a:xfrm>
              <a:off x="3309" y="2478"/>
              <a:ext cx="22" cy="81"/>
            </a:xfrm>
            <a:custGeom>
              <a:avLst/>
              <a:gdLst/>
              <a:ahLst/>
              <a:cxnLst>
                <a:cxn ang="0">
                  <a:pos x="44" y="13"/>
                </a:cxn>
                <a:cxn ang="0">
                  <a:pos x="44" y="162"/>
                </a:cxn>
                <a:cxn ang="0">
                  <a:pos x="0" y="162"/>
                </a:cxn>
                <a:cxn ang="0">
                  <a:pos x="8" y="143"/>
                </a:cxn>
                <a:cxn ang="0">
                  <a:pos x="14" y="122"/>
                </a:cxn>
                <a:cxn ang="0">
                  <a:pos x="16" y="99"/>
                </a:cxn>
                <a:cxn ang="0">
                  <a:pos x="17" y="76"/>
                </a:cxn>
                <a:cxn ang="0">
                  <a:pos x="19" y="54"/>
                </a:cxn>
                <a:cxn ang="0">
                  <a:pos x="22" y="33"/>
                </a:cxn>
                <a:cxn ang="0">
                  <a:pos x="26" y="15"/>
                </a:cxn>
                <a:cxn ang="0">
                  <a:pos x="34" y="0"/>
                </a:cxn>
                <a:cxn ang="0">
                  <a:pos x="37" y="2"/>
                </a:cxn>
                <a:cxn ang="0">
                  <a:pos x="39" y="6"/>
                </a:cxn>
                <a:cxn ang="0">
                  <a:pos x="41" y="9"/>
                </a:cxn>
                <a:cxn ang="0">
                  <a:pos x="44" y="13"/>
                </a:cxn>
                <a:cxn ang="0">
                  <a:pos x="44" y="13"/>
                </a:cxn>
              </a:cxnLst>
              <a:rect l="0" t="0" r="r" b="b"/>
              <a:pathLst>
                <a:path w="44" h="162">
                  <a:moveTo>
                    <a:pt x="44" y="13"/>
                  </a:moveTo>
                  <a:lnTo>
                    <a:pt x="44" y="162"/>
                  </a:lnTo>
                  <a:lnTo>
                    <a:pt x="0" y="162"/>
                  </a:lnTo>
                  <a:lnTo>
                    <a:pt x="8" y="143"/>
                  </a:lnTo>
                  <a:lnTo>
                    <a:pt x="14" y="122"/>
                  </a:lnTo>
                  <a:lnTo>
                    <a:pt x="16" y="99"/>
                  </a:lnTo>
                  <a:lnTo>
                    <a:pt x="17" y="76"/>
                  </a:lnTo>
                  <a:lnTo>
                    <a:pt x="19" y="54"/>
                  </a:lnTo>
                  <a:lnTo>
                    <a:pt x="22" y="33"/>
                  </a:lnTo>
                  <a:lnTo>
                    <a:pt x="26" y="15"/>
                  </a:lnTo>
                  <a:lnTo>
                    <a:pt x="34" y="0"/>
                  </a:lnTo>
                  <a:lnTo>
                    <a:pt x="37" y="2"/>
                  </a:lnTo>
                  <a:lnTo>
                    <a:pt x="39" y="6"/>
                  </a:lnTo>
                  <a:lnTo>
                    <a:pt x="41" y="9"/>
                  </a:lnTo>
                  <a:lnTo>
                    <a:pt x="44" y="13"/>
                  </a:lnTo>
                  <a:lnTo>
                    <a:pt x="44" y="13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71" name="Freeform 608"/>
            <p:cNvSpPr>
              <a:spLocks/>
            </p:cNvSpPr>
            <p:nvPr/>
          </p:nvSpPr>
          <p:spPr bwMode="auto">
            <a:xfrm>
              <a:off x="3258" y="2536"/>
              <a:ext cx="47" cy="23"/>
            </a:xfrm>
            <a:custGeom>
              <a:avLst/>
              <a:gdLst/>
              <a:ahLst/>
              <a:cxnLst>
                <a:cxn ang="0">
                  <a:pos x="95" y="47"/>
                </a:cxn>
                <a:cxn ang="0">
                  <a:pos x="1" y="47"/>
                </a:cxn>
                <a:cxn ang="0">
                  <a:pos x="0" y="42"/>
                </a:cxn>
                <a:cxn ang="0">
                  <a:pos x="1" y="36"/>
                </a:cxn>
                <a:cxn ang="0">
                  <a:pos x="3" y="29"/>
                </a:cxn>
                <a:cxn ang="0">
                  <a:pos x="5" y="21"/>
                </a:cxn>
                <a:cxn ang="0">
                  <a:pos x="5" y="20"/>
                </a:cxn>
                <a:cxn ang="0">
                  <a:pos x="5" y="20"/>
                </a:cxn>
                <a:cxn ang="0">
                  <a:pos x="5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20" y="6"/>
                </a:cxn>
                <a:cxn ang="0">
                  <a:pos x="32" y="0"/>
                </a:cxn>
                <a:cxn ang="0">
                  <a:pos x="45" y="2"/>
                </a:cxn>
                <a:cxn ang="0">
                  <a:pos x="56" y="8"/>
                </a:cxn>
                <a:cxn ang="0">
                  <a:pos x="66" y="19"/>
                </a:cxn>
                <a:cxn ang="0">
                  <a:pos x="75" y="29"/>
                </a:cxn>
                <a:cxn ang="0">
                  <a:pos x="85" y="39"/>
                </a:cxn>
                <a:cxn ang="0">
                  <a:pos x="95" y="47"/>
                </a:cxn>
              </a:cxnLst>
              <a:rect l="0" t="0" r="r" b="b"/>
              <a:pathLst>
                <a:path w="95" h="47">
                  <a:moveTo>
                    <a:pt x="95" y="47"/>
                  </a:moveTo>
                  <a:lnTo>
                    <a:pt x="1" y="47"/>
                  </a:lnTo>
                  <a:lnTo>
                    <a:pt x="0" y="42"/>
                  </a:lnTo>
                  <a:lnTo>
                    <a:pt x="1" y="36"/>
                  </a:lnTo>
                  <a:lnTo>
                    <a:pt x="3" y="29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20" y="6"/>
                  </a:lnTo>
                  <a:lnTo>
                    <a:pt x="32" y="0"/>
                  </a:lnTo>
                  <a:lnTo>
                    <a:pt x="45" y="2"/>
                  </a:lnTo>
                  <a:lnTo>
                    <a:pt x="56" y="8"/>
                  </a:lnTo>
                  <a:lnTo>
                    <a:pt x="66" y="19"/>
                  </a:lnTo>
                  <a:lnTo>
                    <a:pt x="75" y="29"/>
                  </a:lnTo>
                  <a:lnTo>
                    <a:pt x="85" y="39"/>
                  </a:lnTo>
                  <a:lnTo>
                    <a:pt x="95" y="47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</p:grpSp>
      <p:grpSp>
        <p:nvGrpSpPr>
          <p:cNvPr id="372" name="Group 535"/>
          <p:cNvGrpSpPr>
            <a:grpSpLocks/>
          </p:cNvGrpSpPr>
          <p:nvPr/>
        </p:nvGrpSpPr>
        <p:grpSpPr bwMode="auto">
          <a:xfrm>
            <a:off x="857224" y="785794"/>
            <a:ext cx="1495417" cy="1785942"/>
            <a:chOff x="3228" y="2304"/>
            <a:chExt cx="897" cy="971"/>
          </a:xfrm>
        </p:grpSpPr>
        <p:sp>
          <p:nvSpPr>
            <p:cNvPr id="373" name="Freeform 536"/>
            <p:cNvSpPr>
              <a:spLocks/>
            </p:cNvSpPr>
            <p:nvPr/>
          </p:nvSpPr>
          <p:spPr bwMode="auto">
            <a:xfrm>
              <a:off x="4022" y="3018"/>
              <a:ext cx="28" cy="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" y="0"/>
                </a:cxn>
                <a:cxn ang="0">
                  <a:pos x="43" y="40"/>
                </a:cxn>
                <a:cxn ang="0">
                  <a:pos x="40" y="85"/>
                </a:cxn>
                <a:cxn ang="0">
                  <a:pos x="35" y="127"/>
                </a:cxn>
                <a:cxn ang="0">
                  <a:pos x="23" y="159"/>
                </a:cxn>
                <a:cxn ang="0">
                  <a:pos x="16" y="150"/>
                </a:cxn>
                <a:cxn ang="0">
                  <a:pos x="10" y="138"/>
                </a:cxn>
                <a:cxn ang="0">
                  <a:pos x="4" y="125"/>
                </a:cxn>
                <a:cxn ang="0">
                  <a:pos x="0" y="11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" h="159">
                  <a:moveTo>
                    <a:pt x="0" y="0"/>
                  </a:moveTo>
                  <a:lnTo>
                    <a:pt x="56" y="0"/>
                  </a:lnTo>
                  <a:lnTo>
                    <a:pt x="43" y="40"/>
                  </a:lnTo>
                  <a:lnTo>
                    <a:pt x="40" y="85"/>
                  </a:lnTo>
                  <a:lnTo>
                    <a:pt x="35" y="127"/>
                  </a:lnTo>
                  <a:lnTo>
                    <a:pt x="23" y="159"/>
                  </a:lnTo>
                  <a:lnTo>
                    <a:pt x="16" y="150"/>
                  </a:lnTo>
                  <a:lnTo>
                    <a:pt x="10" y="138"/>
                  </a:lnTo>
                  <a:lnTo>
                    <a:pt x="4" y="125"/>
                  </a:lnTo>
                  <a:lnTo>
                    <a:pt x="0" y="11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74" name="Freeform 537"/>
            <p:cNvSpPr>
              <a:spLocks/>
            </p:cNvSpPr>
            <p:nvPr/>
          </p:nvSpPr>
          <p:spPr bwMode="auto">
            <a:xfrm>
              <a:off x="4058" y="3018"/>
              <a:ext cx="45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0"/>
                </a:cxn>
                <a:cxn ang="0">
                  <a:pos x="90" y="6"/>
                </a:cxn>
                <a:cxn ang="0">
                  <a:pos x="89" y="11"/>
                </a:cxn>
                <a:cxn ang="0">
                  <a:pos x="87" y="17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6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71" y="39"/>
                </a:cxn>
                <a:cxn ang="0">
                  <a:pos x="59" y="44"/>
                </a:cxn>
                <a:cxn ang="0">
                  <a:pos x="47" y="42"/>
                </a:cxn>
                <a:cxn ang="0">
                  <a:pos x="37" y="37"/>
                </a:cxn>
                <a:cxn ang="0">
                  <a:pos x="28" y="29"/>
                </a:cxn>
                <a:cxn ang="0">
                  <a:pos x="18" y="19"/>
                </a:cxn>
                <a:cxn ang="0">
                  <a:pos x="9" y="9"/>
                </a:cxn>
                <a:cxn ang="0">
                  <a:pos x="0" y="0"/>
                </a:cxn>
              </a:cxnLst>
              <a:rect l="0" t="0" r="r" b="b"/>
              <a:pathLst>
                <a:path w="90" h="44">
                  <a:moveTo>
                    <a:pt x="0" y="0"/>
                  </a:moveTo>
                  <a:lnTo>
                    <a:pt x="90" y="0"/>
                  </a:lnTo>
                  <a:lnTo>
                    <a:pt x="90" y="6"/>
                  </a:lnTo>
                  <a:lnTo>
                    <a:pt x="89" y="11"/>
                  </a:lnTo>
                  <a:lnTo>
                    <a:pt x="87" y="17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6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1" y="39"/>
                  </a:lnTo>
                  <a:lnTo>
                    <a:pt x="59" y="44"/>
                  </a:lnTo>
                  <a:lnTo>
                    <a:pt x="47" y="42"/>
                  </a:lnTo>
                  <a:lnTo>
                    <a:pt x="37" y="37"/>
                  </a:lnTo>
                  <a:lnTo>
                    <a:pt x="28" y="29"/>
                  </a:lnTo>
                  <a:lnTo>
                    <a:pt x="18" y="1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75" name="Freeform 538"/>
            <p:cNvSpPr>
              <a:spLocks/>
            </p:cNvSpPr>
            <p:nvPr/>
          </p:nvSpPr>
          <p:spPr bwMode="auto">
            <a:xfrm>
              <a:off x="4022" y="2938"/>
              <a:ext cx="103" cy="80"/>
            </a:xfrm>
            <a:custGeom>
              <a:avLst/>
              <a:gdLst/>
              <a:ahLst/>
              <a:cxnLst>
                <a:cxn ang="0">
                  <a:pos x="71" y="160"/>
                </a:cxn>
                <a:cxn ang="0">
                  <a:pos x="66" y="156"/>
                </a:cxn>
                <a:cxn ang="0">
                  <a:pos x="61" y="153"/>
                </a:cxn>
                <a:cxn ang="0">
                  <a:pos x="58" y="156"/>
                </a:cxn>
                <a:cxn ang="0">
                  <a:pos x="56" y="160"/>
                </a:cxn>
                <a:cxn ang="0">
                  <a:pos x="0" y="45"/>
                </a:cxn>
                <a:cxn ang="0">
                  <a:pos x="17" y="40"/>
                </a:cxn>
                <a:cxn ang="0">
                  <a:pos x="35" y="35"/>
                </a:cxn>
                <a:cxn ang="0">
                  <a:pos x="51" y="31"/>
                </a:cxn>
                <a:cxn ang="0">
                  <a:pos x="61" y="25"/>
                </a:cxn>
                <a:cxn ang="0">
                  <a:pos x="63" y="26"/>
                </a:cxn>
                <a:cxn ang="0">
                  <a:pos x="65" y="27"/>
                </a:cxn>
                <a:cxn ang="0">
                  <a:pos x="66" y="25"/>
                </a:cxn>
                <a:cxn ang="0">
                  <a:pos x="67" y="24"/>
                </a:cxn>
                <a:cxn ang="0">
                  <a:pos x="82" y="24"/>
                </a:cxn>
                <a:cxn ang="0">
                  <a:pos x="102" y="18"/>
                </a:cxn>
                <a:cxn ang="0">
                  <a:pos x="123" y="12"/>
                </a:cxn>
                <a:cxn ang="0">
                  <a:pos x="139" y="11"/>
                </a:cxn>
                <a:cxn ang="0">
                  <a:pos x="140" y="9"/>
                </a:cxn>
                <a:cxn ang="0">
                  <a:pos x="141" y="8"/>
                </a:cxn>
                <a:cxn ang="0">
                  <a:pos x="158" y="4"/>
                </a:cxn>
                <a:cxn ang="0">
                  <a:pos x="176" y="1"/>
                </a:cxn>
                <a:cxn ang="0">
                  <a:pos x="192" y="0"/>
                </a:cxn>
                <a:cxn ang="0">
                  <a:pos x="206" y="2"/>
                </a:cxn>
                <a:cxn ang="0">
                  <a:pos x="183" y="31"/>
                </a:cxn>
                <a:cxn ang="0">
                  <a:pos x="147" y="56"/>
                </a:cxn>
                <a:cxn ang="0">
                  <a:pos x="108" y="84"/>
                </a:cxn>
                <a:cxn ang="0">
                  <a:pos x="80" y="117"/>
                </a:cxn>
                <a:cxn ang="0">
                  <a:pos x="101" y="125"/>
                </a:cxn>
                <a:cxn ang="0">
                  <a:pos x="127" y="131"/>
                </a:cxn>
                <a:cxn ang="0">
                  <a:pos x="150" y="141"/>
                </a:cxn>
                <a:cxn ang="0">
                  <a:pos x="161" y="160"/>
                </a:cxn>
              </a:cxnLst>
              <a:rect l="0" t="0" r="r" b="b"/>
              <a:pathLst>
                <a:path w="206" h="160">
                  <a:moveTo>
                    <a:pt x="161" y="160"/>
                  </a:moveTo>
                  <a:lnTo>
                    <a:pt x="71" y="160"/>
                  </a:lnTo>
                  <a:lnTo>
                    <a:pt x="69" y="158"/>
                  </a:lnTo>
                  <a:lnTo>
                    <a:pt x="66" y="156"/>
                  </a:lnTo>
                  <a:lnTo>
                    <a:pt x="63" y="154"/>
                  </a:lnTo>
                  <a:lnTo>
                    <a:pt x="61" y="153"/>
                  </a:lnTo>
                  <a:lnTo>
                    <a:pt x="59" y="154"/>
                  </a:lnTo>
                  <a:lnTo>
                    <a:pt x="58" y="156"/>
                  </a:lnTo>
                  <a:lnTo>
                    <a:pt x="57" y="158"/>
                  </a:lnTo>
                  <a:lnTo>
                    <a:pt x="56" y="160"/>
                  </a:lnTo>
                  <a:lnTo>
                    <a:pt x="0" y="160"/>
                  </a:lnTo>
                  <a:lnTo>
                    <a:pt x="0" y="45"/>
                  </a:lnTo>
                  <a:lnTo>
                    <a:pt x="8" y="42"/>
                  </a:lnTo>
                  <a:lnTo>
                    <a:pt x="17" y="40"/>
                  </a:lnTo>
                  <a:lnTo>
                    <a:pt x="26" y="38"/>
                  </a:lnTo>
                  <a:lnTo>
                    <a:pt x="35" y="35"/>
                  </a:lnTo>
                  <a:lnTo>
                    <a:pt x="43" y="33"/>
                  </a:lnTo>
                  <a:lnTo>
                    <a:pt x="51" y="31"/>
                  </a:lnTo>
                  <a:lnTo>
                    <a:pt x="57" y="27"/>
                  </a:lnTo>
                  <a:lnTo>
                    <a:pt x="61" y="25"/>
                  </a:lnTo>
                  <a:lnTo>
                    <a:pt x="62" y="26"/>
                  </a:lnTo>
                  <a:lnTo>
                    <a:pt x="63" y="26"/>
                  </a:lnTo>
                  <a:lnTo>
                    <a:pt x="64" y="27"/>
                  </a:lnTo>
                  <a:lnTo>
                    <a:pt x="65" y="27"/>
                  </a:lnTo>
                  <a:lnTo>
                    <a:pt x="66" y="26"/>
                  </a:lnTo>
                  <a:lnTo>
                    <a:pt x="66" y="25"/>
                  </a:lnTo>
                  <a:lnTo>
                    <a:pt x="66" y="25"/>
                  </a:lnTo>
                  <a:lnTo>
                    <a:pt x="67" y="24"/>
                  </a:lnTo>
                  <a:lnTo>
                    <a:pt x="73" y="25"/>
                  </a:lnTo>
                  <a:lnTo>
                    <a:pt x="82" y="24"/>
                  </a:lnTo>
                  <a:lnTo>
                    <a:pt x="92" y="22"/>
                  </a:lnTo>
                  <a:lnTo>
                    <a:pt x="102" y="18"/>
                  </a:lnTo>
                  <a:lnTo>
                    <a:pt x="114" y="15"/>
                  </a:lnTo>
                  <a:lnTo>
                    <a:pt x="123" y="12"/>
                  </a:lnTo>
                  <a:lnTo>
                    <a:pt x="132" y="11"/>
                  </a:lnTo>
                  <a:lnTo>
                    <a:pt x="139" y="11"/>
                  </a:lnTo>
                  <a:lnTo>
                    <a:pt x="140" y="10"/>
                  </a:lnTo>
                  <a:lnTo>
                    <a:pt x="140" y="9"/>
                  </a:lnTo>
                  <a:lnTo>
                    <a:pt x="140" y="9"/>
                  </a:lnTo>
                  <a:lnTo>
                    <a:pt x="141" y="8"/>
                  </a:lnTo>
                  <a:lnTo>
                    <a:pt x="150" y="7"/>
                  </a:lnTo>
                  <a:lnTo>
                    <a:pt x="158" y="4"/>
                  </a:lnTo>
                  <a:lnTo>
                    <a:pt x="168" y="3"/>
                  </a:lnTo>
                  <a:lnTo>
                    <a:pt x="176" y="1"/>
                  </a:lnTo>
                  <a:lnTo>
                    <a:pt x="184" y="1"/>
                  </a:lnTo>
                  <a:lnTo>
                    <a:pt x="192" y="0"/>
                  </a:lnTo>
                  <a:lnTo>
                    <a:pt x="199" y="1"/>
                  </a:lnTo>
                  <a:lnTo>
                    <a:pt x="206" y="2"/>
                  </a:lnTo>
                  <a:lnTo>
                    <a:pt x="196" y="17"/>
                  </a:lnTo>
                  <a:lnTo>
                    <a:pt x="183" y="31"/>
                  </a:lnTo>
                  <a:lnTo>
                    <a:pt x="165" y="43"/>
                  </a:lnTo>
                  <a:lnTo>
                    <a:pt x="147" y="56"/>
                  </a:lnTo>
                  <a:lnTo>
                    <a:pt x="126" y="70"/>
                  </a:lnTo>
                  <a:lnTo>
                    <a:pt x="108" y="84"/>
                  </a:lnTo>
                  <a:lnTo>
                    <a:pt x="92" y="100"/>
                  </a:lnTo>
                  <a:lnTo>
                    <a:pt x="80" y="117"/>
                  </a:lnTo>
                  <a:lnTo>
                    <a:pt x="89" y="122"/>
                  </a:lnTo>
                  <a:lnTo>
                    <a:pt x="101" y="125"/>
                  </a:lnTo>
                  <a:lnTo>
                    <a:pt x="114" y="129"/>
                  </a:lnTo>
                  <a:lnTo>
                    <a:pt x="127" y="131"/>
                  </a:lnTo>
                  <a:lnTo>
                    <a:pt x="139" y="136"/>
                  </a:lnTo>
                  <a:lnTo>
                    <a:pt x="150" y="141"/>
                  </a:lnTo>
                  <a:lnTo>
                    <a:pt x="157" y="148"/>
                  </a:lnTo>
                  <a:lnTo>
                    <a:pt x="161" y="16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76" name="Freeform 539"/>
            <p:cNvSpPr>
              <a:spLocks/>
            </p:cNvSpPr>
            <p:nvPr/>
          </p:nvSpPr>
          <p:spPr bwMode="auto">
            <a:xfrm>
              <a:off x="4022" y="2559"/>
              <a:ext cx="100" cy="79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51" y="1"/>
                </a:cxn>
                <a:cxn ang="0">
                  <a:pos x="52" y="4"/>
                </a:cxn>
                <a:cxn ang="0">
                  <a:pos x="56" y="1"/>
                </a:cxn>
                <a:cxn ang="0">
                  <a:pos x="59" y="0"/>
                </a:cxn>
                <a:cxn ang="0">
                  <a:pos x="148" y="11"/>
                </a:cxn>
                <a:cxn ang="0">
                  <a:pos x="130" y="22"/>
                </a:cxn>
                <a:cxn ang="0">
                  <a:pos x="104" y="28"/>
                </a:cxn>
                <a:cxn ang="0">
                  <a:pos x="81" y="35"/>
                </a:cxn>
                <a:cxn ang="0">
                  <a:pos x="85" y="57"/>
                </a:cxn>
                <a:cxn ang="0">
                  <a:pos x="119" y="87"/>
                </a:cxn>
                <a:cxn ang="0">
                  <a:pos x="157" y="113"/>
                </a:cxn>
                <a:cxn ang="0">
                  <a:pos x="190" y="140"/>
                </a:cxn>
                <a:cxn ang="0">
                  <a:pos x="192" y="156"/>
                </a:cxn>
                <a:cxn ang="0">
                  <a:pos x="176" y="156"/>
                </a:cxn>
                <a:cxn ang="0">
                  <a:pos x="160" y="154"/>
                </a:cxn>
                <a:cxn ang="0">
                  <a:pos x="142" y="151"/>
                </a:cxn>
                <a:cxn ang="0">
                  <a:pos x="133" y="149"/>
                </a:cxn>
                <a:cxn ang="0">
                  <a:pos x="132" y="147"/>
                </a:cxn>
                <a:cxn ang="0">
                  <a:pos x="124" y="146"/>
                </a:cxn>
                <a:cxn ang="0">
                  <a:pos x="105" y="142"/>
                </a:cxn>
                <a:cxn ang="0">
                  <a:pos x="84" y="135"/>
                </a:cxn>
                <a:cxn ang="0">
                  <a:pos x="65" y="133"/>
                </a:cxn>
                <a:cxn ang="0">
                  <a:pos x="58" y="133"/>
                </a:cxn>
                <a:cxn ang="0">
                  <a:pos x="58" y="131"/>
                </a:cxn>
                <a:cxn ang="0">
                  <a:pos x="56" y="129"/>
                </a:cxn>
                <a:cxn ang="0">
                  <a:pos x="54" y="131"/>
                </a:cxn>
                <a:cxn ang="0">
                  <a:pos x="49" y="129"/>
                </a:cxn>
                <a:cxn ang="0">
                  <a:pos x="39" y="125"/>
                </a:cxn>
                <a:cxn ang="0">
                  <a:pos x="24" y="120"/>
                </a:cxn>
                <a:cxn ang="0">
                  <a:pos x="8" y="117"/>
                </a:cxn>
                <a:cxn ang="0">
                  <a:pos x="0" y="0"/>
                </a:cxn>
              </a:cxnLst>
              <a:rect l="0" t="0" r="r" b="b"/>
              <a:pathLst>
                <a:path w="199" h="157">
                  <a:moveTo>
                    <a:pt x="0" y="0"/>
                  </a:moveTo>
                  <a:lnTo>
                    <a:pt x="50" y="0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1" y="3"/>
                  </a:lnTo>
                  <a:lnTo>
                    <a:pt x="52" y="4"/>
                  </a:lnTo>
                  <a:lnTo>
                    <a:pt x="55" y="3"/>
                  </a:lnTo>
                  <a:lnTo>
                    <a:pt x="56" y="1"/>
                  </a:lnTo>
                  <a:lnTo>
                    <a:pt x="58" y="1"/>
                  </a:lnTo>
                  <a:lnTo>
                    <a:pt x="59" y="0"/>
                  </a:lnTo>
                  <a:lnTo>
                    <a:pt x="153" y="0"/>
                  </a:lnTo>
                  <a:lnTo>
                    <a:pt x="148" y="11"/>
                  </a:lnTo>
                  <a:lnTo>
                    <a:pt x="140" y="18"/>
                  </a:lnTo>
                  <a:lnTo>
                    <a:pt x="130" y="22"/>
                  </a:lnTo>
                  <a:lnTo>
                    <a:pt x="117" y="26"/>
                  </a:lnTo>
                  <a:lnTo>
                    <a:pt x="104" y="28"/>
                  </a:lnTo>
                  <a:lnTo>
                    <a:pt x="93" y="31"/>
                  </a:lnTo>
                  <a:lnTo>
                    <a:pt x="81" y="35"/>
                  </a:lnTo>
                  <a:lnTo>
                    <a:pt x="73" y="40"/>
                  </a:lnTo>
                  <a:lnTo>
                    <a:pt x="85" y="57"/>
                  </a:lnTo>
                  <a:lnTo>
                    <a:pt x="101" y="73"/>
                  </a:lnTo>
                  <a:lnTo>
                    <a:pt x="119" y="87"/>
                  </a:lnTo>
                  <a:lnTo>
                    <a:pt x="139" y="101"/>
                  </a:lnTo>
                  <a:lnTo>
                    <a:pt x="157" y="113"/>
                  </a:lnTo>
                  <a:lnTo>
                    <a:pt x="176" y="126"/>
                  </a:lnTo>
                  <a:lnTo>
                    <a:pt x="190" y="140"/>
                  </a:lnTo>
                  <a:lnTo>
                    <a:pt x="199" y="155"/>
                  </a:lnTo>
                  <a:lnTo>
                    <a:pt x="192" y="156"/>
                  </a:lnTo>
                  <a:lnTo>
                    <a:pt x="184" y="157"/>
                  </a:lnTo>
                  <a:lnTo>
                    <a:pt x="176" y="156"/>
                  </a:lnTo>
                  <a:lnTo>
                    <a:pt x="168" y="156"/>
                  </a:lnTo>
                  <a:lnTo>
                    <a:pt x="160" y="154"/>
                  </a:lnTo>
                  <a:lnTo>
                    <a:pt x="150" y="152"/>
                  </a:lnTo>
                  <a:lnTo>
                    <a:pt x="142" y="151"/>
                  </a:lnTo>
                  <a:lnTo>
                    <a:pt x="133" y="150"/>
                  </a:lnTo>
                  <a:lnTo>
                    <a:pt x="133" y="149"/>
                  </a:lnTo>
                  <a:lnTo>
                    <a:pt x="132" y="148"/>
                  </a:lnTo>
                  <a:lnTo>
                    <a:pt x="132" y="147"/>
                  </a:lnTo>
                  <a:lnTo>
                    <a:pt x="131" y="146"/>
                  </a:lnTo>
                  <a:lnTo>
                    <a:pt x="124" y="146"/>
                  </a:lnTo>
                  <a:lnTo>
                    <a:pt x="115" y="144"/>
                  </a:lnTo>
                  <a:lnTo>
                    <a:pt x="105" y="142"/>
                  </a:lnTo>
                  <a:lnTo>
                    <a:pt x="94" y="139"/>
                  </a:lnTo>
                  <a:lnTo>
                    <a:pt x="84" y="135"/>
                  </a:lnTo>
                  <a:lnTo>
                    <a:pt x="74" y="133"/>
                  </a:lnTo>
                  <a:lnTo>
                    <a:pt x="65" y="133"/>
                  </a:lnTo>
                  <a:lnTo>
                    <a:pt x="59" y="134"/>
                  </a:lnTo>
                  <a:lnTo>
                    <a:pt x="58" y="133"/>
                  </a:lnTo>
                  <a:lnTo>
                    <a:pt x="58" y="132"/>
                  </a:lnTo>
                  <a:lnTo>
                    <a:pt x="58" y="131"/>
                  </a:lnTo>
                  <a:lnTo>
                    <a:pt x="57" y="129"/>
                  </a:lnTo>
                  <a:lnTo>
                    <a:pt x="56" y="129"/>
                  </a:lnTo>
                  <a:lnTo>
                    <a:pt x="55" y="131"/>
                  </a:lnTo>
                  <a:lnTo>
                    <a:pt x="54" y="131"/>
                  </a:lnTo>
                  <a:lnTo>
                    <a:pt x="52" y="132"/>
                  </a:lnTo>
                  <a:lnTo>
                    <a:pt x="49" y="129"/>
                  </a:lnTo>
                  <a:lnTo>
                    <a:pt x="44" y="127"/>
                  </a:lnTo>
                  <a:lnTo>
                    <a:pt x="39" y="125"/>
                  </a:lnTo>
                  <a:lnTo>
                    <a:pt x="32" y="122"/>
                  </a:lnTo>
                  <a:lnTo>
                    <a:pt x="24" y="120"/>
                  </a:lnTo>
                  <a:lnTo>
                    <a:pt x="16" y="119"/>
                  </a:lnTo>
                  <a:lnTo>
                    <a:pt x="8" y="117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77" name="Freeform 540"/>
            <p:cNvSpPr>
              <a:spLocks/>
            </p:cNvSpPr>
            <p:nvPr/>
          </p:nvSpPr>
          <p:spPr bwMode="auto">
            <a:xfrm>
              <a:off x="4052" y="2536"/>
              <a:ext cx="47" cy="23"/>
            </a:xfrm>
            <a:custGeom>
              <a:avLst/>
              <a:gdLst/>
              <a:ahLst/>
              <a:cxnLst>
                <a:cxn ang="0">
                  <a:pos x="94" y="47"/>
                </a:cxn>
                <a:cxn ang="0">
                  <a:pos x="0" y="47"/>
                </a:cxn>
                <a:cxn ang="0">
                  <a:pos x="10" y="39"/>
                </a:cxn>
                <a:cxn ang="0">
                  <a:pos x="19" y="29"/>
                </a:cxn>
                <a:cxn ang="0">
                  <a:pos x="28" y="19"/>
                </a:cxn>
                <a:cxn ang="0">
                  <a:pos x="38" y="8"/>
                </a:cxn>
                <a:cxn ang="0">
                  <a:pos x="50" y="2"/>
                </a:cxn>
                <a:cxn ang="0">
                  <a:pos x="61" y="0"/>
                </a:cxn>
                <a:cxn ang="0">
                  <a:pos x="74" y="6"/>
                </a:cxn>
                <a:cxn ang="0">
                  <a:pos x="88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20"/>
                </a:cxn>
                <a:cxn ang="0">
                  <a:pos x="90" y="20"/>
                </a:cxn>
                <a:cxn ang="0">
                  <a:pos x="90" y="20"/>
                </a:cxn>
                <a:cxn ang="0">
                  <a:pos x="93" y="28"/>
                </a:cxn>
                <a:cxn ang="0">
                  <a:pos x="94" y="35"/>
                </a:cxn>
                <a:cxn ang="0">
                  <a:pos x="94" y="42"/>
                </a:cxn>
                <a:cxn ang="0">
                  <a:pos x="94" y="47"/>
                </a:cxn>
                <a:cxn ang="0">
                  <a:pos x="94" y="47"/>
                </a:cxn>
              </a:cxnLst>
              <a:rect l="0" t="0" r="r" b="b"/>
              <a:pathLst>
                <a:path w="94" h="47">
                  <a:moveTo>
                    <a:pt x="94" y="47"/>
                  </a:moveTo>
                  <a:lnTo>
                    <a:pt x="0" y="47"/>
                  </a:lnTo>
                  <a:lnTo>
                    <a:pt x="10" y="39"/>
                  </a:lnTo>
                  <a:lnTo>
                    <a:pt x="19" y="29"/>
                  </a:lnTo>
                  <a:lnTo>
                    <a:pt x="28" y="19"/>
                  </a:lnTo>
                  <a:lnTo>
                    <a:pt x="38" y="8"/>
                  </a:lnTo>
                  <a:lnTo>
                    <a:pt x="50" y="2"/>
                  </a:lnTo>
                  <a:lnTo>
                    <a:pt x="61" y="0"/>
                  </a:lnTo>
                  <a:lnTo>
                    <a:pt x="74" y="6"/>
                  </a:lnTo>
                  <a:lnTo>
                    <a:pt x="88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20"/>
                  </a:lnTo>
                  <a:lnTo>
                    <a:pt x="90" y="20"/>
                  </a:lnTo>
                  <a:lnTo>
                    <a:pt x="90" y="20"/>
                  </a:lnTo>
                  <a:lnTo>
                    <a:pt x="93" y="28"/>
                  </a:lnTo>
                  <a:lnTo>
                    <a:pt x="94" y="35"/>
                  </a:lnTo>
                  <a:lnTo>
                    <a:pt x="94" y="42"/>
                  </a:lnTo>
                  <a:lnTo>
                    <a:pt x="94" y="47"/>
                  </a:lnTo>
                  <a:lnTo>
                    <a:pt x="94" y="47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78" name="Freeform 541"/>
            <p:cNvSpPr>
              <a:spLocks/>
            </p:cNvSpPr>
            <p:nvPr/>
          </p:nvSpPr>
          <p:spPr bwMode="auto">
            <a:xfrm>
              <a:off x="4022" y="2478"/>
              <a:ext cx="26" cy="81"/>
            </a:xfrm>
            <a:custGeom>
              <a:avLst/>
              <a:gdLst/>
              <a:ahLst/>
              <a:cxnLst>
                <a:cxn ang="0">
                  <a:pos x="50" y="162"/>
                </a:cxn>
                <a:cxn ang="0">
                  <a:pos x="0" y="162"/>
                </a:cxn>
                <a:cxn ang="0">
                  <a:pos x="0" y="25"/>
                </a:cxn>
                <a:cxn ang="0">
                  <a:pos x="3" y="17"/>
                </a:cxn>
                <a:cxn ang="0">
                  <a:pos x="6" y="10"/>
                </a:cxn>
                <a:cxn ang="0">
                  <a:pos x="11" y="4"/>
                </a:cxn>
                <a:cxn ang="0">
                  <a:pos x="16" y="0"/>
                </a:cxn>
                <a:cxn ang="0">
                  <a:pos x="24" y="15"/>
                </a:cxn>
                <a:cxn ang="0">
                  <a:pos x="28" y="33"/>
                </a:cxn>
                <a:cxn ang="0">
                  <a:pos x="31" y="54"/>
                </a:cxn>
                <a:cxn ang="0">
                  <a:pos x="33" y="76"/>
                </a:cxn>
                <a:cxn ang="0">
                  <a:pos x="34" y="99"/>
                </a:cxn>
                <a:cxn ang="0">
                  <a:pos x="36" y="122"/>
                </a:cxn>
                <a:cxn ang="0">
                  <a:pos x="42" y="143"/>
                </a:cxn>
                <a:cxn ang="0">
                  <a:pos x="50" y="162"/>
                </a:cxn>
              </a:cxnLst>
              <a:rect l="0" t="0" r="r" b="b"/>
              <a:pathLst>
                <a:path w="50" h="162">
                  <a:moveTo>
                    <a:pt x="50" y="162"/>
                  </a:moveTo>
                  <a:lnTo>
                    <a:pt x="0" y="162"/>
                  </a:lnTo>
                  <a:lnTo>
                    <a:pt x="0" y="25"/>
                  </a:lnTo>
                  <a:lnTo>
                    <a:pt x="3" y="17"/>
                  </a:lnTo>
                  <a:lnTo>
                    <a:pt x="6" y="10"/>
                  </a:lnTo>
                  <a:lnTo>
                    <a:pt x="11" y="4"/>
                  </a:lnTo>
                  <a:lnTo>
                    <a:pt x="16" y="0"/>
                  </a:lnTo>
                  <a:lnTo>
                    <a:pt x="24" y="15"/>
                  </a:lnTo>
                  <a:lnTo>
                    <a:pt x="28" y="33"/>
                  </a:lnTo>
                  <a:lnTo>
                    <a:pt x="31" y="54"/>
                  </a:lnTo>
                  <a:lnTo>
                    <a:pt x="33" y="76"/>
                  </a:lnTo>
                  <a:lnTo>
                    <a:pt x="34" y="99"/>
                  </a:lnTo>
                  <a:lnTo>
                    <a:pt x="36" y="122"/>
                  </a:lnTo>
                  <a:lnTo>
                    <a:pt x="42" y="143"/>
                  </a:lnTo>
                  <a:lnTo>
                    <a:pt x="50" y="162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79" name="Freeform 542"/>
            <p:cNvSpPr>
              <a:spLocks/>
            </p:cNvSpPr>
            <p:nvPr/>
          </p:nvSpPr>
          <p:spPr bwMode="auto">
            <a:xfrm>
              <a:off x="4006" y="3018"/>
              <a:ext cx="16" cy="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33" y="113"/>
                </a:cxn>
                <a:cxn ang="0">
                  <a:pos x="31" y="109"/>
                </a:cxn>
                <a:cxn ang="0">
                  <a:pos x="30" y="107"/>
                </a:cxn>
                <a:cxn ang="0">
                  <a:pos x="29" y="104"/>
                </a:cxn>
                <a:cxn ang="0">
                  <a:pos x="28" y="101"/>
                </a:cxn>
                <a:cxn ang="0">
                  <a:pos x="29" y="100"/>
                </a:cxn>
                <a:cxn ang="0">
                  <a:pos x="29" y="99"/>
                </a:cxn>
                <a:cxn ang="0">
                  <a:pos x="29" y="98"/>
                </a:cxn>
                <a:cxn ang="0">
                  <a:pos x="30" y="97"/>
                </a:cxn>
                <a:cxn ang="0">
                  <a:pos x="23" y="83"/>
                </a:cxn>
                <a:cxn ang="0">
                  <a:pos x="18" y="61"/>
                </a:cxn>
                <a:cxn ang="0">
                  <a:pos x="13" y="40"/>
                </a:cxn>
                <a:cxn ang="0">
                  <a:pos x="5" y="29"/>
                </a:cxn>
                <a:cxn ang="0">
                  <a:pos x="6" y="27"/>
                </a:cxn>
                <a:cxn ang="0">
                  <a:pos x="6" y="26"/>
                </a:cxn>
                <a:cxn ang="0">
                  <a:pos x="6" y="25"/>
                </a:cxn>
                <a:cxn ang="0">
                  <a:pos x="7" y="24"/>
                </a:cxn>
                <a:cxn ang="0">
                  <a:pos x="6" y="24"/>
                </a:cxn>
                <a:cxn ang="0">
                  <a:pos x="6" y="23"/>
                </a:cxn>
                <a:cxn ang="0">
                  <a:pos x="5" y="23"/>
                </a:cxn>
                <a:cxn ang="0">
                  <a:pos x="4" y="22"/>
                </a:cxn>
                <a:cxn ang="0">
                  <a:pos x="4" y="18"/>
                </a:cxn>
                <a:cxn ang="0">
                  <a:pos x="4" y="14"/>
                </a:cxn>
                <a:cxn ang="0">
                  <a:pos x="1" y="7"/>
                </a:cxn>
                <a:cxn ang="0">
                  <a:pos x="0" y="0"/>
                </a:cxn>
              </a:cxnLst>
              <a:rect l="0" t="0" r="r" b="b"/>
              <a:pathLst>
                <a:path w="33" h="113">
                  <a:moveTo>
                    <a:pt x="0" y="0"/>
                  </a:moveTo>
                  <a:lnTo>
                    <a:pt x="33" y="0"/>
                  </a:lnTo>
                  <a:lnTo>
                    <a:pt x="33" y="113"/>
                  </a:lnTo>
                  <a:lnTo>
                    <a:pt x="31" y="109"/>
                  </a:lnTo>
                  <a:lnTo>
                    <a:pt x="30" y="107"/>
                  </a:lnTo>
                  <a:lnTo>
                    <a:pt x="29" y="104"/>
                  </a:lnTo>
                  <a:lnTo>
                    <a:pt x="28" y="101"/>
                  </a:lnTo>
                  <a:lnTo>
                    <a:pt x="29" y="100"/>
                  </a:lnTo>
                  <a:lnTo>
                    <a:pt x="29" y="99"/>
                  </a:lnTo>
                  <a:lnTo>
                    <a:pt x="29" y="98"/>
                  </a:lnTo>
                  <a:lnTo>
                    <a:pt x="30" y="97"/>
                  </a:lnTo>
                  <a:lnTo>
                    <a:pt x="23" y="83"/>
                  </a:lnTo>
                  <a:lnTo>
                    <a:pt x="18" y="61"/>
                  </a:lnTo>
                  <a:lnTo>
                    <a:pt x="13" y="4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7" y="24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80" name="Freeform 543"/>
            <p:cNvSpPr>
              <a:spLocks/>
            </p:cNvSpPr>
            <p:nvPr/>
          </p:nvSpPr>
          <p:spPr bwMode="auto">
            <a:xfrm>
              <a:off x="3871" y="2498"/>
              <a:ext cx="115" cy="114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1" y="5"/>
                </a:cxn>
                <a:cxn ang="0">
                  <a:pos x="46" y="10"/>
                </a:cxn>
                <a:cxn ang="0">
                  <a:pos x="55" y="21"/>
                </a:cxn>
                <a:cxn ang="0">
                  <a:pos x="69" y="24"/>
                </a:cxn>
                <a:cxn ang="0">
                  <a:pos x="84" y="20"/>
                </a:cxn>
                <a:cxn ang="0">
                  <a:pos x="98" y="19"/>
                </a:cxn>
                <a:cxn ang="0">
                  <a:pos x="99" y="17"/>
                </a:cxn>
                <a:cxn ang="0">
                  <a:pos x="100" y="14"/>
                </a:cxn>
                <a:cxn ang="0">
                  <a:pos x="121" y="12"/>
                </a:cxn>
                <a:cxn ang="0">
                  <a:pos x="128" y="13"/>
                </a:cxn>
                <a:cxn ang="0">
                  <a:pos x="129" y="11"/>
                </a:cxn>
                <a:cxn ang="0">
                  <a:pos x="130" y="9"/>
                </a:cxn>
                <a:cxn ang="0">
                  <a:pos x="146" y="9"/>
                </a:cxn>
                <a:cxn ang="0">
                  <a:pos x="155" y="12"/>
                </a:cxn>
                <a:cxn ang="0">
                  <a:pos x="160" y="42"/>
                </a:cxn>
                <a:cxn ang="0">
                  <a:pos x="172" y="85"/>
                </a:cxn>
                <a:cxn ang="0">
                  <a:pos x="190" y="117"/>
                </a:cxn>
                <a:cxn ang="0">
                  <a:pos x="218" y="115"/>
                </a:cxn>
                <a:cxn ang="0">
                  <a:pos x="221" y="116"/>
                </a:cxn>
                <a:cxn ang="0">
                  <a:pos x="224" y="118"/>
                </a:cxn>
                <a:cxn ang="0">
                  <a:pos x="226" y="116"/>
                </a:cxn>
                <a:cxn ang="0">
                  <a:pos x="231" y="115"/>
                </a:cxn>
                <a:cxn ang="0">
                  <a:pos x="198" y="230"/>
                </a:cxn>
                <a:cxn ang="0">
                  <a:pos x="191" y="204"/>
                </a:cxn>
                <a:cxn ang="0">
                  <a:pos x="187" y="181"/>
                </a:cxn>
                <a:cxn ang="0">
                  <a:pos x="184" y="180"/>
                </a:cxn>
                <a:cxn ang="0">
                  <a:pos x="182" y="179"/>
                </a:cxn>
                <a:cxn ang="0">
                  <a:pos x="169" y="153"/>
                </a:cxn>
                <a:cxn ang="0">
                  <a:pos x="133" y="153"/>
                </a:cxn>
                <a:cxn ang="0">
                  <a:pos x="89" y="165"/>
                </a:cxn>
                <a:cxn ang="0">
                  <a:pos x="60" y="175"/>
                </a:cxn>
                <a:cxn ang="0">
                  <a:pos x="54" y="170"/>
                </a:cxn>
                <a:cxn ang="0">
                  <a:pos x="45" y="156"/>
                </a:cxn>
                <a:cxn ang="0">
                  <a:pos x="46" y="154"/>
                </a:cxn>
                <a:cxn ang="0">
                  <a:pos x="47" y="151"/>
                </a:cxn>
                <a:cxn ang="0">
                  <a:pos x="44" y="146"/>
                </a:cxn>
                <a:cxn ang="0">
                  <a:pos x="36" y="127"/>
                </a:cxn>
                <a:cxn ang="0">
                  <a:pos x="37" y="125"/>
                </a:cxn>
                <a:cxn ang="0">
                  <a:pos x="38" y="123"/>
                </a:cxn>
                <a:cxn ang="0">
                  <a:pos x="28" y="95"/>
                </a:cxn>
                <a:cxn ang="0">
                  <a:pos x="5" y="82"/>
                </a:cxn>
                <a:cxn ang="0">
                  <a:pos x="3" y="90"/>
                </a:cxn>
                <a:cxn ang="0">
                  <a:pos x="0" y="97"/>
                </a:cxn>
              </a:cxnLst>
              <a:rect l="0" t="0" r="r" b="b"/>
              <a:pathLst>
                <a:path w="231" h="230">
                  <a:moveTo>
                    <a:pt x="0" y="0"/>
                  </a:moveTo>
                  <a:lnTo>
                    <a:pt x="55" y="0"/>
                  </a:lnTo>
                  <a:lnTo>
                    <a:pt x="53" y="3"/>
                  </a:lnTo>
                  <a:lnTo>
                    <a:pt x="51" y="5"/>
                  </a:lnTo>
                  <a:lnTo>
                    <a:pt x="49" y="7"/>
                  </a:lnTo>
                  <a:lnTo>
                    <a:pt x="46" y="10"/>
                  </a:lnTo>
                  <a:lnTo>
                    <a:pt x="50" y="18"/>
                  </a:lnTo>
                  <a:lnTo>
                    <a:pt x="55" y="21"/>
                  </a:lnTo>
                  <a:lnTo>
                    <a:pt x="61" y="24"/>
                  </a:lnTo>
                  <a:lnTo>
                    <a:pt x="69" y="24"/>
                  </a:lnTo>
                  <a:lnTo>
                    <a:pt x="76" y="22"/>
                  </a:lnTo>
                  <a:lnTo>
                    <a:pt x="84" y="20"/>
                  </a:lnTo>
                  <a:lnTo>
                    <a:pt x="91" y="19"/>
                  </a:lnTo>
                  <a:lnTo>
                    <a:pt x="98" y="19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14" y="12"/>
                  </a:lnTo>
                  <a:lnTo>
                    <a:pt x="121" y="12"/>
                  </a:lnTo>
                  <a:lnTo>
                    <a:pt x="125" y="12"/>
                  </a:lnTo>
                  <a:lnTo>
                    <a:pt x="128" y="13"/>
                  </a:lnTo>
                  <a:lnTo>
                    <a:pt x="129" y="12"/>
                  </a:lnTo>
                  <a:lnTo>
                    <a:pt x="129" y="11"/>
                  </a:lnTo>
                  <a:lnTo>
                    <a:pt x="130" y="10"/>
                  </a:lnTo>
                  <a:lnTo>
                    <a:pt x="130" y="9"/>
                  </a:lnTo>
                  <a:lnTo>
                    <a:pt x="141" y="9"/>
                  </a:lnTo>
                  <a:lnTo>
                    <a:pt x="146" y="9"/>
                  </a:lnTo>
                  <a:lnTo>
                    <a:pt x="150" y="10"/>
                  </a:lnTo>
                  <a:lnTo>
                    <a:pt x="155" y="12"/>
                  </a:lnTo>
                  <a:lnTo>
                    <a:pt x="157" y="24"/>
                  </a:lnTo>
                  <a:lnTo>
                    <a:pt x="160" y="42"/>
                  </a:lnTo>
                  <a:lnTo>
                    <a:pt x="165" y="63"/>
                  </a:lnTo>
                  <a:lnTo>
                    <a:pt x="172" y="85"/>
                  </a:lnTo>
                  <a:lnTo>
                    <a:pt x="180" y="104"/>
                  </a:lnTo>
                  <a:lnTo>
                    <a:pt x="190" y="117"/>
                  </a:lnTo>
                  <a:lnTo>
                    <a:pt x="203" y="121"/>
                  </a:lnTo>
                  <a:lnTo>
                    <a:pt x="218" y="115"/>
                  </a:lnTo>
                  <a:lnTo>
                    <a:pt x="219" y="116"/>
                  </a:lnTo>
                  <a:lnTo>
                    <a:pt x="221" y="116"/>
                  </a:lnTo>
                  <a:lnTo>
                    <a:pt x="222" y="117"/>
                  </a:lnTo>
                  <a:lnTo>
                    <a:pt x="224" y="118"/>
                  </a:lnTo>
                  <a:lnTo>
                    <a:pt x="225" y="117"/>
                  </a:lnTo>
                  <a:lnTo>
                    <a:pt x="226" y="116"/>
                  </a:lnTo>
                  <a:lnTo>
                    <a:pt x="228" y="116"/>
                  </a:lnTo>
                  <a:lnTo>
                    <a:pt x="231" y="115"/>
                  </a:lnTo>
                  <a:lnTo>
                    <a:pt x="231" y="230"/>
                  </a:lnTo>
                  <a:lnTo>
                    <a:pt x="198" y="230"/>
                  </a:lnTo>
                  <a:lnTo>
                    <a:pt x="195" y="217"/>
                  </a:lnTo>
                  <a:lnTo>
                    <a:pt x="191" y="204"/>
                  </a:lnTo>
                  <a:lnTo>
                    <a:pt x="188" y="192"/>
                  </a:lnTo>
                  <a:lnTo>
                    <a:pt x="187" y="181"/>
                  </a:lnTo>
                  <a:lnTo>
                    <a:pt x="186" y="180"/>
                  </a:lnTo>
                  <a:lnTo>
                    <a:pt x="184" y="180"/>
                  </a:lnTo>
                  <a:lnTo>
                    <a:pt x="183" y="179"/>
                  </a:lnTo>
                  <a:lnTo>
                    <a:pt x="182" y="179"/>
                  </a:lnTo>
                  <a:lnTo>
                    <a:pt x="180" y="162"/>
                  </a:lnTo>
                  <a:lnTo>
                    <a:pt x="169" y="153"/>
                  </a:lnTo>
                  <a:lnTo>
                    <a:pt x="153" y="150"/>
                  </a:lnTo>
                  <a:lnTo>
                    <a:pt x="133" y="153"/>
                  </a:lnTo>
                  <a:lnTo>
                    <a:pt x="111" y="158"/>
                  </a:lnTo>
                  <a:lnTo>
                    <a:pt x="89" y="165"/>
                  </a:lnTo>
                  <a:lnTo>
                    <a:pt x="72" y="171"/>
                  </a:lnTo>
                  <a:lnTo>
                    <a:pt x="60" y="175"/>
                  </a:lnTo>
                  <a:lnTo>
                    <a:pt x="57" y="172"/>
                  </a:lnTo>
                  <a:lnTo>
                    <a:pt x="54" y="170"/>
                  </a:lnTo>
                  <a:lnTo>
                    <a:pt x="51" y="165"/>
                  </a:lnTo>
                  <a:lnTo>
                    <a:pt x="45" y="156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7" y="153"/>
                  </a:lnTo>
                  <a:lnTo>
                    <a:pt x="47" y="151"/>
                  </a:lnTo>
                  <a:lnTo>
                    <a:pt x="45" y="149"/>
                  </a:lnTo>
                  <a:lnTo>
                    <a:pt x="44" y="146"/>
                  </a:lnTo>
                  <a:lnTo>
                    <a:pt x="41" y="139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7" y="125"/>
                  </a:lnTo>
                  <a:lnTo>
                    <a:pt x="37" y="124"/>
                  </a:lnTo>
                  <a:lnTo>
                    <a:pt x="38" y="123"/>
                  </a:lnTo>
                  <a:lnTo>
                    <a:pt x="32" y="110"/>
                  </a:lnTo>
                  <a:lnTo>
                    <a:pt x="28" y="95"/>
                  </a:lnTo>
                  <a:lnTo>
                    <a:pt x="20" y="83"/>
                  </a:lnTo>
                  <a:lnTo>
                    <a:pt x="5" y="82"/>
                  </a:lnTo>
                  <a:lnTo>
                    <a:pt x="4" y="87"/>
                  </a:lnTo>
                  <a:lnTo>
                    <a:pt x="3" y="90"/>
                  </a:lnTo>
                  <a:lnTo>
                    <a:pt x="1" y="94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81" name="Freeform 544"/>
            <p:cNvSpPr>
              <a:spLocks/>
            </p:cNvSpPr>
            <p:nvPr/>
          </p:nvSpPr>
          <p:spPr bwMode="auto">
            <a:xfrm>
              <a:off x="3907" y="2814"/>
              <a:ext cx="107" cy="90"/>
            </a:xfrm>
            <a:custGeom>
              <a:avLst/>
              <a:gdLst/>
              <a:ahLst/>
              <a:cxnLst>
                <a:cxn ang="0">
                  <a:pos x="55" y="178"/>
                </a:cxn>
                <a:cxn ang="0">
                  <a:pos x="0" y="178"/>
                </a:cxn>
                <a:cxn ang="0">
                  <a:pos x="0" y="98"/>
                </a:cxn>
                <a:cxn ang="0">
                  <a:pos x="14" y="91"/>
                </a:cxn>
                <a:cxn ang="0">
                  <a:pos x="27" y="83"/>
                </a:cxn>
                <a:cxn ang="0">
                  <a:pos x="39" y="75"/>
                </a:cxn>
                <a:cxn ang="0">
                  <a:pos x="52" y="68"/>
                </a:cxn>
                <a:cxn ang="0">
                  <a:pos x="64" y="61"/>
                </a:cxn>
                <a:cxn ang="0">
                  <a:pos x="74" y="54"/>
                </a:cxn>
                <a:cxn ang="0">
                  <a:pos x="84" y="48"/>
                </a:cxn>
                <a:cxn ang="0">
                  <a:pos x="92" y="44"/>
                </a:cxn>
                <a:cxn ang="0">
                  <a:pos x="93" y="45"/>
                </a:cxn>
                <a:cxn ang="0">
                  <a:pos x="95" y="45"/>
                </a:cxn>
                <a:cxn ang="0">
                  <a:pos x="96" y="46"/>
                </a:cxn>
                <a:cxn ang="0">
                  <a:pos x="97" y="46"/>
                </a:cxn>
                <a:cxn ang="0">
                  <a:pos x="118" y="37"/>
                </a:cxn>
                <a:cxn ang="0">
                  <a:pos x="134" y="30"/>
                </a:cxn>
                <a:cxn ang="0">
                  <a:pos x="146" y="24"/>
                </a:cxn>
                <a:cxn ang="0">
                  <a:pos x="158" y="19"/>
                </a:cxn>
                <a:cxn ang="0">
                  <a:pos x="168" y="15"/>
                </a:cxn>
                <a:cxn ang="0">
                  <a:pos x="180" y="11"/>
                </a:cxn>
                <a:cxn ang="0">
                  <a:pos x="193" y="6"/>
                </a:cxn>
                <a:cxn ang="0">
                  <a:pos x="210" y="0"/>
                </a:cxn>
                <a:cxn ang="0">
                  <a:pos x="211" y="1"/>
                </a:cxn>
                <a:cxn ang="0">
                  <a:pos x="212" y="1"/>
                </a:cxn>
                <a:cxn ang="0">
                  <a:pos x="213" y="2"/>
                </a:cxn>
                <a:cxn ang="0">
                  <a:pos x="214" y="3"/>
                </a:cxn>
                <a:cxn ang="0">
                  <a:pos x="195" y="25"/>
                </a:cxn>
                <a:cxn ang="0">
                  <a:pos x="179" y="44"/>
                </a:cxn>
                <a:cxn ang="0">
                  <a:pos x="165" y="60"/>
                </a:cxn>
                <a:cxn ang="0">
                  <a:pos x="151" y="75"/>
                </a:cxn>
                <a:cxn ang="0">
                  <a:pos x="134" y="93"/>
                </a:cxn>
                <a:cxn ang="0">
                  <a:pos x="114" y="115"/>
                </a:cxn>
                <a:cxn ang="0">
                  <a:pos x="89" y="143"/>
                </a:cxn>
                <a:cxn ang="0">
                  <a:pos x="55" y="178"/>
                </a:cxn>
              </a:cxnLst>
              <a:rect l="0" t="0" r="r" b="b"/>
              <a:pathLst>
                <a:path w="214" h="178">
                  <a:moveTo>
                    <a:pt x="55" y="178"/>
                  </a:moveTo>
                  <a:lnTo>
                    <a:pt x="0" y="178"/>
                  </a:lnTo>
                  <a:lnTo>
                    <a:pt x="0" y="98"/>
                  </a:lnTo>
                  <a:lnTo>
                    <a:pt x="14" y="91"/>
                  </a:lnTo>
                  <a:lnTo>
                    <a:pt x="27" y="83"/>
                  </a:lnTo>
                  <a:lnTo>
                    <a:pt x="39" y="75"/>
                  </a:lnTo>
                  <a:lnTo>
                    <a:pt x="52" y="68"/>
                  </a:lnTo>
                  <a:lnTo>
                    <a:pt x="64" y="61"/>
                  </a:lnTo>
                  <a:lnTo>
                    <a:pt x="74" y="54"/>
                  </a:lnTo>
                  <a:lnTo>
                    <a:pt x="84" y="48"/>
                  </a:lnTo>
                  <a:lnTo>
                    <a:pt x="92" y="44"/>
                  </a:lnTo>
                  <a:lnTo>
                    <a:pt x="93" y="45"/>
                  </a:lnTo>
                  <a:lnTo>
                    <a:pt x="95" y="45"/>
                  </a:lnTo>
                  <a:lnTo>
                    <a:pt x="96" y="46"/>
                  </a:lnTo>
                  <a:lnTo>
                    <a:pt x="97" y="46"/>
                  </a:lnTo>
                  <a:lnTo>
                    <a:pt x="118" y="37"/>
                  </a:lnTo>
                  <a:lnTo>
                    <a:pt x="134" y="30"/>
                  </a:lnTo>
                  <a:lnTo>
                    <a:pt x="146" y="24"/>
                  </a:lnTo>
                  <a:lnTo>
                    <a:pt x="158" y="19"/>
                  </a:lnTo>
                  <a:lnTo>
                    <a:pt x="168" y="15"/>
                  </a:lnTo>
                  <a:lnTo>
                    <a:pt x="180" y="11"/>
                  </a:lnTo>
                  <a:lnTo>
                    <a:pt x="193" y="6"/>
                  </a:lnTo>
                  <a:lnTo>
                    <a:pt x="210" y="0"/>
                  </a:lnTo>
                  <a:lnTo>
                    <a:pt x="211" y="1"/>
                  </a:lnTo>
                  <a:lnTo>
                    <a:pt x="212" y="1"/>
                  </a:lnTo>
                  <a:lnTo>
                    <a:pt x="213" y="2"/>
                  </a:lnTo>
                  <a:lnTo>
                    <a:pt x="214" y="3"/>
                  </a:lnTo>
                  <a:lnTo>
                    <a:pt x="195" y="25"/>
                  </a:lnTo>
                  <a:lnTo>
                    <a:pt x="179" y="44"/>
                  </a:lnTo>
                  <a:lnTo>
                    <a:pt x="165" y="60"/>
                  </a:lnTo>
                  <a:lnTo>
                    <a:pt x="151" y="75"/>
                  </a:lnTo>
                  <a:lnTo>
                    <a:pt x="134" y="93"/>
                  </a:lnTo>
                  <a:lnTo>
                    <a:pt x="114" y="115"/>
                  </a:lnTo>
                  <a:lnTo>
                    <a:pt x="89" y="143"/>
                  </a:lnTo>
                  <a:lnTo>
                    <a:pt x="55" y="17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82" name="Freeform 545"/>
            <p:cNvSpPr>
              <a:spLocks/>
            </p:cNvSpPr>
            <p:nvPr/>
          </p:nvSpPr>
          <p:spPr bwMode="auto">
            <a:xfrm>
              <a:off x="3907" y="2674"/>
              <a:ext cx="103" cy="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0"/>
                </a:cxn>
                <a:cxn ang="0">
                  <a:pos x="83" y="34"/>
                </a:cxn>
                <a:cxn ang="0">
                  <a:pos x="108" y="61"/>
                </a:cxn>
                <a:cxn ang="0">
                  <a:pos x="128" y="83"/>
                </a:cxn>
                <a:cxn ang="0">
                  <a:pos x="144" y="100"/>
                </a:cxn>
                <a:cxn ang="0">
                  <a:pos x="158" y="116"/>
                </a:cxn>
                <a:cxn ang="0">
                  <a:pos x="172" y="131"/>
                </a:cxn>
                <a:cxn ang="0">
                  <a:pos x="188" y="150"/>
                </a:cxn>
                <a:cxn ang="0">
                  <a:pos x="206" y="172"/>
                </a:cxn>
                <a:cxn ang="0">
                  <a:pos x="205" y="173"/>
                </a:cxn>
                <a:cxn ang="0">
                  <a:pos x="204" y="174"/>
                </a:cxn>
                <a:cxn ang="0">
                  <a:pos x="203" y="175"/>
                </a:cxn>
                <a:cxn ang="0">
                  <a:pos x="202" y="176"/>
                </a:cxn>
                <a:cxn ang="0">
                  <a:pos x="184" y="169"/>
                </a:cxn>
                <a:cxn ang="0">
                  <a:pos x="172" y="165"/>
                </a:cxn>
                <a:cxn ang="0">
                  <a:pos x="160" y="160"/>
                </a:cxn>
                <a:cxn ang="0">
                  <a:pos x="150" y="155"/>
                </a:cxn>
                <a:cxn ang="0">
                  <a:pos x="138" y="151"/>
                </a:cxn>
                <a:cxn ang="0">
                  <a:pos x="126" y="145"/>
                </a:cxn>
                <a:cxn ang="0">
                  <a:pos x="110" y="137"/>
                </a:cxn>
                <a:cxn ang="0">
                  <a:pos x="89" y="128"/>
                </a:cxn>
                <a:cxn ang="0">
                  <a:pos x="88" y="129"/>
                </a:cxn>
                <a:cxn ang="0">
                  <a:pos x="87" y="129"/>
                </a:cxn>
                <a:cxn ang="0">
                  <a:pos x="85" y="129"/>
                </a:cxn>
                <a:cxn ang="0">
                  <a:pos x="84" y="130"/>
                </a:cxn>
                <a:cxn ang="0">
                  <a:pos x="76" y="125"/>
                </a:cxn>
                <a:cxn ang="0">
                  <a:pos x="68" y="121"/>
                </a:cxn>
                <a:cxn ang="0">
                  <a:pos x="59" y="115"/>
                </a:cxn>
                <a:cxn ang="0">
                  <a:pos x="47" y="108"/>
                </a:cxn>
                <a:cxn ang="0">
                  <a:pos x="37" y="101"/>
                </a:cxn>
                <a:cxn ang="0">
                  <a:pos x="24" y="94"/>
                </a:cxn>
                <a:cxn ang="0">
                  <a:pos x="13" y="87"/>
                </a:cxn>
                <a:cxn ang="0">
                  <a:pos x="0" y="80"/>
                </a:cxn>
                <a:cxn ang="0">
                  <a:pos x="0" y="0"/>
                </a:cxn>
              </a:cxnLst>
              <a:rect l="0" t="0" r="r" b="b"/>
              <a:pathLst>
                <a:path w="206" h="176">
                  <a:moveTo>
                    <a:pt x="0" y="0"/>
                  </a:moveTo>
                  <a:lnTo>
                    <a:pt x="51" y="0"/>
                  </a:lnTo>
                  <a:lnTo>
                    <a:pt x="83" y="34"/>
                  </a:lnTo>
                  <a:lnTo>
                    <a:pt x="108" y="61"/>
                  </a:lnTo>
                  <a:lnTo>
                    <a:pt x="128" y="83"/>
                  </a:lnTo>
                  <a:lnTo>
                    <a:pt x="144" y="100"/>
                  </a:lnTo>
                  <a:lnTo>
                    <a:pt x="158" y="116"/>
                  </a:lnTo>
                  <a:lnTo>
                    <a:pt x="172" y="131"/>
                  </a:lnTo>
                  <a:lnTo>
                    <a:pt x="188" y="150"/>
                  </a:lnTo>
                  <a:lnTo>
                    <a:pt x="206" y="172"/>
                  </a:lnTo>
                  <a:lnTo>
                    <a:pt x="205" y="173"/>
                  </a:lnTo>
                  <a:lnTo>
                    <a:pt x="204" y="174"/>
                  </a:lnTo>
                  <a:lnTo>
                    <a:pt x="203" y="175"/>
                  </a:lnTo>
                  <a:lnTo>
                    <a:pt x="202" y="176"/>
                  </a:lnTo>
                  <a:lnTo>
                    <a:pt x="184" y="169"/>
                  </a:lnTo>
                  <a:lnTo>
                    <a:pt x="172" y="165"/>
                  </a:lnTo>
                  <a:lnTo>
                    <a:pt x="160" y="160"/>
                  </a:lnTo>
                  <a:lnTo>
                    <a:pt x="150" y="155"/>
                  </a:lnTo>
                  <a:lnTo>
                    <a:pt x="138" y="151"/>
                  </a:lnTo>
                  <a:lnTo>
                    <a:pt x="126" y="145"/>
                  </a:lnTo>
                  <a:lnTo>
                    <a:pt x="110" y="137"/>
                  </a:lnTo>
                  <a:lnTo>
                    <a:pt x="89" y="128"/>
                  </a:lnTo>
                  <a:lnTo>
                    <a:pt x="88" y="129"/>
                  </a:lnTo>
                  <a:lnTo>
                    <a:pt x="87" y="129"/>
                  </a:lnTo>
                  <a:lnTo>
                    <a:pt x="85" y="129"/>
                  </a:lnTo>
                  <a:lnTo>
                    <a:pt x="84" y="130"/>
                  </a:lnTo>
                  <a:lnTo>
                    <a:pt x="76" y="125"/>
                  </a:lnTo>
                  <a:lnTo>
                    <a:pt x="68" y="121"/>
                  </a:lnTo>
                  <a:lnTo>
                    <a:pt x="59" y="115"/>
                  </a:lnTo>
                  <a:lnTo>
                    <a:pt x="47" y="108"/>
                  </a:lnTo>
                  <a:lnTo>
                    <a:pt x="37" y="101"/>
                  </a:lnTo>
                  <a:lnTo>
                    <a:pt x="24" y="94"/>
                  </a:lnTo>
                  <a:lnTo>
                    <a:pt x="13" y="87"/>
                  </a:ln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83" name="Freeform 546"/>
            <p:cNvSpPr>
              <a:spLocks/>
            </p:cNvSpPr>
            <p:nvPr/>
          </p:nvSpPr>
          <p:spPr bwMode="auto">
            <a:xfrm>
              <a:off x="3907" y="2559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226" y="113"/>
                </a:cxn>
                <a:cxn ang="0">
                  <a:pos x="219" y="111"/>
                </a:cxn>
                <a:cxn ang="0">
                  <a:pos x="214" y="110"/>
                </a:cxn>
                <a:cxn ang="0">
                  <a:pos x="212" y="111"/>
                </a:cxn>
                <a:cxn ang="0">
                  <a:pos x="195" y="105"/>
                </a:cxn>
                <a:cxn ang="0">
                  <a:pos x="172" y="122"/>
                </a:cxn>
                <a:cxn ang="0">
                  <a:pos x="157" y="164"/>
                </a:cxn>
                <a:cxn ang="0">
                  <a:pos x="149" y="203"/>
                </a:cxn>
                <a:cxn ang="0">
                  <a:pos x="143" y="217"/>
                </a:cxn>
                <a:cxn ang="0">
                  <a:pos x="133" y="219"/>
                </a:cxn>
                <a:cxn ang="0">
                  <a:pos x="122" y="218"/>
                </a:cxn>
                <a:cxn ang="0">
                  <a:pos x="121" y="216"/>
                </a:cxn>
                <a:cxn ang="0">
                  <a:pos x="117" y="216"/>
                </a:cxn>
                <a:cxn ang="0">
                  <a:pos x="106" y="215"/>
                </a:cxn>
                <a:cxn ang="0">
                  <a:pos x="92" y="211"/>
                </a:cxn>
                <a:cxn ang="0">
                  <a:pos x="91" y="209"/>
                </a:cxn>
                <a:cxn ang="0">
                  <a:pos x="83" y="208"/>
                </a:cxn>
                <a:cxn ang="0">
                  <a:pos x="68" y="205"/>
                </a:cxn>
                <a:cxn ang="0">
                  <a:pos x="53" y="203"/>
                </a:cxn>
                <a:cxn ang="0">
                  <a:pos x="42" y="209"/>
                </a:cxn>
                <a:cxn ang="0">
                  <a:pos x="42" y="220"/>
                </a:cxn>
                <a:cxn ang="0">
                  <a:pos x="47" y="227"/>
                </a:cxn>
                <a:cxn ang="0">
                  <a:pos x="0" y="231"/>
                </a:cxn>
                <a:cxn ang="0">
                  <a:pos x="13" y="142"/>
                </a:cxn>
                <a:cxn ang="0">
                  <a:pos x="26" y="117"/>
                </a:cxn>
                <a:cxn ang="0">
                  <a:pos x="29" y="103"/>
                </a:cxn>
                <a:cxn ang="0">
                  <a:pos x="29" y="102"/>
                </a:cxn>
                <a:cxn ang="0">
                  <a:pos x="32" y="88"/>
                </a:cxn>
                <a:cxn ang="0">
                  <a:pos x="38" y="78"/>
                </a:cxn>
                <a:cxn ang="0">
                  <a:pos x="39" y="74"/>
                </a:cxn>
                <a:cxn ang="0">
                  <a:pos x="38" y="72"/>
                </a:cxn>
                <a:cxn ang="0">
                  <a:pos x="43" y="61"/>
                </a:cxn>
                <a:cxn ang="0">
                  <a:pos x="49" y="54"/>
                </a:cxn>
                <a:cxn ang="0">
                  <a:pos x="65" y="56"/>
                </a:cxn>
                <a:cxn ang="0">
                  <a:pos x="103" y="68"/>
                </a:cxn>
                <a:cxn ang="0">
                  <a:pos x="145" y="76"/>
                </a:cxn>
                <a:cxn ang="0">
                  <a:pos x="172" y="66"/>
                </a:cxn>
                <a:cxn ang="0">
                  <a:pos x="175" y="48"/>
                </a:cxn>
                <a:cxn ang="0">
                  <a:pos x="178" y="46"/>
                </a:cxn>
                <a:cxn ang="0">
                  <a:pos x="180" y="36"/>
                </a:cxn>
                <a:cxn ang="0">
                  <a:pos x="187" y="12"/>
                </a:cxn>
              </a:cxnLst>
              <a:rect l="0" t="0" r="r" b="b"/>
              <a:pathLst>
                <a:path w="231" h="231">
                  <a:moveTo>
                    <a:pt x="190" y="0"/>
                  </a:moveTo>
                  <a:lnTo>
                    <a:pt x="231" y="0"/>
                  </a:lnTo>
                  <a:lnTo>
                    <a:pt x="231" y="114"/>
                  </a:lnTo>
                  <a:lnTo>
                    <a:pt x="226" y="113"/>
                  </a:lnTo>
                  <a:lnTo>
                    <a:pt x="222" y="112"/>
                  </a:lnTo>
                  <a:lnTo>
                    <a:pt x="219" y="111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3" y="111"/>
                  </a:lnTo>
                  <a:lnTo>
                    <a:pt x="212" y="111"/>
                  </a:lnTo>
                  <a:lnTo>
                    <a:pt x="211" y="112"/>
                  </a:lnTo>
                  <a:lnTo>
                    <a:pt x="195" y="105"/>
                  </a:lnTo>
                  <a:lnTo>
                    <a:pt x="182" y="110"/>
                  </a:lnTo>
                  <a:lnTo>
                    <a:pt x="172" y="122"/>
                  </a:lnTo>
                  <a:lnTo>
                    <a:pt x="164" y="142"/>
                  </a:lnTo>
                  <a:lnTo>
                    <a:pt x="157" y="164"/>
                  </a:lnTo>
                  <a:lnTo>
                    <a:pt x="152" y="185"/>
                  </a:lnTo>
                  <a:lnTo>
                    <a:pt x="149" y="203"/>
                  </a:lnTo>
                  <a:lnTo>
                    <a:pt x="146" y="215"/>
                  </a:lnTo>
                  <a:lnTo>
                    <a:pt x="143" y="217"/>
                  </a:lnTo>
                  <a:lnTo>
                    <a:pt x="140" y="218"/>
                  </a:lnTo>
                  <a:lnTo>
                    <a:pt x="133" y="219"/>
                  </a:lnTo>
                  <a:lnTo>
                    <a:pt x="122" y="219"/>
                  </a:lnTo>
                  <a:lnTo>
                    <a:pt x="122" y="218"/>
                  </a:lnTo>
                  <a:lnTo>
                    <a:pt x="121" y="217"/>
                  </a:lnTo>
                  <a:lnTo>
                    <a:pt x="121" y="216"/>
                  </a:lnTo>
                  <a:lnTo>
                    <a:pt x="120" y="215"/>
                  </a:lnTo>
                  <a:lnTo>
                    <a:pt x="117" y="216"/>
                  </a:lnTo>
                  <a:lnTo>
                    <a:pt x="113" y="215"/>
                  </a:lnTo>
                  <a:lnTo>
                    <a:pt x="106" y="215"/>
                  </a:lnTo>
                  <a:lnTo>
                    <a:pt x="92" y="212"/>
                  </a:lnTo>
                  <a:lnTo>
                    <a:pt x="92" y="211"/>
                  </a:lnTo>
                  <a:lnTo>
                    <a:pt x="91" y="210"/>
                  </a:lnTo>
                  <a:lnTo>
                    <a:pt x="91" y="209"/>
                  </a:lnTo>
                  <a:lnTo>
                    <a:pt x="90" y="208"/>
                  </a:lnTo>
                  <a:lnTo>
                    <a:pt x="83" y="208"/>
                  </a:lnTo>
                  <a:lnTo>
                    <a:pt x="76" y="207"/>
                  </a:lnTo>
                  <a:lnTo>
                    <a:pt x="68" y="205"/>
                  </a:lnTo>
                  <a:lnTo>
                    <a:pt x="61" y="203"/>
                  </a:lnTo>
                  <a:lnTo>
                    <a:pt x="53" y="203"/>
                  </a:lnTo>
                  <a:lnTo>
                    <a:pt x="47" y="205"/>
                  </a:lnTo>
                  <a:lnTo>
                    <a:pt x="42" y="209"/>
                  </a:lnTo>
                  <a:lnTo>
                    <a:pt x="38" y="217"/>
                  </a:lnTo>
                  <a:lnTo>
                    <a:pt x="42" y="220"/>
                  </a:lnTo>
                  <a:lnTo>
                    <a:pt x="45" y="224"/>
                  </a:lnTo>
                  <a:lnTo>
                    <a:pt x="47" y="227"/>
                  </a:lnTo>
                  <a:lnTo>
                    <a:pt x="51" y="231"/>
                  </a:lnTo>
                  <a:lnTo>
                    <a:pt x="0" y="231"/>
                  </a:lnTo>
                  <a:lnTo>
                    <a:pt x="0" y="146"/>
                  </a:lnTo>
                  <a:lnTo>
                    <a:pt x="13" y="142"/>
                  </a:lnTo>
                  <a:lnTo>
                    <a:pt x="21" y="132"/>
                  </a:lnTo>
                  <a:lnTo>
                    <a:pt x="26" y="117"/>
                  </a:lnTo>
                  <a:lnTo>
                    <a:pt x="30" y="104"/>
                  </a:lnTo>
                  <a:lnTo>
                    <a:pt x="29" y="103"/>
                  </a:lnTo>
                  <a:lnTo>
                    <a:pt x="29" y="102"/>
                  </a:lnTo>
                  <a:lnTo>
                    <a:pt x="29" y="102"/>
                  </a:lnTo>
                  <a:lnTo>
                    <a:pt x="28" y="101"/>
                  </a:lnTo>
                  <a:lnTo>
                    <a:pt x="32" y="88"/>
                  </a:lnTo>
                  <a:lnTo>
                    <a:pt x="36" y="81"/>
                  </a:lnTo>
                  <a:lnTo>
                    <a:pt x="38" y="78"/>
                  </a:lnTo>
                  <a:lnTo>
                    <a:pt x="41" y="75"/>
                  </a:lnTo>
                  <a:lnTo>
                    <a:pt x="39" y="74"/>
                  </a:lnTo>
                  <a:lnTo>
                    <a:pt x="39" y="73"/>
                  </a:lnTo>
                  <a:lnTo>
                    <a:pt x="38" y="72"/>
                  </a:lnTo>
                  <a:lnTo>
                    <a:pt x="37" y="71"/>
                  </a:lnTo>
                  <a:lnTo>
                    <a:pt x="43" y="61"/>
                  </a:lnTo>
                  <a:lnTo>
                    <a:pt x="46" y="57"/>
                  </a:lnTo>
                  <a:lnTo>
                    <a:pt x="49" y="54"/>
                  </a:lnTo>
                  <a:lnTo>
                    <a:pt x="53" y="52"/>
                  </a:lnTo>
                  <a:lnTo>
                    <a:pt x="65" y="56"/>
                  </a:lnTo>
                  <a:lnTo>
                    <a:pt x="82" y="63"/>
                  </a:lnTo>
                  <a:lnTo>
                    <a:pt x="103" y="68"/>
                  </a:lnTo>
                  <a:lnTo>
                    <a:pt x="125" y="74"/>
                  </a:lnTo>
                  <a:lnTo>
                    <a:pt x="145" y="76"/>
                  </a:lnTo>
                  <a:lnTo>
                    <a:pt x="161" y="74"/>
                  </a:lnTo>
                  <a:lnTo>
                    <a:pt x="172" y="66"/>
                  </a:lnTo>
                  <a:lnTo>
                    <a:pt x="174" y="49"/>
                  </a:lnTo>
                  <a:lnTo>
                    <a:pt x="175" y="48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79" y="45"/>
                  </a:lnTo>
                  <a:lnTo>
                    <a:pt x="180" y="36"/>
                  </a:lnTo>
                  <a:lnTo>
                    <a:pt x="183" y="25"/>
                  </a:lnTo>
                  <a:lnTo>
                    <a:pt x="187" y="12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84" name="Freeform 547"/>
            <p:cNvSpPr>
              <a:spLocks/>
            </p:cNvSpPr>
            <p:nvPr/>
          </p:nvSpPr>
          <p:spPr bwMode="auto">
            <a:xfrm>
              <a:off x="4002" y="2491"/>
              <a:ext cx="20" cy="68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137"/>
                </a:cxn>
                <a:cxn ang="0">
                  <a:pos x="0" y="137"/>
                </a:cxn>
                <a:cxn ang="0">
                  <a:pos x="1" y="129"/>
                </a:cxn>
                <a:cxn ang="0">
                  <a:pos x="4" y="122"/>
                </a:cxn>
                <a:cxn ang="0">
                  <a:pos x="4" y="117"/>
                </a:cxn>
                <a:cxn ang="0">
                  <a:pos x="4" y="112"/>
                </a:cxn>
                <a:cxn ang="0">
                  <a:pos x="5" y="111"/>
                </a:cxn>
                <a:cxn ang="0">
                  <a:pos x="6" y="111"/>
                </a:cxn>
                <a:cxn ang="0">
                  <a:pos x="7" y="111"/>
                </a:cxn>
                <a:cxn ang="0">
                  <a:pos x="8" y="110"/>
                </a:cxn>
                <a:cxn ang="0">
                  <a:pos x="7" y="109"/>
                </a:cxn>
                <a:cxn ang="0">
                  <a:pos x="7" y="107"/>
                </a:cxn>
                <a:cxn ang="0">
                  <a:pos x="6" y="106"/>
                </a:cxn>
                <a:cxn ang="0">
                  <a:pos x="5" y="105"/>
                </a:cxn>
                <a:cxn ang="0">
                  <a:pos x="13" y="94"/>
                </a:cxn>
                <a:cxn ang="0">
                  <a:pos x="17" y="73"/>
                </a:cxn>
                <a:cxn ang="0">
                  <a:pos x="23" y="52"/>
                </a:cxn>
                <a:cxn ang="0">
                  <a:pos x="30" y="37"/>
                </a:cxn>
                <a:cxn ang="0">
                  <a:pos x="30" y="36"/>
                </a:cxn>
                <a:cxn ang="0">
                  <a:pos x="29" y="35"/>
                </a:cxn>
                <a:cxn ang="0">
                  <a:pos x="29" y="35"/>
                </a:cxn>
                <a:cxn ang="0">
                  <a:pos x="28" y="34"/>
                </a:cxn>
                <a:cxn ang="0">
                  <a:pos x="31" y="26"/>
                </a:cxn>
                <a:cxn ang="0">
                  <a:pos x="35" y="16"/>
                </a:cxn>
                <a:cxn ang="0">
                  <a:pos x="37" y="8"/>
                </a:cxn>
                <a:cxn ang="0">
                  <a:pos x="41" y="0"/>
                </a:cxn>
              </a:cxnLst>
              <a:rect l="0" t="0" r="r" b="b"/>
              <a:pathLst>
                <a:path w="41" h="137">
                  <a:moveTo>
                    <a:pt x="41" y="0"/>
                  </a:moveTo>
                  <a:lnTo>
                    <a:pt x="41" y="137"/>
                  </a:lnTo>
                  <a:lnTo>
                    <a:pt x="0" y="137"/>
                  </a:lnTo>
                  <a:lnTo>
                    <a:pt x="1" y="129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4" y="112"/>
                  </a:lnTo>
                  <a:lnTo>
                    <a:pt x="5" y="111"/>
                  </a:lnTo>
                  <a:lnTo>
                    <a:pt x="6" y="111"/>
                  </a:lnTo>
                  <a:lnTo>
                    <a:pt x="7" y="111"/>
                  </a:lnTo>
                  <a:lnTo>
                    <a:pt x="8" y="110"/>
                  </a:lnTo>
                  <a:lnTo>
                    <a:pt x="7" y="109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13" y="94"/>
                  </a:lnTo>
                  <a:lnTo>
                    <a:pt x="17" y="73"/>
                  </a:lnTo>
                  <a:lnTo>
                    <a:pt x="23" y="52"/>
                  </a:lnTo>
                  <a:lnTo>
                    <a:pt x="30" y="37"/>
                  </a:lnTo>
                  <a:lnTo>
                    <a:pt x="30" y="36"/>
                  </a:lnTo>
                  <a:lnTo>
                    <a:pt x="29" y="35"/>
                  </a:lnTo>
                  <a:lnTo>
                    <a:pt x="29" y="35"/>
                  </a:lnTo>
                  <a:lnTo>
                    <a:pt x="28" y="34"/>
                  </a:lnTo>
                  <a:lnTo>
                    <a:pt x="31" y="26"/>
                  </a:lnTo>
                  <a:lnTo>
                    <a:pt x="35" y="16"/>
                  </a:lnTo>
                  <a:lnTo>
                    <a:pt x="37" y="8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85" name="Freeform 548"/>
            <p:cNvSpPr>
              <a:spLocks/>
            </p:cNvSpPr>
            <p:nvPr/>
          </p:nvSpPr>
          <p:spPr bwMode="auto">
            <a:xfrm>
              <a:off x="3862" y="3018"/>
              <a:ext cx="2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" y="0"/>
                </a:cxn>
                <a:cxn ang="0">
                  <a:pos x="42" y="21"/>
                </a:cxn>
                <a:cxn ang="0">
                  <a:pos x="36" y="40"/>
                </a:cxn>
                <a:cxn ang="0">
                  <a:pos x="28" y="63"/>
                </a:cxn>
                <a:cxn ang="0">
                  <a:pos x="19" y="91"/>
                </a:cxn>
                <a:cxn ang="0">
                  <a:pos x="18" y="90"/>
                </a:cxn>
                <a:cxn ang="0">
                  <a:pos x="15" y="90"/>
                </a:cxn>
                <a:cxn ang="0">
                  <a:pos x="14" y="90"/>
                </a:cxn>
                <a:cxn ang="0">
                  <a:pos x="12" y="89"/>
                </a:cxn>
                <a:cxn ang="0">
                  <a:pos x="7" y="62"/>
                </a:cxn>
                <a:cxn ang="0">
                  <a:pos x="5" y="42"/>
                </a:cxn>
                <a:cxn ang="0">
                  <a:pos x="3" y="2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9" h="91">
                  <a:moveTo>
                    <a:pt x="0" y="0"/>
                  </a:moveTo>
                  <a:lnTo>
                    <a:pt x="49" y="0"/>
                  </a:lnTo>
                  <a:lnTo>
                    <a:pt x="42" y="21"/>
                  </a:lnTo>
                  <a:lnTo>
                    <a:pt x="36" y="40"/>
                  </a:lnTo>
                  <a:lnTo>
                    <a:pt x="28" y="63"/>
                  </a:lnTo>
                  <a:lnTo>
                    <a:pt x="19" y="91"/>
                  </a:lnTo>
                  <a:lnTo>
                    <a:pt x="18" y="90"/>
                  </a:lnTo>
                  <a:lnTo>
                    <a:pt x="15" y="90"/>
                  </a:lnTo>
                  <a:lnTo>
                    <a:pt x="14" y="90"/>
                  </a:lnTo>
                  <a:lnTo>
                    <a:pt x="12" y="89"/>
                  </a:lnTo>
                  <a:lnTo>
                    <a:pt x="7" y="62"/>
                  </a:lnTo>
                  <a:lnTo>
                    <a:pt x="5" y="42"/>
                  </a:lnTo>
                  <a:lnTo>
                    <a:pt x="3" y="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86" name="Freeform 549"/>
            <p:cNvSpPr>
              <a:spLocks/>
            </p:cNvSpPr>
            <p:nvPr/>
          </p:nvSpPr>
          <p:spPr bwMode="auto">
            <a:xfrm>
              <a:off x="3792" y="3067"/>
              <a:ext cx="30" cy="26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0" y="0"/>
                </a:cxn>
                <a:cxn ang="0">
                  <a:pos x="8" y="5"/>
                </a:cxn>
                <a:cxn ang="0">
                  <a:pos x="14" y="10"/>
                </a:cxn>
                <a:cxn ang="0">
                  <a:pos x="21" y="16"/>
                </a:cxn>
                <a:cxn ang="0">
                  <a:pos x="26" y="20"/>
                </a:cxn>
                <a:cxn ang="0">
                  <a:pos x="33" y="25"/>
                </a:cxn>
                <a:cxn ang="0">
                  <a:pos x="41" y="31"/>
                </a:cxn>
                <a:cxn ang="0">
                  <a:pos x="49" y="38"/>
                </a:cxn>
                <a:cxn ang="0">
                  <a:pos x="60" y="46"/>
                </a:cxn>
                <a:cxn ang="0">
                  <a:pos x="60" y="47"/>
                </a:cxn>
                <a:cxn ang="0">
                  <a:pos x="60" y="49"/>
                </a:cxn>
                <a:cxn ang="0">
                  <a:pos x="59" y="50"/>
                </a:cxn>
                <a:cxn ang="0">
                  <a:pos x="59" y="53"/>
                </a:cxn>
                <a:cxn ang="0">
                  <a:pos x="49" y="51"/>
                </a:cxn>
                <a:cxn ang="0">
                  <a:pos x="41" y="49"/>
                </a:cxn>
                <a:cxn ang="0">
                  <a:pos x="33" y="48"/>
                </a:cxn>
                <a:cxn ang="0">
                  <a:pos x="26" y="47"/>
                </a:cxn>
                <a:cxn ang="0">
                  <a:pos x="18" y="45"/>
                </a:cxn>
                <a:cxn ang="0">
                  <a:pos x="13" y="43"/>
                </a:cxn>
                <a:cxn ang="0">
                  <a:pos x="6" y="42"/>
                </a:cxn>
                <a:cxn ang="0">
                  <a:pos x="0" y="41"/>
                </a:cxn>
              </a:cxnLst>
              <a:rect l="0" t="0" r="r" b="b"/>
              <a:pathLst>
                <a:path w="60" h="53">
                  <a:moveTo>
                    <a:pt x="0" y="41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14" y="10"/>
                  </a:lnTo>
                  <a:lnTo>
                    <a:pt x="21" y="16"/>
                  </a:lnTo>
                  <a:lnTo>
                    <a:pt x="26" y="20"/>
                  </a:lnTo>
                  <a:lnTo>
                    <a:pt x="33" y="25"/>
                  </a:lnTo>
                  <a:lnTo>
                    <a:pt x="41" y="31"/>
                  </a:lnTo>
                  <a:lnTo>
                    <a:pt x="49" y="38"/>
                  </a:lnTo>
                  <a:lnTo>
                    <a:pt x="60" y="46"/>
                  </a:lnTo>
                  <a:lnTo>
                    <a:pt x="60" y="47"/>
                  </a:lnTo>
                  <a:lnTo>
                    <a:pt x="60" y="49"/>
                  </a:lnTo>
                  <a:lnTo>
                    <a:pt x="59" y="50"/>
                  </a:lnTo>
                  <a:lnTo>
                    <a:pt x="59" y="53"/>
                  </a:lnTo>
                  <a:lnTo>
                    <a:pt x="49" y="51"/>
                  </a:lnTo>
                  <a:lnTo>
                    <a:pt x="41" y="49"/>
                  </a:lnTo>
                  <a:lnTo>
                    <a:pt x="33" y="48"/>
                  </a:lnTo>
                  <a:lnTo>
                    <a:pt x="26" y="47"/>
                  </a:lnTo>
                  <a:lnTo>
                    <a:pt x="18" y="45"/>
                  </a:lnTo>
                  <a:lnTo>
                    <a:pt x="13" y="43"/>
                  </a:lnTo>
                  <a:lnTo>
                    <a:pt x="6" y="4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87" name="Freeform 550"/>
            <p:cNvSpPr>
              <a:spLocks/>
            </p:cNvSpPr>
            <p:nvPr/>
          </p:nvSpPr>
          <p:spPr bwMode="auto">
            <a:xfrm>
              <a:off x="3850" y="2904"/>
              <a:ext cx="57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4" y="0"/>
                </a:cxn>
                <a:cxn ang="0">
                  <a:pos x="114" y="97"/>
                </a:cxn>
                <a:cxn ang="0">
                  <a:pos x="106" y="121"/>
                </a:cxn>
                <a:cxn ang="0">
                  <a:pos x="99" y="143"/>
                </a:cxn>
                <a:cxn ang="0">
                  <a:pos x="93" y="162"/>
                </a:cxn>
                <a:cxn ang="0">
                  <a:pos x="89" y="179"/>
                </a:cxn>
                <a:cxn ang="0">
                  <a:pos x="84" y="194"/>
                </a:cxn>
                <a:cxn ang="0">
                  <a:pos x="80" y="207"/>
                </a:cxn>
                <a:cxn ang="0">
                  <a:pos x="76" y="219"/>
                </a:cxn>
                <a:cxn ang="0">
                  <a:pos x="73" y="230"/>
                </a:cxn>
                <a:cxn ang="0">
                  <a:pos x="24" y="230"/>
                </a:cxn>
                <a:cxn ang="0">
                  <a:pos x="23" y="223"/>
                </a:cxn>
                <a:cxn ang="0">
                  <a:pos x="23" y="215"/>
                </a:cxn>
                <a:cxn ang="0">
                  <a:pos x="22" y="207"/>
                </a:cxn>
                <a:cxn ang="0">
                  <a:pos x="21" y="196"/>
                </a:cxn>
                <a:cxn ang="0">
                  <a:pos x="20" y="196"/>
                </a:cxn>
                <a:cxn ang="0">
                  <a:pos x="20" y="195"/>
                </a:cxn>
                <a:cxn ang="0">
                  <a:pos x="19" y="195"/>
                </a:cxn>
                <a:cxn ang="0">
                  <a:pos x="17" y="194"/>
                </a:cxn>
                <a:cxn ang="0">
                  <a:pos x="17" y="153"/>
                </a:cxn>
                <a:cxn ang="0">
                  <a:pos x="17" y="98"/>
                </a:cxn>
                <a:cxn ang="0">
                  <a:pos x="13" y="44"/>
                </a:cxn>
                <a:cxn ang="0">
                  <a:pos x="0" y="0"/>
                </a:cxn>
              </a:cxnLst>
              <a:rect l="0" t="0" r="r" b="b"/>
              <a:pathLst>
                <a:path w="114" h="230">
                  <a:moveTo>
                    <a:pt x="0" y="0"/>
                  </a:moveTo>
                  <a:lnTo>
                    <a:pt x="114" y="0"/>
                  </a:lnTo>
                  <a:lnTo>
                    <a:pt x="114" y="97"/>
                  </a:lnTo>
                  <a:lnTo>
                    <a:pt x="106" y="121"/>
                  </a:lnTo>
                  <a:lnTo>
                    <a:pt x="99" y="143"/>
                  </a:lnTo>
                  <a:lnTo>
                    <a:pt x="93" y="162"/>
                  </a:lnTo>
                  <a:lnTo>
                    <a:pt x="89" y="179"/>
                  </a:lnTo>
                  <a:lnTo>
                    <a:pt x="84" y="194"/>
                  </a:lnTo>
                  <a:lnTo>
                    <a:pt x="80" y="207"/>
                  </a:lnTo>
                  <a:lnTo>
                    <a:pt x="76" y="219"/>
                  </a:lnTo>
                  <a:lnTo>
                    <a:pt x="73" y="230"/>
                  </a:lnTo>
                  <a:lnTo>
                    <a:pt x="24" y="230"/>
                  </a:lnTo>
                  <a:lnTo>
                    <a:pt x="23" y="223"/>
                  </a:lnTo>
                  <a:lnTo>
                    <a:pt x="23" y="215"/>
                  </a:lnTo>
                  <a:lnTo>
                    <a:pt x="22" y="207"/>
                  </a:lnTo>
                  <a:lnTo>
                    <a:pt x="21" y="196"/>
                  </a:lnTo>
                  <a:lnTo>
                    <a:pt x="20" y="196"/>
                  </a:lnTo>
                  <a:lnTo>
                    <a:pt x="20" y="195"/>
                  </a:lnTo>
                  <a:lnTo>
                    <a:pt x="19" y="195"/>
                  </a:lnTo>
                  <a:lnTo>
                    <a:pt x="17" y="194"/>
                  </a:lnTo>
                  <a:lnTo>
                    <a:pt x="17" y="153"/>
                  </a:lnTo>
                  <a:lnTo>
                    <a:pt x="17" y="98"/>
                  </a:lnTo>
                  <a:lnTo>
                    <a:pt x="13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88" name="Freeform 551"/>
            <p:cNvSpPr>
              <a:spLocks/>
            </p:cNvSpPr>
            <p:nvPr/>
          </p:nvSpPr>
          <p:spPr bwMode="auto">
            <a:xfrm>
              <a:off x="3792" y="2839"/>
              <a:ext cx="115" cy="65"/>
            </a:xfrm>
            <a:custGeom>
              <a:avLst/>
              <a:gdLst/>
              <a:ahLst/>
              <a:cxnLst>
                <a:cxn ang="0">
                  <a:pos x="230" y="49"/>
                </a:cxn>
                <a:cxn ang="0">
                  <a:pos x="230" y="129"/>
                </a:cxn>
                <a:cxn ang="0">
                  <a:pos x="116" y="129"/>
                </a:cxn>
                <a:cxn ang="0">
                  <a:pos x="113" y="123"/>
                </a:cxn>
                <a:cxn ang="0">
                  <a:pos x="108" y="117"/>
                </a:cxn>
                <a:cxn ang="0">
                  <a:pos x="102" y="112"/>
                </a:cxn>
                <a:cxn ang="0">
                  <a:pos x="98" y="109"/>
                </a:cxn>
                <a:cxn ang="0">
                  <a:pos x="81" y="115"/>
                </a:cxn>
                <a:cxn ang="0">
                  <a:pos x="64" y="117"/>
                </a:cxn>
                <a:cxn ang="0">
                  <a:pos x="49" y="117"/>
                </a:cxn>
                <a:cxn ang="0">
                  <a:pos x="36" y="115"/>
                </a:cxn>
                <a:cxn ang="0">
                  <a:pos x="24" y="110"/>
                </a:cxn>
                <a:cxn ang="0">
                  <a:pos x="14" y="102"/>
                </a:cxn>
                <a:cxn ang="0">
                  <a:pos x="6" y="91"/>
                </a:cxn>
                <a:cxn ang="0">
                  <a:pos x="0" y="79"/>
                </a:cxn>
                <a:cxn ang="0">
                  <a:pos x="0" y="13"/>
                </a:cxn>
                <a:cxn ang="0">
                  <a:pos x="2" y="14"/>
                </a:cxn>
                <a:cxn ang="0">
                  <a:pos x="3" y="14"/>
                </a:cxn>
                <a:cxn ang="0">
                  <a:pos x="6" y="15"/>
                </a:cxn>
                <a:cxn ang="0">
                  <a:pos x="8" y="17"/>
                </a:cxn>
                <a:cxn ang="0">
                  <a:pos x="29" y="5"/>
                </a:cxn>
                <a:cxn ang="0">
                  <a:pos x="48" y="0"/>
                </a:cxn>
                <a:cxn ang="0">
                  <a:pos x="66" y="0"/>
                </a:cxn>
                <a:cxn ang="0">
                  <a:pos x="81" y="5"/>
                </a:cxn>
                <a:cxn ang="0">
                  <a:pos x="94" y="15"/>
                </a:cxn>
                <a:cxn ang="0">
                  <a:pos x="105" y="29"/>
                </a:cxn>
                <a:cxn ang="0">
                  <a:pos x="113" y="49"/>
                </a:cxn>
                <a:cxn ang="0">
                  <a:pos x="119" y="71"/>
                </a:cxn>
                <a:cxn ang="0">
                  <a:pos x="129" y="75"/>
                </a:cxn>
                <a:cxn ang="0">
                  <a:pos x="140" y="78"/>
                </a:cxn>
                <a:cxn ang="0">
                  <a:pos x="153" y="76"/>
                </a:cxn>
                <a:cxn ang="0">
                  <a:pos x="167" y="74"/>
                </a:cxn>
                <a:cxn ang="0">
                  <a:pos x="182" y="70"/>
                </a:cxn>
                <a:cxn ang="0">
                  <a:pos x="198" y="64"/>
                </a:cxn>
                <a:cxn ang="0">
                  <a:pos x="214" y="57"/>
                </a:cxn>
                <a:cxn ang="0">
                  <a:pos x="230" y="49"/>
                </a:cxn>
                <a:cxn ang="0">
                  <a:pos x="230" y="49"/>
                </a:cxn>
              </a:cxnLst>
              <a:rect l="0" t="0" r="r" b="b"/>
              <a:pathLst>
                <a:path w="230" h="129">
                  <a:moveTo>
                    <a:pt x="230" y="49"/>
                  </a:moveTo>
                  <a:lnTo>
                    <a:pt x="230" y="129"/>
                  </a:lnTo>
                  <a:lnTo>
                    <a:pt x="116" y="129"/>
                  </a:lnTo>
                  <a:lnTo>
                    <a:pt x="113" y="123"/>
                  </a:lnTo>
                  <a:lnTo>
                    <a:pt x="108" y="117"/>
                  </a:lnTo>
                  <a:lnTo>
                    <a:pt x="102" y="112"/>
                  </a:lnTo>
                  <a:lnTo>
                    <a:pt x="98" y="109"/>
                  </a:lnTo>
                  <a:lnTo>
                    <a:pt x="81" y="115"/>
                  </a:lnTo>
                  <a:lnTo>
                    <a:pt x="64" y="117"/>
                  </a:lnTo>
                  <a:lnTo>
                    <a:pt x="49" y="117"/>
                  </a:lnTo>
                  <a:lnTo>
                    <a:pt x="36" y="115"/>
                  </a:lnTo>
                  <a:lnTo>
                    <a:pt x="24" y="110"/>
                  </a:lnTo>
                  <a:lnTo>
                    <a:pt x="14" y="102"/>
                  </a:lnTo>
                  <a:lnTo>
                    <a:pt x="6" y="91"/>
                  </a:lnTo>
                  <a:lnTo>
                    <a:pt x="0" y="79"/>
                  </a:lnTo>
                  <a:lnTo>
                    <a:pt x="0" y="13"/>
                  </a:lnTo>
                  <a:lnTo>
                    <a:pt x="2" y="14"/>
                  </a:lnTo>
                  <a:lnTo>
                    <a:pt x="3" y="14"/>
                  </a:lnTo>
                  <a:lnTo>
                    <a:pt x="6" y="15"/>
                  </a:lnTo>
                  <a:lnTo>
                    <a:pt x="8" y="17"/>
                  </a:lnTo>
                  <a:lnTo>
                    <a:pt x="29" y="5"/>
                  </a:lnTo>
                  <a:lnTo>
                    <a:pt x="48" y="0"/>
                  </a:lnTo>
                  <a:lnTo>
                    <a:pt x="66" y="0"/>
                  </a:lnTo>
                  <a:lnTo>
                    <a:pt x="81" y="5"/>
                  </a:lnTo>
                  <a:lnTo>
                    <a:pt x="94" y="15"/>
                  </a:lnTo>
                  <a:lnTo>
                    <a:pt x="105" y="29"/>
                  </a:lnTo>
                  <a:lnTo>
                    <a:pt x="113" y="49"/>
                  </a:lnTo>
                  <a:lnTo>
                    <a:pt x="119" y="71"/>
                  </a:lnTo>
                  <a:lnTo>
                    <a:pt x="129" y="75"/>
                  </a:lnTo>
                  <a:lnTo>
                    <a:pt x="140" y="78"/>
                  </a:lnTo>
                  <a:lnTo>
                    <a:pt x="153" y="76"/>
                  </a:lnTo>
                  <a:lnTo>
                    <a:pt x="167" y="74"/>
                  </a:lnTo>
                  <a:lnTo>
                    <a:pt x="182" y="70"/>
                  </a:lnTo>
                  <a:lnTo>
                    <a:pt x="198" y="64"/>
                  </a:lnTo>
                  <a:lnTo>
                    <a:pt x="214" y="57"/>
                  </a:lnTo>
                  <a:lnTo>
                    <a:pt x="230" y="49"/>
                  </a:lnTo>
                  <a:lnTo>
                    <a:pt x="230" y="49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89" name="Freeform 552"/>
            <p:cNvSpPr>
              <a:spLocks/>
            </p:cNvSpPr>
            <p:nvPr/>
          </p:nvSpPr>
          <p:spPr bwMode="auto">
            <a:xfrm>
              <a:off x="3792" y="2797"/>
              <a:ext cx="43" cy="36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13" y="64"/>
                </a:cxn>
                <a:cxn ang="0">
                  <a:pos x="28" y="54"/>
                </a:cxn>
                <a:cxn ang="0">
                  <a:pos x="44" y="45"/>
                </a:cxn>
                <a:cxn ang="0">
                  <a:pos x="60" y="37"/>
                </a:cxn>
                <a:cxn ang="0">
                  <a:pos x="72" y="28"/>
                </a:cxn>
                <a:cxn ang="0">
                  <a:pos x="83" y="19"/>
                </a:cxn>
                <a:cxn ang="0">
                  <a:pos x="86" y="9"/>
                </a:cxn>
                <a:cxn ang="0">
                  <a:pos x="84" y="0"/>
                </a:cxn>
                <a:cxn ang="0">
                  <a:pos x="74" y="1"/>
                </a:cxn>
                <a:cxn ang="0">
                  <a:pos x="63" y="4"/>
                </a:cxn>
                <a:cxn ang="0">
                  <a:pos x="53" y="5"/>
                </a:cxn>
                <a:cxn ang="0">
                  <a:pos x="42" y="6"/>
                </a:cxn>
                <a:cxn ang="0">
                  <a:pos x="31" y="8"/>
                </a:cxn>
                <a:cxn ang="0">
                  <a:pos x="21" y="9"/>
                </a:cxn>
                <a:cxn ang="0">
                  <a:pos x="10" y="12"/>
                </a:cxn>
                <a:cxn ang="0">
                  <a:pos x="0" y="13"/>
                </a:cxn>
                <a:cxn ang="0">
                  <a:pos x="0" y="73"/>
                </a:cxn>
              </a:cxnLst>
              <a:rect l="0" t="0" r="r" b="b"/>
              <a:pathLst>
                <a:path w="86" h="73">
                  <a:moveTo>
                    <a:pt x="0" y="73"/>
                  </a:moveTo>
                  <a:lnTo>
                    <a:pt x="13" y="64"/>
                  </a:lnTo>
                  <a:lnTo>
                    <a:pt x="28" y="54"/>
                  </a:lnTo>
                  <a:lnTo>
                    <a:pt x="44" y="45"/>
                  </a:lnTo>
                  <a:lnTo>
                    <a:pt x="60" y="37"/>
                  </a:lnTo>
                  <a:lnTo>
                    <a:pt x="72" y="28"/>
                  </a:lnTo>
                  <a:lnTo>
                    <a:pt x="83" y="19"/>
                  </a:lnTo>
                  <a:lnTo>
                    <a:pt x="86" y="9"/>
                  </a:lnTo>
                  <a:lnTo>
                    <a:pt x="84" y="0"/>
                  </a:lnTo>
                  <a:lnTo>
                    <a:pt x="74" y="1"/>
                  </a:lnTo>
                  <a:lnTo>
                    <a:pt x="63" y="4"/>
                  </a:lnTo>
                  <a:lnTo>
                    <a:pt x="53" y="5"/>
                  </a:lnTo>
                  <a:lnTo>
                    <a:pt x="42" y="6"/>
                  </a:lnTo>
                  <a:lnTo>
                    <a:pt x="31" y="8"/>
                  </a:lnTo>
                  <a:lnTo>
                    <a:pt x="21" y="9"/>
                  </a:lnTo>
                  <a:lnTo>
                    <a:pt x="10" y="12"/>
                  </a:lnTo>
                  <a:lnTo>
                    <a:pt x="0" y="13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90" name="Freeform 553"/>
            <p:cNvSpPr>
              <a:spLocks/>
            </p:cNvSpPr>
            <p:nvPr/>
          </p:nvSpPr>
          <p:spPr bwMode="auto">
            <a:xfrm>
              <a:off x="3792" y="2674"/>
              <a:ext cx="115" cy="63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230" y="0"/>
                </a:cxn>
                <a:cxn ang="0">
                  <a:pos x="230" y="80"/>
                </a:cxn>
                <a:cxn ang="0">
                  <a:pos x="213" y="71"/>
                </a:cxn>
                <a:cxn ang="0">
                  <a:pos x="196" y="63"/>
                </a:cxn>
                <a:cxn ang="0">
                  <a:pos x="178" y="57"/>
                </a:cxn>
                <a:cxn ang="0">
                  <a:pos x="162" y="52"/>
                </a:cxn>
                <a:cxn ang="0">
                  <a:pos x="147" y="48"/>
                </a:cxn>
                <a:cxn ang="0">
                  <a:pos x="133" y="47"/>
                </a:cxn>
                <a:cxn ang="0">
                  <a:pos x="122" y="49"/>
                </a:cxn>
                <a:cxn ang="0">
                  <a:pos x="112" y="54"/>
                </a:cxn>
                <a:cxn ang="0">
                  <a:pos x="106" y="76"/>
                </a:cxn>
                <a:cxn ang="0">
                  <a:pos x="98" y="95"/>
                </a:cxn>
                <a:cxn ang="0">
                  <a:pos x="86" y="109"/>
                </a:cxn>
                <a:cxn ang="0">
                  <a:pos x="74" y="120"/>
                </a:cxn>
                <a:cxn ang="0">
                  <a:pos x="57" y="124"/>
                </a:cxn>
                <a:cxn ang="0">
                  <a:pos x="40" y="124"/>
                </a:cxn>
                <a:cxn ang="0">
                  <a:pos x="21" y="120"/>
                </a:cxn>
                <a:cxn ang="0">
                  <a:pos x="0" y="108"/>
                </a:cxn>
                <a:cxn ang="0">
                  <a:pos x="0" y="108"/>
                </a:cxn>
                <a:cxn ang="0">
                  <a:pos x="0" y="30"/>
                </a:cxn>
                <a:cxn ang="0">
                  <a:pos x="7" y="22"/>
                </a:cxn>
                <a:cxn ang="0">
                  <a:pos x="15" y="16"/>
                </a:cxn>
                <a:cxn ang="0">
                  <a:pos x="25" y="11"/>
                </a:cxn>
                <a:cxn ang="0">
                  <a:pos x="36" y="9"/>
                </a:cxn>
                <a:cxn ang="0">
                  <a:pos x="48" y="8"/>
                </a:cxn>
                <a:cxn ang="0">
                  <a:pos x="61" y="9"/>
                </a:cxn>
                <a:cxn ang="0">
                  <a:pos x="75" y="11"/>
                </a:cxn>
                <a:cxn ang="0">
                  <a:pos x="90" y="16"/>
                </a:cxn>
                <a:cxn ang="0">
                  <a:pos x="94" y="14"/>
                </a:cxn>
                <a:cxn ang="0">
                  <a:pos x="99" y="9"/>
                </a:cxn>
                <a:cxn ang="0">
                  <a:pos x="104" y="4"/>
                </a:cxn>
                <a:cxn ang="0">
                  <a:pos x="107" y="0"/>
                </a:cxn>
                <a:cxn ang="0">
                  <a:pos x="107" y="0"/>
                </a:cxn>
              </a:cxnLst>
              <a:rect l="0" t="0" r="r" b="b"/>
              <a:pathLst>
                <a:path w="230" h="124">
                  <a:moveTo>
                    <a:pt x="107" y="0"/>
                  </a:moveTo>
                  <a:lnTo>
                    <a:pt x="230" y="0"/>
                  </a:lnTo>
                  <a:lnTo>
                    <a:pt x="230" y="80"/>
                  </a:lnTo>
                  <a:lnTo>
                    <a:pt x="213" y="71"/>
                  </a:lnTo>
                  <a:lnTo>
                    <a:pt x="196" y="63"/>
                  </a:lnTo>
                  <a:lnTo>
                    <a:pt x="178" y="57"/>
                  </a:lnTo>
                  <a:lnTo>
                    <a:pt x="162" y="52"/>
                  </a:lnTo>
                  <a:lnTo>
                    <a:pt x="147" y="48"/>
                  </a:lnTo>
                  <a:lnTo>
                    <a:pt x="133" y="47"/>
                  </a:lnTo>
                  <a:lnTo>
                    <a:pt x="122" y="49"/>
                  </a:lnTo>
                  <a:lnTo>
                    <a:pt x="112" y="54"/>
                  </a:lnTo>
                  <a:lnTo>
                    <a:pt x="106" y="76"/>
                  </a:lnTo>
                  <a:lnTo>
                    <a:pt x="98" y="95"/>
                  </a:lnTo>
                  <a:lnTo>
                    <a:pt x="86" y="109"/>
                  </a:lnTo>
                  <a:lnTo>
                    <a:pt x="74" y="120"/>
                  </a:lnTo>
                  <a:lnTo>
                    <a:pt x="57" y="124"/>
                  </a:lnTo>
                  <a:lnTo>
                    <a:pt x="40" y="124"/>
                  </a:lnTo>
                  <a:lnTo>
                    <a:pt x="21" y="12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30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5" y="11"/>
                  </a:lnTo>
                  <a:lnTo>
                    <a:pt x="36" y="9"/>
                  </a:lnTo>
                  <a:lnTo>
                    <a:pt x="48" y="8"/>
                  </a:lnTo>
                  <a:lnTo>
                    <a:pt x="61" y="9"/>
                  </a:lnTo>
                  <a:lnTo>
                    <a:pt x="75" y="11"/>
                  </a:lnTo>
                  <a:lnTo>
                    <a:pt x="90" y="16"/>
                  </a:lnTo>
                  <a:lnTo>
                    <a:pt x="94" y="14"/>
                  </a:lnTo>
                  <a:lnTo>
                    <a:pt x="99" y="9"/>
                  </a:lnTo>
                  <a:lnTo>
                    <a:pt x="104" y="4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91" name="Freeform 554"/>
            <p:cNvSpPr>
              <a:spLocks/>
            </p:cNvSpPr>
            <p:nvPr/>
          </p:nvSpPr>
          <p:spPr bwMode="auto">
            <a:xfrm>
              <a:off x="3792" y="2746"/>
              <a:ext cx="40" cy="34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9" y="57"/>
                </a:cxn>
                <a:cxn ang="0">
                  <a:pos x="19" y="60"/>
                </a:cxn>
                <a:cxn ang="0">
                  <a:pos x="29" y="61"/>
                </a:cxn>
                <a:cxn ang="0">
                  <a:pos x="38" y="62"/>
                </a:cxn>
                <a:cxn ang="0">
                  <a:pos x="47" y="64"/>
                </a:cxn>
                <a:cxn ang="0">
                  <a:pos x="57" y="65"/>
                </a:cxn>
                <a:cxn ang="0">
                  <a:pos x="67" y="67"/>
                </a:cxn>
                <a:cxn ang="0">
                  <a:pos x="77" y="68"/>
                </a:cxn>
                <a:cxn ang="0">
                  <a:pos x="79" y="58"/>
                </a:cxn>
                <a:cxn ang="0">
                  <a:pos x="76" y="50"/>
                </a:cxn>
                <a:cxn ang="0">
                  <a:pos x="68" y="42"/>
                </a:cxn>
                <a:cxn ang="0">
                  <a:pos x="56" y="33"/>
                </a:cxn>
                <a:cxn ang="0">
                  <a:pos x="42" y="25"/>
                </a:cxn>
                <a:cxn ang="0">
                  <a:pos x="28" y="17"/>
                </a:cxn>
                <a:cxn ang="0">
                  <a:pos x="13" y="9"/>
                </a:cxn>
                <a:cxn ang="0">
                  <a:pos x="0" y="0"/>
                </a:cxn>
                <a:cxn ang="0">
                  <a:pos x="0" y="56"/>
                </a:cxn>
              </a:cxnLst>
              <a:rect l="0" t="0" r="r" b="b"/>
              <a:pathLst>
                <a:path w="79" h="68">
                  <a:moveTo>
                    <a:pt x="0" y="56"/>
                  </a:moveTo>
                  <a:lnTo>
                    <a:pt x="9" y="57"/>
                  </a:lnTo>
                  <a:lnTo>
                    <a:pt x="19" y="60"/>
                  </a:lnTo>
                  <a:lnTo>
                    <a:pt x="29" y="61"/>
                  </a:lnTo>
                  <a:lnTo>
                    <a:pt x="38" y="62"/>
                  </a:lnTo>
                  <a:lnTo>
                    <a:pt x="47" y="64"/>
                  </a:lnTo>
                  <a:lnTo>
                    <a:pt x="57" y="65"/>
                  </a:lnTo>
                  <a:lnTo>
                    <a:pt x="67" y="67"/>
                  </a:lnTo>
                  <a:lnTo>
                    <a:pt x="77" y="68"/>
                  </a:lnTo>
                  <a:lnTo>
                    <a:pt x="79" y="58"/>
                  </a:lnTo>
                  <a:lnTo>
                    <a:pt x="76" y="50"/>
                  </a:lnTo>
                  <a:lnTo>
                    <a:pt x="68" y="42"/>
                  </a:lnTo>
                  <a:lnTo>
                    <a:pt x="56" y="33"/>
                  </a:lnTo>
                  <a:lnTo>
                    <a:pt x="42" y="25"/>
                  </a:lnTo>
                  <a:lnTo>
                    <a:pt x="28" y="17"/>
                  </a:lnTo>
                  <a:lnTo>
                    <a:pt x="13" y="9"/>
                  </a:lnTo>
                  <a:lnTo>
                    <a:pt x="0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92" name="Freeform 555"/>
            <p:cNvSpPr>
              <a:spLocks/>
            </p:cNvSpPr>
            <p:nvPr/>
          </p:nvSpPr>
          <p:spPr bwMode="auto">
            <a:xfrm>
              <a:off x="3845" y="2559"/>
              <a:ext cx="62" cy="11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5" y="0"/>
                </a:cxn>
                <a:cxn ang="0">
                  <a:pos x="78" y="12"/>
                </a:cxn>
                <a:cxn ang="0">
                  <a:pos x="83" y="25"/>
                </a:cxn>
                <a:cxn ang="0">
                  <a:pos x="88" y="40"/>
                </a:cxn>
                <a:cxn ang="0">
                  <a:pos x="92" y="54"/>
                </a:cxn>
                <a:cxn ang="0">
                  <a:pos x="98" y="73"/>
                </a:cxn>
                <a:cxn ang="0">
                  <a:pos x="105" y="94"/>
                </a:cxn>
                <a:cxn ang="0">
                  <a:pos x="112" y="118"/>
                </a:cxn>
                <a:cxn ang="0">
                  <a:pos x="120" y="144"/>
                </a:cxn>
                <a:cxn ang="0">
                  <a:pos x="121" y="144"/>
                </a:cxn>
                <a:cxn ang="0">
                  <a:pos x="122" y="144"/>
                </a:cxn>
                <a:cxn ang="0">
                  <a:pos x="122" y="146"/>
                </a:cxn>
                <a:cxn ang="0">
                  <a:pos x="123" y="146"/>
                </a:cxn>
                <a:cxn ang="0">
                  <a:pos x="123" y="231"/>
                </a:cxn>
                <a:cxn ang="0">
                  <a:pos x="0" y="231"/>
                </a:cxn>
                <a:cxn ang="0">
                  <a:pos x="14" y="187"/>
                </a:cxn>
                <a:cxn ang="0">
                  <a:pos x="18" y="131"/>
                </a:cxn>
                <a:cxn ang="0">
                  <a:pos x="18" y="75"/>
                </a:cxn>
                <a:cxn ang="0">
                  <a:pos x="18" y="33"/>
                </a:cxn>
                <a:cxn ang="0">
                  <a:pos x="20" y="31"/>
                </a:cxn>
                <a:cxn ang="0">
                  <a:pos x="21" y="31"/>
                </a:cxn>
                <a:cxn ang="0">
                  <a:pos x="22" y="31"/>
                </a:cxn>
                <a:cxn ang="0">
                  <a:pos x="23" y="30"/>
                </a:cxn>
                <a:cxn ang="0">
                  <a:pos x="24" y="22"/>
                </a:cxn>
                <a:cxn ang="0">
                  <a:pos x="24" y="14"/>
                </a:cxn>
                <a:cxn ang="0">
                  <a:pos x="24" y="7"/>
                </a:cxn>
                <a:cxn ang="0">
                  <a:pos x="25" y="0"/>
                </a:cxn>
              </a:cxnLst>
              <a:rect l="0" t="0" r="r" b="b"/>
              <a:pathLst>
                <a:path w="123" h="231">
                  <a:moveTo>
                    <a:pt x="25" y="0"/>
                  </a:moveTo>
                  <a:lnTo>
                    <a:pt x="75" y="0"/>
                  </a:lnTo>
                  <a:lnTo>
                    <a:pt x="78" y="12"/>
                  </a:lnTo>
                  <a:lnTo>
                    <a:pt x="83" y="25"/>
                  </a:lnTo>
                  <a:lnTo>
                    <a:pt x="88" y="40"/>
                  </a:lnTo>
                  <a:lnTo>
                    <a:pt x="92" y="54"/>
                  </a:lnTo>
                  <a:lnTo>
                    <a:pt x="98" y="73"/>
                  </a:lnTo>
                  <a:lnTo>
                    <a:pt x="105" y="94"/>
                  </a:lnTo>
                  <a:lnTo>
                    <a:pt x="112" y="118"/>
                  </a:lnTo>
                  <a:lnTo>
                    <a:pt x="120" y="144"/>
                  </a:lnTo>
                  <a:lnTo>
                    <a:pt x="121" y="144"/>
                  </a:lnTo>
                  <a:lnTo>
                    <a:pt x="122" y="144"/>
                  </a:lnTo>
                  <a:lnTo>
                    <a:pt x="122" y="146"/>
                  </a:lnTo>
                  <a:lnTo>
                    <a:pt x="123" y="146"/>
                  </a:lnTo>
                  <a:lnTo>
                    <a:pt x="123" y="231"/>
                  </a:lnTo>
                  <a:lnTo>
                    <a:pt x="0" y="231"/>
                  </a:lnTo>
                  <a:lnTo>
                    <a:pt x="14" y="187"/>
                  </a:lnTo>
                  <a:lnTo>
                    <a:pt x="18" y="131"/>
                  </a:lnTo>
                  <a:lnTo>
                    <a:pt x="18" y="75"/>
                  </a:lnTo>
                  <a:lnTo>
                    <a:pt x="18" y="33"/>
                  </a:lnTo>
                  <a:lnTo>
                    <a:pt x="20" y="31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3" y="30"/>
                  </a:lnTo>
                  <a:lnTo>
                    <a:pt x="24" y="22"/>
                  </a:lnTo>
                  <a:lnTo>
                    <a:pt x="24" y="14"/>
                  </a:lnTo>
                  <a:lnTo>
                    <a:pt x="24" y="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93" name="Freeform 556"/>
            <p:cNvSpPr>
              <a:spLocks/>
            </p:cNvSpPr>
            <p:nvPr/>
          </p:nvSpPr>
          <p:spPr bwMode="auto">
            <a:xfrm>
              <a:off x="3858" y="2512"/>
              <a:ext cx="25" cy="47"/>
            </a:xfrm>
            <a:custGeom>
              <a:avLst/>
              <a:gdLst/>
              <a:ahLst/>
              <a:cxnLst>
                <a:cxn ang="0">
                  <a:pos x="50" y="93"/>
                </a:cxn>
                <a:cxn ang="0">
                  <a:pos x="0" y="93"/>
                </a:cxn>
                <a:cxn ang="0">
                  <a:pos x="3" y="68"/>
                </a:cxn>
                <a:cxn ang="0">
                  <a:pos x="5" y="48"/>
                </a:cxn>
                <a:cxn ang="0">
                  <a:pos x="7" y="29"/>
                </a:cxn>
                <a:cxn ang="0">
                  <a:pos x="12" y="1"/>
                </a:cxn>
                <a:cxn ang="0">
                  <a:pos x="14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29" y="29"/>
                </a:cxn>
                <a:cxn ang="0">
                  <a:pos x="36" y="52"/>
                </a:cxn>
                <a:cxn ang="0">
                  <a:pos x="43" y="73"/>
                </a:cxn>
                <a:cxn ang="0">
                  <a:pos x="50" y="93"/>
                </a:cxn>
                <a:cxn ang="0">
                  <a:pos x="50" y="93"/>
                </a:cxn>
              </a:cxnLst>
              <a:rect l="0" t="0" r="r" b="b"/>
              <a:pathLst>
                <a:path w="50" h="93">
                  <a:moveTo>
                    <a:pt x="50" y="93"/>
                  </a:moveTo>
                  <a:lnTo>
                    <a:pt x="0" y="93"/>
                  </a:lnTo>
                  <a:lnTo>
                    <a:pt x="3" y="68"/>
                  </a:lnTo>
                  <a:lnTo>
                    <a:pt x="5" y="48"/>
                  </a:lnTo>
                  <a:lnTo>
                    <a:pt x="7" y="29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29" y="29"/>
                  </a:lnTo>
                  <a:lnTo>
                    <a:pt x="36" y="52"/>
                  </a:lnTo>
                  <a:lnTo>
                    <a:pt x="43" y="73"/>
                  </a:lnTo>
                  <a:lnTo>
                    <a:pt x="50" y="93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94" name="Freeform 557"/>
            <p:cNvSpPr>
              <a:spLocks/>
            </p:cNvSpPr>
            <p:nvPr/>
          </p:nvSpPr>
          <p:spPr bwMode="auto">
            <a:xfrm>
              <a:off x="3792" y="2486"/>
              <a:ext cx="34" cy="29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0" y="14"/>
                </a:cxn>
                <a:cxn ang="0">
                  <a:pos x="7" y="13"/>
                </a:cxn>
                <a:cxn ang="0">
                  <a:pos x="14" y="10"/>
                </a:cxn>
                <a:cxn ang="0">
                  <a:pos x="21" y="9"/>
                </a:cxn>
                <a:cxn ang="0">
                  <a:pos x="29" y="7"/>
                </a:cxn>
                <a:cxn ang="0">
                  <a:pos x="37" y="6"/>
                </a:cxn>
                <a:cxn ang="0">
                  <a:pos x="46" y="3"/>
                </a:cxn>
                <a:cxn ang="0">
                  <a:pos x="55" y="2"/>
                </a:cxn>
                <a:cxn ang="0">
                  <a:pos x="66" y="0"/>
                </a:cxn>
                <a:cxn ang="0">
                  <a:pos x="67" y="1"/>
                </a:cxn>
                <a:cxn ang="0">
                  <a:pos x="67" y="3"/>
                </a:cxn>
                <a:cxn ang="0">
                  <a:pos x="67" y="5"/>
                </a:cxn>
                <a:cxn ang="0">
                  <a:pos x="68" y="7"/>
                </a:cxn>
                <a:cxn ang="0">
                  <a:pos x="56" y="16"/>
                </a:cxn>
                <a:cxn ang="0">
                  <a:pos x="47" y="23"/>
                </a:cxn>
                <a:cxn ang="0">
                  <a:pos x="39" y="30"/>
                </a:cxn>
                <a:cxn ang="0">
                  <a:pos x="32" y="36"/>
                </a:cxn>
                <a:cxn ang="0">
                  <a:pos x="25" y="40"/>
                </a:cxn>
                <a:cxn ang="0">
                  <a:pos x="17" y="46"/>
                </a:cxn>
                <a:cxn ang="0">
                  <a:pos x="9" y="52"/>
                </a:cxn>
                <a:cxn ang="0">
                  <a:pos x="0" y="59"/>
                </a:cxn>
              </a:cxnLst>
              <a:rect l="0" t="0" r="r" b="b"/>
              <a:pathLst>
                <a:path w="68" h="59">
                  <a:moveTo>
                    <a:pt x="0" y="59"/>
                  </a:moveTo>
                  <a:lnTo>
                    <a:pt x="0" y="14"/>
                  </a:lnTo>
                  <a:lnTo>
                    <a:pt x="7" y="13"/>
                  </a:lnTo>
                  <a:lnTo>
                    <a:pt x="14" y="10"/>
                  </a:lnTo>
                  <a:lnTo>
                    <a:pt x="21" y="9"/>
                  </a:lnTo>
                  <a:lnTo>
                    <a:pt x="29" y="7"/>
                  </a:lnTo>
                  <a:lnTo>
                    <a:pt x="37" y="6"/>
                  </a:lnTo>
                  <a:lnTo>
                    <a:pt x="46" y="3"/>
                  </a:lnTo>
                  <a:lnTo>
                    <a:pt x="55" y="2"/>
                  </a:lnTo>
                  <a:lnTo>
                    <a:pt x="66" y="0"/>
                  </a:lnTo>
                  <a:lnTo>
                    <a:pt x="67" y="1"/>
                  </a:lnTo>
                  <a:lnTo>
                    <a:pt x="67" y="3"/>
                  </a:lnTo>
                  <a:lnTo>
                    <a:pt x="67" y="5"/>
                  </a:lnTo>
                  <a:lnTo>
                    <a:pt x="68" y="7"/>
                  </a:lnTo>
                  <a:lnTo>
                    <a:pt x="56" y="16"/>
                  </a:lnTo>
                  <a:lnTo>
                    <a:pt x="47" y="23"/>
                  </a:lnTo>
                  <a:lnTo>
                    <a:pt x="39" y="30"/>
                  </a:lnTo>
                  <a:lnTo>
                    <a:pt x="32" y="36"/>
                  </a:lnTo>
                  <a:lnTo>
                    <a:pt x="25" y="40"/>
                  </a:lnTo>
                  <a:lnTo>
                    <a:pt x="17" y="46"/>
                  </a:lnTo>
                  <a:lnTo>
                    <a:pt x="9" y="52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95" name="Freeform 558"/>
            <p:cNvSpPr>
              <a:spLocks/>
            </p:cNvSpPr>
            <p:nvPr/>
          </p:nvSpPr>
          <p:spPr bwMode="auto">
            <a:xfrm>
              <a:off x="3677" y="3248"/>
              <a:ext cx="1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6" y="9"/>
                </a:cxn>
                <a:cxn ang="0">
                  <a:pos x="38" y="17"/>
                </a:cxn>
                <a:cxn ang="0">
                  <a:pos x="38" y="26"/>
                </a:cxn>
                <a:cxn ang="0">
                  <a:pos x="36" y="33"/>
                </a:cxn>
                <a:cxn ang="0">
                  <a:pos x="32" y="40"/>
                </a:cxn>
                <a:cxn ang="0">
                  <a:pos x="26" y="46"/>
                </a:cxn>
                <a:cxn ang="0">
                  <a:pos x="17" y="50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1" y="54"/>
                </a:cxn>
                <a:cxn ang="0">
                  <a:pos x="1" y="54"/>
                </a:cxn>
                <a:cxn ang="0">
                  <a:pos x="0" y="5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" h="54">
                  <a:moveTo>
                    <a:pt x="0" y="0"/>
                  </a:moveTo>
                  <a:lnTo>
                    <a:pt x="34" y="0"/>
                  </a:lnTo>
                  <a:lnTo>
                    <a:pt x="36" y="9"/>
                  </a:lnTo>
                  <a:lnTo>
                    <a:pt x="38" y="17"/>
                  </a:lnTo>
                  <a:lnTo>
                    <a:pt x="38" y="26"/>
                  </a:lnTo>
                  <a:lnTo>
                    <a:pt x="36" y="33"/>
                  </a:lnTo>
                  <a:lnTo>
                    <a:pt x="32" y="40"/>
                  </a:lnTo>
                  <a:lnTo>
                    <a:pt x="26" y="46"/>
                  </a:lnTo>
                  <a:lnTo>
                    <a:pt x="17" y="50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4"/>
                  </a:lnTo>
                  <a:lnTo>
                    <a:pt x="0" y="5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96" name="Freeform 559"/>
            <p:cNvSpPr>
              <a:spLocks/>
            </p:cNvSpPr>
            <p:nvPr/>
          </p:nvSpPr>
          <p:spPr bwMode="auto">
            <a:xfrm>
              <a:off x="3750" y="3248"/>
              <a:ext cx="19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0"/>
                </a:cxn>
                <a:cxn ang="0">
                  <a:pos x="37" y="1"/>
                </a:cxn>
                <a:cxn ang="0">
                  <a:pos x="37" y="3"/>
                </a:cxn>
                <a:cxn ang="0">
                  <a:pos x="38" y="4"/>
                </a:cxn>
                <a:cxn ang="0">
                  <a:pos x="38" y="7"/>
                </a:cxn>
                <a:cxn ang="0">
                  <a:pos x="33" y="7"/>
                </a:cxn>
                <a:cxn ang="0">
                  <a:pos x="29" y="7"/>
                </a:cxn>
                <a:cxn ang="0">
                  <a:pos x="24" y="7"/>
                </a:cxn>
                <a:cxn ang="0">
                  <a:pos x="20" y="5"/>
                </a:cxn>
                <a:cxn ang="0">
                  <a:pos x="15" y="4"/>
                </a:cxn>
                <a:cxn ang="0">
                  <a:pos x="10" y="3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36" y="0"/>
                  </a:lnTo>
                  <a:lnTo>
                    <a:pt x="37" y="1"/>
                  </a:lnTo>
                  <a:lnTo>
                    <a:pt x="37" y="3"/>
                  </a:lnTo>
                  <a:lnTo>
                    <a:pt x="38" y="4"/>
                  </a:lnTo>
                  <a:lnTo>
                    <a:pt x="38" y="7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4" y="7"/>
                  </a:lnTo>
                  <a:lnTo>
                    <a:pt x="20" y="5"/>
                  </a:lnTo>
                  <a:lnTo>
                    <a:pt x="15" y="4"/>
                  </a:lnTo>
                  <a:lnTo>
                    <a:pt x="10" y="3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97" name="Freeform 560"/>
            <p:cNvSpPr>
              <a:spLocks/>
            </p:cNvSpPr>
            <p:nvPr/>
          </p:nvSpPr>
          <p:spPr bwMode="auto">
            <a:xfrm>
              <a:off x="3677" y="3133"/>
              <a:ext cx="91" cy="11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36" y="20"/>
                </a:cxn>
                <a:cxn ang="0">
                  <a:pos x="26" y="39"/>
                </a:cxn>
                <a:cxn ang="0">
                  <a:pos x="25" y="57"/>
                </a:cxn>
                <a:cxn ang="0">
                  <a:pos x="39" y="69"/>
                </a:cxn>
                <a:cxn ang="0">
                  <a:pos x="39" y="72"/>
                </a:cxn>
                <a:cxn ang="0">
                  <a:pos x="39" y="74"/>
                </a:cxn>
                <a:cxn ang="0">
                  <a:pos x="53" y="85"/>
                </a:cxn>
                <a:cxn ang="0">
                  <a:pos x="68" y="102"/>
                </a:cxn>
                <a:cxn ang="0">
                  <a:pos x="81" y="115"/>
                </a:cxn>
                <a:cxn ang="0">
                  <a:pos x="93" y="122"/>
                </a:cxn>
                <a:cxn ang="0">
                  <a:pos x="93" y="125"/>
                </a:cxn>
                <a:cxn ang="0">
                  <a:pos x="93" y="128"/>
                </a:cxn>
                <a:cxn ang="0">
                  <a:pos x="95" y="128"/>
                </a:cxn>
                <a:cxn ang="0">
                  <a:pos x="97" y="128"/>
                </a:cxn>
                <a:cxn ang="0">
                  <a:pos x="104" y="141"/>
                </a:cxn>
                <a:cxn ang="0">
                  <a:pos x="119" y="156"/>
                </a:cxn>
                <a:cxn ang="0">
                  <a:pos x="134" y="171"/>
                </a:cxn>
                <a:cxn ang="0">
                  <a:pos x="144" y="183"/>
                </a:cxn>
                <a:cxn ang="0">
                  <a:pos x="146" y="183"/>
                </a:cxn>
                <a:cxn ang="0">
                  <a:pos x="148" y="183"/>
                </a:cxn>
                <a:cxn ang="0">
                  <a:pos x="158" y="195"/>
                </a:cxn>
                <a:cxn ang="0">
                  <a:pos x="168" y="206"/>
                </a:cxn>
                <a:cxn ang="0">
                  <a:pos x="177" y="219"/>
                </a:cxn>
                <a:cxn ang="0">
                  <a:pos x="183" y="231"/>
                </a:cxn>
                <a:cxn ang="0">
                  <a:pos x="132" y="225"/>
                </a:cxn>
                <a:cxn ang="0">
                  <a:pos x="102" y="209"/>
                </a:cxn>
                <a:cxn ang="0">
                  <a:pos x="71" y="195"/>
                </a:cxn>
                <a:cxn ang="0">
                  <a:pos x="39" y="187"/>
                </a:cxn>
                <a:cxn ang="0">
                  <a:pos x="24" y="195"/>
                </a:cxn>
                <a:cxn ang="0">
                  <a:pos x="30" y="218"/>
                </a:cxn>
                <a:cxn ang="0">
                  <a:pos x="0" y="231"/>
                </a:cxn>
              </a:cxnLst>
              <a:rect l="0" t="0" r="r" b="b"/>
              <a:pathLst>
                <a:path w="183" h="231">
                  <a:moveTo>
                    <a:pt x="0" y="0"/>
                  </a:moveTo>
                  <a:lnTo>
                    <a:pt x="54" y="0"/>
                  </a:lnTo>
                  <a:lnTo>
                    <a:pt x="44" y="9"/>
                  </a:lnTo>
                  <a:lnTo>
                    <a:pt x="36" y="20"/>
                  </a:lnTo>
                  <a:lnTo>
                    <a:pt x="31" y="30"/>
                  </a:lnTo>
                  <a:lnTo>
                    <a:pt x="26" y="39"/>
                  </a:lnTo>
                  <a:lnTo>
                    <a:pt x="24" y="49"/>
                  </a:lnTo>
                  <a:lnTo>
                    <a:pt x="25" y="57"/>
                  </a:lnTo>
                  <a:lnTo>
                    <a:pt x="30" y="64"/>
                  </a:lnTo>
                  <a:lnTo>
                    <a:pt x="39" y="69"/>
                  </a:lnTo>
                  <a:lnTo>
                    <a:pt x="39" y="70"/>
                  </a:lnTo>
                  <a:lnTo>
                    <a:pt x="39" y="72"/>
                  </a:lnTo>
                  <a:lnTo>
                    <a:pt x="39" y="73"/>
                  </a:lnTo>
                  <a:lnTo>
                    <a:pt x="39" y="74"/>
                  </a:lnTo>
                  <a:lnTo>
                    <a:pt x="46" y="80"/>
                  </a:lnTo>
                  <a:lnTo>
                    <a:pt x="53" y="85"/>
                  </a:lnTo>
                  <a:lnTo>
                    <a:pt x="59" y="94"/>
                  </a:lnTo>
                  <a:lnTo>
                    <a:pt x="68" y="102"/>
                  </a:lnTo>
                  <a:lnTo>
                    <a:pt x="74" y="109"/>
                  </a:lnTo>
                  <a:lnTo>
                    <a:pt x="81" y="115"/>
                  </a:lnTo>
                  <a:lnTo>
                    <a:pt x="88" y="120"/>
                  </a:lnTo>
                  <a:lnTo>
                    <a:pt x="93" y="122"/>
                  </a:lnTo>
                  <a:lnTo>
                    <a:pt x="93" y="123"/>
                  </a:lnTo>
                  <a:lnTo>
                    <a:pt x="93" y="125"/>
                  </a:lnTo>
                  <a:lnTo>
                    <a:pt x="93" y="127"/>
                  </a:lnTo>
                  <a:lnTo>
                    <a:pt x="93" y="128"/>
                  </a:lnTo>
                  <a:lnTo>
                    <a:pt x="94" y="128"/>
                  </a:lnTo>
                  <a:lnTo>
                    <a:pt x="95" y="128"/>
                  </a:lnTo>
                  <a:lnTo>
                    <a:pt x="96" y="128"/>
                  </a:lnTo>
                  <a:lnTo>
                    <a:pt x="97" y="128"/>
                  </a:lnTo>
                  <a:lnTo>
                    <a:pt x="100" y="134"/>
                  </a:lnTo>
                  <a:lnTo>
                    <a:pt x="104" y="141"/>
                  </a:lnTo>
                  <a:lnTo>
                    <a:pt x="111" y="148"/>
                  </a:lnTo>
                  <a:lnTo>
                    <a:pt x="119" y="156"/>
                  </a:lnTo>
                  <a:lnTo>
                    <a:pt x="127" y="163"/>
                  </a:lnTo>
                  <a:lnTo>
                    <a:pt x="134" y="171"/>
                  </a:lnTo>
                  <a:lnTo>
                    <a:pt x="140" y="178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8" y="183"/>
                  </a:lnTo>
                  <a:lnTo>
                    <a:pt x="153" y="189"/>
                  </a:lnTo>
                  <a:lnTo>
                    <a:pt x="158" y="195"/>
                  </a:lnTo>
                  <a:lnTo>
                    <a:pt x="163" y="201"/>
                  </a:lnTo>
                  <a:lnTo>
                    <a:pt x="168" y="206"/>
                  </a:lnTo>
                  <a:lnTo>
                    <a:pt x="172" y="213"/>
                  </a:lnTo>
                  <a:lnTo>
                    <a:pt x="177" y="219"/>
                  </a:lnTo>
                  <a:lnTo>
                    <a:pt x="180" y="225"/>
                  </a:lnTo>
                  <a:lnTo>
                    <a:pt x="183" y="231"/>
                  </a:lnTo>
                  <a:lnTo>
                    <a:pt x="147" y="231"/>
                  </a:lnTo>
                  <a:lnTo>
                    <a:pt x="132" y="225"/>
                  </a:lnTo>
                  <a:lnTo>
                    <a:pt x="117" y="217"/>
                  </a:lnTo>
                  <a:lnTo>
                    <a:pt x="102" y="209"/>
                  </a:lnTo>
                  <a:lnTo>
                    <a:pt x="86" y="202"/>
                  </a:lnTo>
                  <a:lnTo>
                    <a:pt x="71" y="195"/>
                  </a:lnTo>
                  <a:lnTo>
                    <a:pt x="55" y="189"/>
                  </a:lnTo>
                  <a:lnTo>
                    <a:pt x="39" y="187"/>
                  </a:lnTo>
                  <a:lnTo>
                    <a:pt x="24" y="186"/>
                  </a:lnTo>
                  <a:lnTo>
                    <a:pt x="24" y="195"/>
                  </a:lnTo>
                  <a:lnTo>
                    <a:pt x="26" y="206"/>
                  </a:lnTo>
                  <a:lnTo>
                    <a:pt x="30" y="218"/>
                  </a:lnTo>
                  <a:lnTo>
                    <a:pt x="34" y="231"/>
                  </a:lnTo>
                  <a:lnTo>
                    <a:pt x="0" y="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98" name="Freeform 561"/>
            <p:cNvSpPr>
              <a:spLocks/>
            </p:cNvSpPr>
            <p:nvPr/>
          </p:nvSpPr>
          <p:spPr bwMode="auto">
            <a:xfrm>
              <a:off x="3677" y="3018"/>
              <a:ext cx="115" cy="11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111" y="19"/>
                </a:cxn>
                <a:cxn ang="0">
                  <a:pos x="142" y="38"/>
                </a:cxn>
                <a:cxn ang="0">
                  <a:pos x="170" y="53"/>
                </a:cxn>
                <a:cxn ang="0">
                  <a:pos x="192" y="66"/>
                </a:cxn>
                <a:cxn ang="0">
                  <a:pos x="192" y="68"/>
                </a:cxn>
                <a:cxn ang="0">
                  <a:pos x="192" y="70"/>
                </a:cxn>
                <a:cxn ang="0">
                  <a:pos x="203" y="78"/>
                </a:cxn>
                <a:cxn ang="0">
                  <a:pos x="213" y="85"/>
                </a:cxn>
                <a:cxn ang="0">
                  <a:pos x="222" y="92"/>
                </a:cxn>
                <a:cxn ang="0">
                  <a:pos x="230" y="97"/>
                </a:cxn>
                <a:cxn ang="0">
                  <a:pos x="222" y="137"/>
                </a:cxn>
                <a:cxn ang="0">
                  <a:pos x="207" y="134"/>
                </a:cxn>
                <a:cxn ang="0">
                  <a:pos x="191" y="130"/>
                </a:cxn>
                <a:cxn ang="0">
                  <a:pos x="172" y="127"/>
                </a:cxn>
                <a:cxn ang="0">
                  <a:pos x="153" y="122"/>
                </a:cxn>
                <a:cxn ang="0">
                  <a:pos x="129" y="116"/>
                </a:cxn>
                <a:cxn ang="0">
                  <a:pos x="100" y="110"/>
                </a:cxn>
                <a:cxn ang="0">
                  <a:pos x="64" y="102"/>
                </a:cxn>
                <a:cxn ang="0">
                  <a:pos x="40" y="105"/>
                </a:cxn>
                <a:cxn ang="0">
                  <a:pos x="40" y="117"/>
                </a:cxn>
                <a:cxn ang="0">
                  <a:pos x="48" y="129"/>
                </a:cxn>
                <a:cxn ang="0">
                  <a:pos x="58" y="140"/>
                </a:cxn>
                <a:cxn ang="0">
                  <a:pos x="63" y="146"/>
                </a:cxn>
                <a:cxn ang="0">
                  <a:pos x="66" y="146"/>
                </a:cxn>
                <a:cxn ang="0">
                  <a:pos x="76" y="157"/>
                </a:cxn>
                <a:cxn ang="0">
                  <a:pos x="81" y="165"/>
                </a:cxn>
                <a:cxn ang="0">
                  <a:pos x="84" y="168"/>
                </a:cxn>
                <a:cxn ang="0">
                  <a:pos x="87" y="168"/>
                </a:cxn>
                <a:cxn ang="0">
                  <a:pos x="93" y="177"/>
                </a:cxn>
                <a:cxn ang="0">
                  <a:pos x="96" y="187"/>
                </a:cxn>
                <a:cxn ang="0">
                  <a:pos x="94" y="193"/>
                </a:cxn>
                <a:cxn ang="0">
                  <a:pos x="85" y="202"/>
                </a:cxn>
                <a:cxn ang="0">
                  <a:pos x="73" y="211"/>
                </a:cxn>
                <a:cxn ang="0">
                  <a:pos x="61" y="222"/>
                </a:cxn>
                <a:cxn ang="0">
                  <a:pos x="0" y="229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81" y="0"/>
                  </a:lnTo>
                  <a:lnTo>
                    <a:pt x="96" y="10"/>
                  </a:lnTo>
                  <a:lnTo>
                    <a:pt x="111" y="19"/>
                  </a:lnTo>
                  <a:lnTo>
                    <a:pt x="127" y="29"/>
                  </a:lnTo>
                  <a:lnTo>
                    <a:pt x="142" y="38"/>
                  </a:lnTo>
                  <a:lnTo>
                    <a:pt x="156" y="46"/>
                  </a:lnTo>
                  <a:lnTo>
                    <a:pt x="170" y="53"/>
                  </a:lnTo>
                  <a:lnTo>
                    <a:pt x="182" y="60"/>
                  </a:lnTo>
                  <a:lnTo>
                    <a:pt x="192" y="66"/>
                  </a:lnTo>
                  <a:lnTo>
                    <a:pt x="192" y="67"/>
                  </a:lnTo>
                  <a:lnTo>
                    <a:pt x="192" y="68"/>
                  </a:lnTo>
                  <a:lnTo>
                    <a:pt x="192" y="69"/>
                  </a:lnTo>
                  <a:lnTo>
                    <a:pt x="192" y="70"/>
                  </a:lnTo>
                  <a:lnTo>
                    <a:pt x="198" y="75"/>
                  </a:lnTo>
                  <a:lnTo>
                    <a:pt x="203" y="78"/>
                  </a:lnTo>
                  <a:lnTo>
                    <a:pt x="208" y="82"/>
                  </a:lnTo>
                  <a:lnTo>
                    <a:pt x="213" y="85"/>
                  </a:lnTo>
                  <a:lnTo>
                    <a:pt x="217" y="89"/>
                  </a:lnTo>
                  <a:lnTo>
                    <a:pt x="222" y="92"/>
                  </a:lnTo>
                  <a:lnTo>
                    <a:pt x="226" y="94"/>
                  </a:lnTo>
                  <a:lnTo>
                    <a:pt x="230" y="97"/>
                  </a:lnTo>
                  <a:lnTo>
                    <a:pt x="230" y="138"/>
                  </a:lnTo>
                  <a:lnTo>
                    <a:pt x="222" y="137"/>
                  </a:lnTo>
                  <a:lnTo>
                    <a:pt x="214" y="135"/>
                  </a:lnTo>
                  <a:lnTo>
                    <a:pt x="207" y="134"/>
                  </a:lnTo>
                  <a:lnTo>
                    <a:pt x="199" y="131"/>
                  </a:lnTo>
                  <a:lnTo>
                    <a:pt x="191" y="130"/>
                  </a:lnTo>
                  <a:lnTo>
                    <a:pt x="182" y="128"/>
                  </a:lnTo>
                  <a:lnTo>
                    <a:pt x="172" y="127"/>
                  </a:lnTo>
                  <a:lnTo>
                    <a:pt x="163" y="124"/>
                  </a:lnTo>
                  <a:lnTo>
                    <a:pt x="153" y="122"/>
                  </a:lnTo>
                  <a:lnTo>
                    <a:pt x="141" y="120"/>
                  </a:lnTo>
                  <a:lnTo>
                    <a:pt x="129" y="116"/>
                  </a:lnTo>
                  <a:lnTo>
                    <a:pt x="115" y="114"/>
                  </a:lnTo>
                  <a:lnTo>
                    <a:pt x="100" y="110"/>
                  </a:lnTo>
                  <a:lnTo>
                    <a:pt x="82" y="106"/>
                  </a:lnTo>
                  <a:lnTo>
                    <a:pt x="64" y="102"/>
                  </a:lnTo>
                  <a:lnTo>
                    <a:pt x="44" y="98"/>
                  </a:lnTo>
                  <a:lnTo>
                    <a:pt x="40" y="105"/>
                  </a:lnTo>
                  <a:lnTo>
                    <a:pt x="39" y="110"/>
                  </a:lnTo>
                  <a:lnTo>
                    <a:pt x="40" y="117"/>
                  </a:lnTo>
                  <a:lnTo>
                    <a:pt x="43" y="123"/>
                  </a:lnTo>
                  <a:lnTo>
                    <a:pt x="48" y="129"/>
                  </a:lnTo>
                  <a:lnTo>
                    <a:pt x="54" y="135"/>
                  </a:lnTo>
                  <a:lnTo>
                    <a:pt x="58" y="140"/>
                  </a:lnTo>
                  <a:lnTo>
                    <a:pt x="62" y="146"/>
                  </a:lnTo>
                  <a:lnTo>
                    <a:pt x="63" y="146"/>
                  </a:lnTo>
                  <a:lnTo>
                    <a:pt x="65" y="146"/>
                  </a:lnTo>
                  <a:lnTo>
                    <a:pt x="66" y="146"/>
                  </a:lnTo>
                  <a:lnTo>
                    <a:pt x="68" y="146"/>
                  </a:lnTo>
                  <a:lnTo>
                    <a:pt x="76" y="157"/>
                  </a:lnTo>
                  <a:lnTo>
                    <a:pt x="80" y="162"/>
                  </a:lnTo>
                  <a:lnTo>
                    <a:pt x="81" y="165"/>
                  </a:lnTo>
                  <a:lnTo>
                    <a:pt x="82" y="168"/>
                  </a:lnTo>
                  <a:lnTo>
                    <a:pt x="84" y="168"/>
                  </a:lnTo>
                  <a:lnTo>
                    <a:pt x="86" y="168"/>
                  </a:lnTo>
                  <a:lnTo>
                    <a:pt x="87" y="168"/>
                  </a:lnTo>
                  <a:lnTo>
                    <a:pt x="88" y="168"/>
                  </a:lnTo>
                  <a:lnTo>
                    <a:pt x="93" y="177"/>
                  </a:lnTo>
                  <a:lnTo>
                    <a:pt x="95" y="183"/>
                  </a:lnTo>
                  <a:lnTo>
                    <a:pt x="96" y="187"/>
                  </a:lnTo>
                  <a:lnTo>
                    <a:pt x="96" y="191"/>
                  </a:lnTo>
                  <a:lnTo>
                    <a:pt x="94" y="193"/>
                  </a:lnTo>
                  <a:lnTo>
                    <a:pt x="89" y="197"/>
                  </a:lnTo>
                  <a:lnTo>
                    <a:pt x="85" y="202"/>
                  </a:lnTo>
                  <a:lnTo>
                    <a:pt x="79" y="206"/>
                  </a:lnTo>
                  <a:lnTo>
                    <a:pt x="73" y="211"/>
                  </a:lnTo>
                  <a:lnTo>
                    <a:pt x="66" y="216"/>
                  </a:lnTo>
                  <a:lnTo>
                    <a:pt x="61" y="222"/>
                  </a:lnTo>
                  <a:lnTo>
                    <a:pt x="54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399" name="Freeform 562"/>
            <p:cNvSpPr>
              <a:spLocks/>
            </p:cNvSpPr>
            <p:nvPr/>
          </p:nvSpPr>
          <p:spPr bwMode="auto">
            <a:xfrm>
              <a:off x="3677" y="2904"/>
              <a:ext cx="71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4" y="0"/>
                </a:cxn>
                <a:cxn ang="0">
                  <a:pos x="109" y="6"/>
                </a:cxn>
                <a:cxn ang="0">
                  <a:pos x="114" y="12"/>
                </a:cxn>
                <a:cxn ang="0">
                  <a:pos x="118" y="19"/>
                </a:cxn>
                <a:cxn ang="0">
                  <a:pos x="124" y="25"/>
                </a:cxn>
                <a:cxn ang="0">
                  <a:pos x="129" y="30"/>
                </a:cxn>
                <a:cxn ang="0">
                  <a:pos x="133" y="36"/>
                </a:cxn>
                <a:cxn ang="0">
                  <a:pos x="138" y="43"/>
                </a:cxn>
                <a:cxn ang="0">
                  <a:pos x="142" y="49"/>
                </a:cxn>
                <a:cxn ang="0">
                  <a:pos x="134" y="56"/>
                </a:cxn>
                <a:cxn ang="0">
                  <a:pos x="122" y="56"/>
                </a:cxn>
                <a:cxn ang="0">
                  <a:pos x="107" y="50"/>
                </a:cxn>
                <a:cxn ang="0">
                  <a:pos x="91" y="41"/>
                </a:cxn>
                <a:cxn ang="0">
                  <a:pos x="72" y="30"/>
                </a:cxn>
                <a:cxn ang="0">
                  <a:pos x="55" y="20"/>
                </a:cxn>
                <a:cxn ang="0">
                  <a:pos x="38" y="13"/>
                </a:cxn>
                <a:cxn ang="0">
                  <a:pos x="23" y="10"/>
                </a:cxn>
                <a:cxn ang="0">
                  <a:pos x="20" y="12"/>
                </a:cxn>
                <a:cxn ang="0">
                  <a:pos x="19" y="14"/>
                </a:cxn>
                <a:cxn ang="0">
                  <a:pos x="17" y="17"/>
                </a:cxn>
                <a:cxn ang="0">
                  <a:pos x="15" y="19"/>
                </a:cxn>
                <a:cxn ang="0">
                  <a:pos x="15" y="22"/>
                </a:cxn>
                <a:cxn ang="0">
                  <a:pos x="16" y="26"/>
                </a:cxn>
                <a:cxn ang="0">
                  <a:pos x="16" y="29"/>
                </a:cxn>
                <a:cxn ang="0">
                  <a:pos x="17" y="34"/>
                </a:cxn>
                <a:cxn ang="0">
                  <a:pos x="36" y="47"/>
                </a:cxn>
                <a:cxn ang="0">
                  <a:pos x="51" y="60"/>
                </a:cxn>
                <a:cxn ang="0">
                  <a:pos x="59" y="75"/>
                </a:cxn>
                <a:cxn ang="0">
                  <a:pos x="63" y="92"/>
                </a:cxn>
                <a:cxn ang="0">
                  <a:pos x="61" y="108"/>
                </a:cxn>
                <a:cxn ang="0">
                  <a:pos x="54" y="125"/>
                </a:cxn>
                <a:cxn ang="0">
                  <a:pos x="41" y="141"/>
                </a:cxn>
                <a:cxn ang="0">
                  <a:pos x="25" y="157"/>
                </a:cxn>
                <a:cxn ang="0">
                  <a:pos x="25" y="166"/>
                </a:cxn>
                <a:cxn ang="0">
                  <a:pos x="28" y="176"/>
                </a:cxn>
                <a:cxn ang="0">
                  <a:pos x="33" y="185"/>
                </a:cxn>
                <a:cxn ang="0">
                  <a:pos x="40" y="194"/>
                </a:cxn>
                <a:cxn ang="0">
                  <a:pos x="48" y="203"/>
                </a:cxn>
                <a:cxn ang="0">
                  <a:pos x="58" y="213"/>
                </a:cxn>
                <a:cxn ang="0">
                  <a:pos x="69" y="221"/>
                </a:cxn>
                <a:cxn ang="0">
                  <a:pos x="81" y="230"/>
                </a:cxn>
                <a:cxn ang="0">
                  <a:pos x="0" y="23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2" h="230">
                  <a:moveTo>
                    <a:pt x="0" y="0"/>
                  </a:moveTo>
                  <a:lnTo>
                    <a:pt x="104" y="0"/>
                  </a:lnTo>
                  <a:lnTo>
                    <a:pt x="109" y="6"/>
                  </a:lnTo>
                  <a:lnTo>
                    <a:pt x="114" y="12"/>
                  </a:lnTo>
                  <a:lnTo>
                    <a:pt x="118" y="19"/>
                  </a:lnTo>
                  <a:lnTo>
                    <a:pt x="124" y="25"/>
                  </a:lnTo>
                  <a:lnTo>
                    <a:pt x="129" y="30"/>
                  </a:lnTo>
                  <a:lnTo>
                    <a:pt x="133" y="36"/>
                  </a:lnTo>
                  <a:lnTo>
                    <a:pt x="138" y="43"/>
                  </a:lnTo>
                  <a:lnTo>
                    <a:pt x="142" y="49"/>
                  </a:lnTo>
                  <a:lnTo>
                    <a:pt x="134" y="56"/>
                  </a:lnTo>
                  <a:lnTo>
                    <a:pt x="122" y="56"/>
                  </a:lnTo>
                  <a:lnTo>
                    <a:pt x="107" y="50"/>
                  </a:lnTo>
                  <a:lnTo>
                    <a:pt x="91" y="41"/>
                  </a:lnTo>
                  <a:lnTo>
                    <a:pt x="72" y="30"/>
                  </a:lnTo>
                  <a:lnTo>
                    <a:pt x="55" y="20"/>
                  </a:lnTo>
                  <a:lnTo>
                    <a:pt x="38" y="13"/>
                  </a:lnTo>
                  <a:lnTo>
                    <a:pt x="23" y="10"/>
                  </a:lnTo>
                  <a:lnTo>
                    <a:pt x="20" y="12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6" y="26"/>
                  </a:lnTo>
                  <a:lnTo>
                    <a:pt x="16" y="29"/>
                  </a:lnTo>
                  <a:lnTo>
                    <a:pt x="17" y="34"/>
                  </a:lnTo>
                  <a:lnTo>
                    <a:pt x="36" y="47"/>
                  </a:lnTo>
                  <a:lnTo>
                    <a:pt x="51" y="60"/>
                  </a:lnTo>
                  <a:lnTo>
                    <a:pt x="59" y="75"/>
                  </a:lnTo>
                  <a:lnTo>
                    <a:pt x="63" y="92"/>
                  </a:lnTo>
                  <a:lnTo>
                    <a:pt x="61" y="108"/>
                  </a:lnTo>
                  <a:lnTo>
                    <a:pt x="54" y="125"/>
                  </a:lnTo>
                  <a:lnTo>
                    <a:pt x="41" y="141"/>
                  </a:lnTo>
                  <a:lnTo>
                    <a:pt x="25" y="157"/>
                  </a:lnTo>
                  <a:lnTo>
                    <a:pt x="25" y="166"/>
                  </a:lnTo>
                  <a:lnTo>
                    <a:pt x="28" y="176"/>
                  </a:lnTo>
                  <a:lnTo>
                    <a:pt x="33" y="185"/>
                  </a:lnTo>
                  <a:lnTo>
                    <a:pt x="40" y="194"/>
                  </a:lnTo>
                  <a:lnTo>
                    <a:pt x="48" y="203"/>
                  </a:lnTo>
                  <a:lnTo>
                    <a:pt x="58" y="213"/>
                  </a:lnTo>
                  <a:lnTo>
                    <a:pt x="69" y="221"/>
                  </a:lnTo>
                  <a:lnTo>
                    <a:pt x="81" y="230"/>
                  </a:lnTo>
                  <a:lnTo>
                    <a:pt x="0" y="2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00" name="Freeform 563"/>
            <p:cNvSpPr>
              <a:spLocks/>
            </p:cNvSpPr>
            <p:nvPr/>
          </p:nvSpPr>
          <p:spPr bwMode="auto">
            <a:xfrm>
              <a:off x="3759" y="2904"/>
              <a:ext cx="1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29" y="12"/>
                </a:cxn>
                <a:cxn ang="0">
                  <a:pos x="25" y="21"/>
                </a:cxn>
                <a:cxn ang="0">
                  <a:pos x="20" y="27"/>
                </a:cxn>
                <a:cxn ang="0">
                  <a:pos x="12" y="28"/>
                </a:cxn>
                <a:cxn ang="0">
                  <a:pos x="8" y="21"/>
                </a:cxn>
                <a:cxn ang="0">
                  <a:pos x="6" y="14"/>
                </a:cxn>
                <a:cxn ang="0">
                  <a:pos x="2" y="7"/>
                </a:cxn>
                <a:cxn ang="0">
                  <a:pos x="0" y="0"/>
                </a:cxn>
              </a:cxnLst>
              <a:rect l="0" t="0" r="r" b="b"/>
              <a:pathLst>
                <a:path w="30" h="28">
                  <a:moveTo>
                    <a:pt x="0" y="0"/>
                  </a:moveTo>
                  <a:lnTo>
                    <a:pt x="30" y="0"/>
                  </a:lnTo>
                  <a:lnTo>
                    <a:pt x="29" y="12"/>
                  </a:lnTo>
                  <a:lnTo>
                    <a:pt x="25" y="21"/>
                  </a:lnTo>
                  <a:lnTo>
                    <a:pt x="20" y="27"/>
                  </a:lnTo>
                  <a:lnTo>
                    <a:pt x="12" y="28"/>
                  </a:lnTo>
                  <a:lnTo>
                    <a:pt x="8" y="21"/>
                  </a:lnTo>
                  <a:lnTo>
                    <a:pt x="6" y="14"/>
                  </a:lnTo>
                  <a:lnTo>
                    <a:pt x="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01" name="Freeform 564"/>
            <p:cNvSpPr>
              <a:spLocks/>
            </p:cNvSpPr>
            <p:nvPr/>
          </p:nvSpPr>
          <p:spPr bwMode="auto">
            <a:xfrm>
              <a:off x="3677" y="2789"/>
              <a:ext cx="115" cy="115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127" y="2"/>
                </a:cxn>
                <a:cxn ang="0">
                  <a:pos x="130" y="4"/>
                </a:cxn>
                <a:cxn ang="0">
                  <a:pos x="130" y="15"/>
                </a:cxn>
                <a:cxn ang="0">
                  <a:pos x="127" y="29"/>
                </a:cxn>
                <a:cxn ang="0">
                  <a:pos x="127" y="40"/>
                </a:cxn>
                <a:cxn ang="0">
                  <a:pos x="135" y="44"/>
                </a:cxn>
                <a:cxn ang="0">
                  <a:pos x="154" y="43"/>
                </a:cxn>
                <a:cxn ang="0">
                  <a:pos x="176" y="38"/>
                </a:cxn>
                <a:cxn ang="0">
                  <a:pos x="198" y="34"/>
                </a:cxn>
                <a:cxn ang="0">
                  <a:pos x="220" y="30"/>
                </a:cxn>
                <a:cxn ang="0">
                  <a:pos x="230" y="88"/>
                </a:cxn>
                <a:cxn ang="0">
                  <a:pos x="224" y="94"/>
                </a:cxn>
                <a:cxn ang="0">
                  <a:pos x="220" y="99"/>
                </a:cxn>
                <a:cxn ang="0">
                  <a:pos x="222" y="105"/>
                </a:cxn>
                <a:cxn ang="0">
                  <a:pos x="223" y="111"/>
                </a:cxn>
                <a:cxn ang="0">
                  <a:pos x="226" y="112"/>
                </a:cxn>
                <a:cxn ang="0">
                  <a:pos x="230" y="114"/>
                </a:cxn>
                <a:cxn ang="0">
                  <a:pos x="228" y="171"/>
                </a:cxn>
                <a:cxn ang="0">
                  <a:pos x="225" y="151"/>
                </a:cxn>
                <a:cxn ang="0">
                  <a:pos x="222" y="137"/>
                </a:cxn>
                <a:cxn ang="0">
                  <a:pos x="216" y="132"/>
                </a:cxn>
                <a:cxn ang="0">
                  <a:pos x="210" y="130"/>
                </a:cxn>
                <a:cxn ang="0">
                  <a:pos x="203" y="132"/>
                </a:cxn>
                <a:cxn ang="0">
                  <a:pos x="195" y="152"/>
                </a:cxn>
                <a:cxn ang="0">
                  <a:pos x="193" y="205"/>
                </a:cxn>
                <a:cxn ang="0">
                  <a:pos x="163" y="229"/>
                </a:cxn>
                <a:cxn ang="0">
                  <a:pos x="150" y="196"/>
                </a:cxn>
                <a:cxn ang="0">
                  <a:pos x="138" y="163"/>
                </a:cxn>
                <a:cxn ang="0">
                  <a:pos x="125" y="128"/>
                </a:cxn>
                <a:cxn ang="0">
                  <a:pos x="114" y="92"/>
                </a:cxn>
                <a:cxn ang="0">
                  <a:pos x="106" y="84"/>
                </a:cxn>
                <a:cxn ang="0">
                  <a:pos x="99" y="83"/>
                </a:cxn>
                <a:cxn ang="0">
                  <a:pos x="92" y="89"/>
                </a:cxn>
                <a:cxn ang="0">
                  <a:pos x="87" y="94"/>
                </a:cxn>
                <a:cxn ang="0">
                  <a:pos x="87" y="94"/>
                </a:cxn>
                <a:cxn ang="0">
                  <a:pos x="86" y="94"/>
                </a:cxn>
                <a:cxn ang="0">
                  <a:pos x="78" y="102"/>
                </a:cxn>
                <a:cxn ang="0">
                  <a:pos x="68" y="106"/>
                </a:cxn>
                <a:cxn ang="0">
                  <a:pos x="68" y="108"/>
                </a:cxn>
                <a:cxn ang="0">
                  <a:pos x="68" y="112"/>
                </a:cxn>
                <a:cxn ang="0">
                  <a:pos x="57" y="117"/>
                </a:cxn>
                <a:cxn ang="0">
                  <a:pos x="49" y="120"/>
                </a:cxn>
                <a:cxn ang="0">
                  <a:pos x="42" y="122"/>
                </a:cxn>
                <a:cxn ang="0">
                  <a:pos x="31" y="125"/>
                </a:cxn>
                <a:cxn ang="0">
                  <a:pos x="31" y="125"/>
                </a:cxn>
                <a:cxn ang="0">
                  <a:pos x="30" y="125"/>
                </a:cxn>
                <a:cxn ang="0">
                  <a:pos x="28" y="132"/>
                </a:cxn>
                <a:cxn ang="0">
                  <a:pos x="32" y="143"/>
                </a:cxn>
                <a:cxn ang="0">
                  <a:pos x="50" y="165"/>
                </a:cxn>
                <a:cxn ang="0">
                  <a:pos x="69" y="186"/>
                </a:cxn>
                <a:cxn ang="0">
                  <a:pos x="87" y="208"/>
                </a:cxn>
                <a:cxn ang="0">
                  <a:pos x="104" y="229"/>
                </a:cxn>
                <a:cxn ang="0">
                  <a:pos x="0" y="0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126" y="0"/>
                  </a:lnTo>
                  <a:lnTo>
                    <a:pt x="126" y="1"/>
                  </a:lnTo>
                  <a:lnTo>
                    <a:pt x="127" y="2"/>
                  </a:lnTo>
                  <a:lnTo>
                    <a:pt x="129" y="2"/>
                  </a:lnTo>
                  <a:lnTo>
                    <a:pt x="130" y="4"/>
                  </a:lnTo>
                  <a:lnTo>
                    <a:pt x="131" y="4"/>
                  </a:lnTo>
                  <a:lnTo>
                    <a:pt x="130" y="15"/>
                  </a:lnTo>
                  <a:lnTo>
                    <a:pt x="130" y="22"/>
                  </a:lnTo>
                  <a:lnTo>
                    <a:pt x="127" y="29"/>
                  </a:lnTo>
                  <a:lnTo>
                    <a:pt x="125" y="37"/>
                  </a:lnTo>
                  <a:lnTo>
                    <a:pt x="127" y="40"/>
                  </a:lnTo>
                  <a:lnTo>
                    <a:pt x="131" y="43"/>
                  </a:lnTo>
                  <a:lnTo>
                    <a:pt x="135" y="44"/>
                  </a:lnTo>
                  <a:lnTo>
                    <a:pt x="142" y="45"/>
                  </a:lnTo>
                  <a:lnTo>
                    <a:pt x="154" y="43"/>
                  </a:lnTo>
                  <a:lnTo>
                    <a:pt x="164" y="40"/>
                  </a:lnTo>
                  <a:lnTo>
                    <a:pt x="176" y="38"/>
                  </a:lnTo>
                  <a:lnTo>
                    <a:pt x="186" y="36"/>
                  </a:lnTo>
                  <a:lnTo>
                    <a:pt x="198" y="34"/>
                  </a:lnTo>
                  <a:lnTo>
                    <a:pt x="208" y="31"/>
                  </a:lnTo>
                  <a:lnTo>
                    <a:pt x="220" y="30"/>
                  </a:lnTo>
                  <a:lnTo>
                    <a:pt x="230" y="28"/>
                  </a:lnTo>
                  <a:lnTo>
                    <a:pt x="230" y="88"/>
                  </a:lnTo>
                  <a:lnTo>
                    <a:pt x="226" y="91"/>
                  </a:lnTo>
                  <a:lnTo>
                    <a:pt x="224" y="94"/>
                  </a:lnTo>
                  <a:lnTo>
                    <a:pt x="222" y="97"/>
                  </a:lnTo>
                  <a:lnTo>
                    <a:pt x="220" y="99"/>
                  </a:lnTo>
                  <a:lnTo>
                    <a:pt x="221" y="102"/>
                  </a:lnTo>
                  <a:lnTo>
                    <a:pt x="222" y="105"/>
                  </a:lnTo>
                  <a:lnTo>
                    <a:pt x="223" y="108"/>
                  </a:lnTo>
                  <a:lnTo>
                    <a:pt x="223" y="111"/>
                  </a:lnTo>
                  <a:lnTo>
                    <a:pt x="225" y="112"/>
                  </a:lnTo>
                  <a:lnTo>
                    <a:pt x="226" y="112"/>
                  </a:lnTo>
                  <a:lnTo>
                    <a:pt x="229" y="113"/>
                  </a:lnTo>
                  <a:lnTo>
                    <a:pt x="230" y="114"/>
                  </a:lnTo>
                  <a:lnTo>
                    <a:pt x="230" y="179"/>
                  </a:lnTo>
                  <a:lnTo>
                    <a:pt x="228" y="171"/>
                  </a:lnTo>
                  <a:lnTo>
                    <a:pt x="225" y="160"/>
                  </a:lnTo>
                  <a:lnTo>
                    <a:pt x="225" y="151"/>
                  </a:lnTo>
                  <a:lnTo>
                    <a:pt x="225" y="140"/>
                  </a:lnTo>
                  <a:lnTo>
                    <a:pt x="222" y="137"/>
                  </a:lnTo>
                  <a:lnTo>
                    <a:pt x="220" y="134"/>
                  </a:lnTo>
                  <a:lnTo>
                    <a:pt x="216" y="132"/>
                  </a:lnTo>
                  <a:lnTo>
                    <a:pt x="213" y="129"/>
                  </a:lnTo>
                  <a:lnTo>
                    <a:pt x="210" y="130"/>
                  </a:lnTo>
                  <a:lnTo>
                    <a:pt x="207" y="130"/>
                  </a:lnTo>
                  <a:lnTo>
                    <a:pt x="203" y="132"/>
                  </a:lnTo>
                  <a:lnTo>
                    <a:pt x="201" y="133"/>
                  </a:lnTo>
                  <a:lnTo>
                    <a:pt x="195" y="152"/>
                  </a:lnTo>
                  <a:lnTo>
                    <a:pt x="193" y="178"/>
                  </a:lnTo>
                  <a:lnTo>
                    <a:pt x="193" y="205"/>
                  </a:lnTo>
                  <a:lnTo>
                    <a:pt x="193" y="229"/>
                  </a:lnTo>
                  <a:lnTo>
                    <a:pt x="163" y="229"/>
                  </a:lnTo>
                  <a:lnTo>
                    <a:pt x="156" y="213"/>
                  </a:lnTo>
                  <a:lnTo>
                    <a:pt x="150" y="196"/>
                  </a:lnTo>
                  <a:lnTo>
                    <a:pt x="144" y="180"/>
                  </a:lnTo>
                  <a:lnTo>
                    <a:pt x="138" y="163"/>
                  </a:lnTo>
                  <a:lnTo>
                    <a:pt x="131" y="147"/>
                  </a:lnTo>
                  <a:lnTo>
                    <a:pt x="125" y="128"/>
                  </a:lnTo>
                  <a:lnTo>
                    <a:pt x="119" y="111"/>
                  </a:lnTo>
                  <a:lnTo>
                    <a:pt x="114" y="92"/>
                  </a:lnTo>
                  <a:lnTo>
                    <a:pt x="109" y="88"/>
                  </a:lnTo>
                  <a:lnTo>
                    <a:pt x="106" y="84"/>
                  </a:lnTo>
                  <a:lnTo>
                    <a:pt x="102" y="82"/>
                  </a:lnTo>
                  <a:lnTo>
                    <a:pt x="99" y="83"/>
                  </a:lnTo>
                  <a:lnTo>
                    <a:pt x="95" y="87"/>
                  </a:lnTo>
                  <a:lnTo>
                    <a:pt x="92" y="89"/>
                  </a:lnTo>
                  <a:lnTo>
                    <a:pt x="89" y="91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6" y="94"/>
                  </a:lnTo>
                  <a:lnTo>
                    <a:pt x="81" y="99"/>
                  </a:lnTo>
                  <a:lnTo>
                    <a:pt x="78" y="102"/>
                  </a:lnTo>
                  <a:lnTo>
                    <a:pt x="73" y="104"/>
                  </a:lnTo>
                  <a:lnTo>
                    <a:pt x="68" y="106"/>
                  </a:lnTo>
                  <a:lnTo>
                    <a:pt x="68" y="107"/>
                  </a:lnTo>
                  <a:lnTo>
                    <a:pt x="68" y="108"/>
                  </a:lnTo>
                  <a:lnTo>
                    <a:pt x="68" y="111"/>
                  </a:lnTo>
                  <a:lnTo>
                    <a:pt x="68" y="112"/>
                  </a:lnTo>
                  <a:lnTo>
                    <a:pt x="62" y="114"/>
                  </a:lnTo>
                  <a:lnTo>
                    <a:pt x="57" y="117"/>
                  </a:lnTo>
                  <a:lnTo>
                    <a:pt x="53" y="119"/>
                  </a:lnTo>
                  <a:lnTo>
                    <a:pt x="49" y="120"/>
                  </a:lnTo>
                  <a:lnTo>
                    <a:pt x="46" y="121"/>
                  </a:lnTo>
                  <a:lnTo>
                    <a:pt x="42" y="122"/>
                  </a:lnTo>
                  <a:lnTo>
                    <a:pt x="36" y="123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0" y="125"/>
                  </a:lnTo>
                  <a:lnTo>
                    <a:pt x="28" y="128"/>
                  </a:lnTo>
                  <a:lnTo>
                    <a:pt x="28" y="132"/>
                  </a:lnTo>
                  <a:lnTo>
                    <a:pt x="30" y="137"/>
                  </a:lnTo>
                  <a:lnTo>
                    <a:pt x="32" y="143"/>
                  </a:lnTo>
                  <a:lnTo>
                    <a:pt x="41" y="153"/>
                  </a:lnTo>
                  <a:lnTo>
                    <a:pt x="50" y="165"/>
                  </a:lnTo>
                  <a:lnTo>
                    <a:pt x="59" y="175"/>
                  </a:lnTo>
                  <a:lnTo>
                    <a:pt x="69" y="186"/>
                  </a:lnTo>
                  <a:lnTo>
                    <a:pt x="78" y="197"/>
                  </a:lnTo>
                  <a:lnTo>
                    <a:pt x="87" y="208"/>
                  </a:lnTo>
                  <a:lnTo>
                    <a:pt x="95" y="219"/>
                  </a:lnTo>
                  <a:lnTo>
                    <a:pt x="104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02" name="Freeform 565"/>
            <p:cNvSpPr>
              <a:spLocks/>
            </p:cNvSpPr>
            <p:nvPr/>
          </p:nvSpPr>
          <p:spPr bwMode="auto">
            <a:xfrm>
              <a:off x="3677" y="2674"/>
              <a:ext cx="115" cy="115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97" y="22"/>
                </a:cxn>
                <a:cxn ang="0">
                  <a:pos x="79" y="45"/>
                </a:cxn>
                <a:cxn ang="0">
                  <a:pos x="59" y="67"/>
                </a:cxn>
                <a:cxn ang="0">
                  <a:pos x="39" y="90"/>
                </a:cxn>
                <a:cxn ang="0">
                  <a:pos x="38" y="107"/>
                </a:cxn>
                <a:cxn ang="0">
                  <a:pos x="55" y="116"/>
                </a:cxn>
                <a:cxn ang="0">
                  <a:pos x="64" y="123"/>
                </a:cxn>
                <a:cxn ang="0">
                  <a:pos x="72" y="130"/>
                </a:cxn>
                <a:cxn ang="0">
                  <a:pos x="73" y="130"/>
                </a:cxn>
                <a:cxn ang="0">
                  <a:pos x="74" y="131"/>
                </a:cxn>
                <a:cxn ang="0">
                  <a:pos x="92" y="143"/>
                </a:cxn>
                <a:cxn ang="0">
                  <a:pos x="106" y="132"/>
                </a:cxn>
                <a:cxn ang="0">
                  <a:pos x="117" y="98"/>
                </a:cxn>
                <a:cxn ang="0">
                  <a:pos x="129" y="64"/>
                </a:cxn>
                <a:cxn ang="0">
                  <a:pos x="141" y="32"/>
                </a:cxn>
                <a:cxn ang="0">
                  <a:pos x="154" y="0"/>
                </a:cxn>
                <a:cxn ang="0">
                  <a:pos x="186" y="24"/>
                </a:cxn>
                <a:cxn ang="0">
                  <a:pos x="187" y="74"/>
                </a:cxn>
                <a:cxn ang="0">
                  <a:pos x="195" y="93"/>
                </a:cxn>
                <a:cxn ang="0">
                  <a:pos x="202" y="94"/>
                </a:cxn>
                <a:cxn ang="0">
                  <a:pos x="208" y="93"/>
                </a:cxn>
                <a:cxn ang="0">
                  <a:pos x="214" y="89"/>
                </a:cxn>
                <a:cxn ang="0">
                  <a:pos x="217" y="69"/>
                </a:cxn>
                <a:cxn ang="0">
                  <a:pos x="224" y="40"/>
                </a:cxn>
                <a:cxn ang="0">
                  <a:pos x="230" y="108"/>
                </a:cxn>
                <a:cxn ang="0">
                  <a:pos x="223" y="110"/>
                </a:cxn>
                <a:cxn ang="0">
                  <a:pos x="216" y="114"/>
                </a:cxn>
                <a:cxn ang="0">
                  <a:pos x="215" y="120"/>
                </a:cxn>
                <a:cxn ang="0">
                  <a:pos x="213" y="125"/>
                </a:cxn>
                <a:cxn ang="0">
                  <a:pos x="220" y="133"/>
                </a:cxn>
                <a:cxn ang="0">
                  <a:pos x="230" y="143"/>
                </a:cxn>
                <a:cxn ang="0">
                  <a:pos x="218" y="197"/>
                </a:cxn>
                <a:cxn ang="0">
                  <a:pos x="194" y="193"/>
                </a:cxn>
                <a:cxn ang="0">
                  <a:pos x="170" y="189"/>
                </a:cxn>
                <a:cxn ang="0">
                  <a:pos x="146" y="184"/>
                </a:cxn>
                <a:cxn ang="0">
                  <a:pos x="126" y="182"/>
                </a:cxn>
                <a:cxn ang="0">
                  <a:pos x="118" y="189"/>
                </a:cxn>
                <a:cxn ang="0">
                  <a:pos x="119" y="198"/>
                </a:cxn>
                <a:cxn ang="0">
                  <a:pos x="123" y="204"/>
                </a:cxn>
                <a:cxn ang="0">
                  <a:pos x="127" y="214"/>
                </a:cxn>
                <a:cxn ang="0">
                  <a:pos x="127" y="223"/>
                </a:cxn>
                <a:cxn ang="0">
                  <a:pos x="0" y="229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115" y="0"/>
                  </a:lnTo>
                  <a:lnTo>
                    <a:pt x="106" y="11"/>
                  </a:lnTo>
                  <a:lnTo>
                    <a:pt x="97" y="22"/>
                  </a:lnTo>
                  <a:lnTo>
                    <a:pt x="88" y="33"/>
                  </a:lnTo>
                  <a:lnTo>
                    <a:pt x="79" y="45"/>
                  </a:lnTo>
                  <a:lnTo>
                    <a:pt x="69" y="56"/>
                  </a:lnTo>
                  <a:lnTo>
                    <a:pt x="59" y="67"/>
                  </a:lnTo>
                  <a:lnTo>
                    <a:pt x="49" y="78"/>
                  </a:lnTo>
                  <a:lnTo>
                    <a:pt x="39" y="90"/>
                  </a:lnTo>
                  <a:lnTo>
                    <a:pt x="35" y="100"/>
                  </a:lnTo>
                  <a:lnTo>
                    <a:pt x="38" y="107"/>
                  </a:lnTo>
                  <a:lnTo>
                    <a:pt x="44" y="112"/>
                  </a:lnTo>
                  <a:lnTo>
                    <a:pt x="55" y="116"/>
                  </a:lnTo>
                  <a:lnTo>
                    <a:pt x="59" y="120"/>
                  </a:lnTo>
                  <a:lnTo>
                    <a:pt x="64" y="123"/>
                  </a:lnTo>
                  <a:lnTo>
                    <a:pt x="68" y="127"/>
                  </a:lnTo>
                  <a:lnTo>
                    <a:pt x="72" y="130"/>
                  </a:lnTo>
                  <a:lnTo>
                    <a:pt x="72" y="130"/>
                  </a:lnTo>
                  <a:lnTo>
                    <a:pt x="73" y="130"/>
                  </a:lnTo>
                  <a:lnTo>
                    <a:pt x="73" y="131"/>
                  </a:lnTo>
                  <a:lnTo>
                    <a:pt x="74" y="131"/>
                  </a:lnTo>
                  <a:lnTo>
                    <a:pt x="84" y="139"/>
                  </a:lnTo>
                  <a:lnTo>
                    <a:pt x="92" y="143"/>
                  </a:lnTo>
                  <a:lnTo>
                    <a:pt x="99" y="140"/>
                  </a:lnTo>
                  <a:lnTo>
                    <a:pt x="106" y="132"/>
                  </a:lnTo>
                  <a:lnTo>
                    <a:pt x="111" y="115"/>
                  </a:lnTo>
                  <a:lnTo>
                    <a:pt x="117" y="98"/>
                  </a:lnTo>
                  <a:lnTo>
                    <a:pt x="123" y="80"/>
                  </a:lnTo>
                  <a:lnTo>
                    <a:pt x="129" y="64"/>
                  </a:lnTo>
                  <a:lnTo>
                    <a:pt x="135" y="48"/>
                  </a:lnTo>
                  <a:lnTo>
                    <a:pt x="141" y="32"/>
                  </a:lnTo>
                  <a:lnTo>
                    <a:pt x="147" y="16"/>
                  </a:lnTo>
                  <a:lnTo>
                    <a:pt x="154" y="0"/>
                  </a:lnTo>
                  <a:lnTo>
                    <a:pt x="185" y="0"/>
                  </a:lnTo>
                  <a:lnTo>
                    <a:pt x="186" y="24"/>
                  </a:lnTo>
                  <a:lnTo>
                    <a:pt x="186" y="49"/>
                  </a:lnTo>
                  <a:lnTo>
                    <a:pt x="187" y="74"/>
                  </a:lnTo>
                  <a:lnTo>
                    <a:pt x="193" y="92"/>
                  </a:lnTo>
                  <a:lnTo>
                    <a:pt x="195" y="93"/>
                  </a:lnTo>
                  <a:lnTo>
                    <a:pt x="199" y="93"/>
                  </a:lnTo>
                  <a:lnTo>
                    <a:pt x="202" y="94"/>
                  </a:lnTo>
                  <a:lnTo>
                    <a:pt x="205" y="95"/>
                  </a:lnTo>
                  <a:lnTo>
                    <a:pt x="208" y="93"/>
                  </a:lnTo>
                  <a:lnTo>
                    <a:pt x="211" y="91"/>
                  </a:lnTo>
                  <a:lnTo>
                    <a:pt x="214" y="89"/>
                  </a:lnTo>
                  <a:lnTo>
                    <a:pt x="217" y="86"/>
                  </a:lnTo>
                  <a:lnTo>
                    <a:pt x="217" y="69"/>
                  </a:lnTo>
                  <a:lnTo>
                    <a:pt x="220" y="53"/>
                  </a:lnTo>
                  <a:lnTo>
                    <a:pt x="224" y="40"/>
                  </a:lnTo>
                  <a:lnTo>
                    <a:pt x="230" y="30"/>
                  </a:lnTo>
                  <a:lnTo>
                    <a:pt x="230" y="108"/>
                  </a:lnTo>
                  <a:lnTo>
                    <a:pt x="226" y="109"/>
                  </a:lnTo>
                  <a:lnTo>
                    <a:pt x="223" y="110"/>
                  </a:lnTo>
                  <a:lnTo>
                    <a:pt x="220" y="113"/>
                  </a:lnTo>
                  <a:lnTo>
                    <a:pt x="216" y="114"/>
                  </a:lnTo>
                  <a:lnTo>
                    <a:pt x="215" y="116"/>
                  </a:lnTo>
                  <a:lnTo>
                    <a:pt x="215" y="120"/>
                  </a:lnTo>
                  <a:lnTo>
                    <a:pt x="214" y="123"/>
                  </a:lnTo>
                  <a:lnTo>
                    <a:pt x="213" y="125"/>
                  </a:lnTo>
                  <a:lnTo>
                    <a:pt x="216" y="130"/>
                  </a:lnTo>
                  <a:lnTo>
                    <a:pt x="220" y="133"/>
                  </a:lnTo>
                  <a:lnTo>
                    <a:pt x="224" y="138"/>
                  </a:lnTo>
                  <a:lnTo>
                    <a:pt x="230" y="143"/>
                  </a:lnTo>
                  <a:lnTo>
                    <a:pt x="230" y="199"/>
                  </a:lnTo>
                  <a:lnTo>
                    <a:pt x="218" y="197"/>
                  </a:lnTo>
                  <a:lnTo>
                    <a:pt x="207" y="196"/>
                  </a:lnTo>
                  <a:lnTo>
                    <a:pt x="194" y="193"/>
                  </a:lnTo>
                  <a:lnTo>
                    <a:pt x="183" y="191"/>
                  </a:lnTo>
                  <a:lnTo>
                    <a:pt x="170" y="189"/>
                  </a:lnTo>
                  <a:lnTo>
                    <a:pt x="158" y="187"/>
                  </a:lnTo>
                  <a:lnTo>
                    <a:pt x="146" y="184"/>
                  </a:lnTo>
                  <a:lnTo>
                    <a:pt x="134" y="181"/>
                  </a:lnTo>
                  <a:lnTo>
                    <a:pt x="126" y="182"/>
                  </a:lnTo>
                  <a:lnTo>
                    <a:pt x="120" y="185"/>
                  </a:lnTo>
                  <a:lnTo>
                    <a:pt x="118" y="189"/>
                  </a:lnTo>
                  <a:lnTo>
                    <a:pt x="117" y="195"/>
                  </a:lnTo>
                  <a:lnTo>
                    <a:pt x="119" y="198"/>
                  </a:lnTo>
                  <a:lnTo>
                    <a:pt x="122" y="200"/>
                  </a:lnTo>
                  <a:lnTo>
                    <a:pt x="123" y="204"/>
                  </a:lnTo>
                  <a:lnTo>
                    <a:pt x="125" y="207"/>
                  </a:lnTo>
                  <a:lnTo>
                    <a:pt x="127" y="214"/>
                  </a:lnTo>
                  <a:lnTo>
                    <a:pt x="127" y="219"/>
                  </a:lnTo>
                  <a:lnTo>
                    <a:pt x="127" y="223"/>
                  </a:lnTo>
                  <a:lnTo>
                    <a:pt x="126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03" name="Freeform 566"/>
            <p:cNvSpPr>
              <a:spLocks/>
            </p:cNvSpPr>
            <p:nvPr/>
          </p:nvSpPr>
          <p:spPr bwMode="auto">
            <a:xfrm>
              <a:off x="3677" y="2559"/>
              <a:ext cx="75" cy="1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0"/>
                </a:cxn>
                <a:cxn ang="0">
                  <a:pos x="82" y="10"/>
                </a:cxn>
                <a:cxn ang="0">
                  <a:pos x="70" y="19"/>
                </a:cxn>
                <a:cxn ang="0">
                  <a:pos x="59" y="29"/>
                </a:cxn>
                <a:cxn ang="0">
                  <a:pos x="50" y="38"/>
                </a:cxn>
                <a:cxn ang="0">
                  <a:pos x="42" y="49"/>
                </a:cxn>
                <a:cxn ang="0">
                  <a:pos x="36" y="58"/>
                </a:cxn>
                <a:cxn ang="0">
                  <a:pos x="33" y="68"/>
                </a:cxn>
                <a:cxn ang="0">
                  <a:pos x="33" y="78"/>
                </a:cxn>
                <a:cxn ang="0">
                  <a:pos x="49" y="94"/>
                </a:cxn>
                <a:cxn ang="0">
                  <a:pos x="61" y="110"/>
                </a:cxn>
                <a:cxn ang="0">
                  <a:pos x="68" y="127"/>
                </a:cxn>
                <a:cxn ang="0">
                  <a:pos x="70" y="143"/>
                </a:cxn>
                <a:cxn ang="0">
                  <a:pos x="66" y="159"/>
                </a:cxn>
                <a:cxn ang="0">
                  <a:pos x="58" y="174"/>
                </a:cxn>
                <a:cxn ang="0">
                  <a:pos x="43" y="188"/>
                </a:cxn>
                <a:cxn ang="0">
                  <a:pos x="24" y="201"/>
                </a:cxn>
                <a:cxn ang="0">
                  <a:pos x="23" y="205"/>
                </a:cxn>
                <a:cxn ang="0">
                  <a:pos x="23" y="209"/>
                </a:cxn>
                <a:cxn ang="0">
                  <a:pos x="23" y="212"/>
                </a:cxn>
                <a:cxn ang="0">
                  <a:pos x="21" y="216"/>
                </a:cxn>
                <a:cxn ang="0">
                  <a:pos x="24" y="218"/>
                </a:cxn>
                <a:cxn ang="0">
                  <a:pos x="26" y="220"/>
                </a:cxn>
                <a:cxn ang="0">
                  <a:pos x="28" y="223"/>
                </a:cxn>
                <a:cxn ang="0">
                  <a:pos x="31" y="225"/>
                </a:cxn>
                <a:cxn ang="0">
                  <a:pos x="46" y="222"/>
                </a:cxn>
                <a:cxn ang="0">
                  <a:pos x="63" y="215"/>
                </a:cxn>
                <a:cxn ang="0">
                  <a:pos x="80" y="204"/>
                </a:cxn>
                <a:cxn ang="0">
                  <a:pos x="99" y="194"/>
                </a:cxn>
                <a:cxn ang="0">
                  <a:pos x="115" y="185"/>
                </a:cxn>
                <a:cxn ang="0">
                  <a:pos x="130" y="179"/>
                </a:cxn>
                <a:cxn ang="0">
                  <a:pos x="142" y="179"/>
                </a:cxn>
                <a:cxn ang="0">
                  <a:pos x="150" y="186"/>
                </a:cxn>
                <a:cxn ang="0">
                  <a:pos x="146" y="192"/>
                </a:cxn>
                <a:cxn ang="0">
                  <a:pos x="141" y="197"/>
                </a:cxn>
                <a:cxn ang="0">
                  <a:pos x="137" y="203"/>
                </a:cxn>
                <a:cxn ang="0">
                  <a:pos x="133" y="208"/>
                </a:cxn>
                <a:cxn ang="0">
                  <a:pos x="129" y="214"/>
                </a:cxn>
                <a:cxn ang="0">
                  <a:pos x="124" y="219"/>
                </a:cxn>
                <a:cxn ang="0">
                  <a:pos x="119" y="225"/>
                </a:cxn>
                <a:cxn ang="0">
                  <a:pos x="115" y="231"/>
                </a:cxn>
                <a:cxn ang="0">
                  <a:pos x="0" y="231"/>
                </a:cxn>
                <a:cxn ang="0">
                  <a:pos x="0" y="217"/>
                </a:cxn>
                <a:cxn ang="0">
                  <a:pos x="1" y="217"/>
                </a:cxn>
                <a:cxn ang="0">
                  <a:pos x="1" y="217"/>
                </a:cxn>
                <a:cxn ang="0">
                  <a:pos x="1" y="217"/>
                </a:cxn>
                <a:cxn ang="0">
                  <a:pos x="1" y="216"/>
                </a:cxn>
                <a:cxn ang="0">
                  <a:pos x="1" y="216"/>
                </a:cxn>
                <a:cxn ang="0">
                  <a:pos x="1" y="215"/>
                </a:cxn>
                <a:cxn ang="0">
                  <a:pos x="1" y="215"/>
                </a:cxn>
                <a:cxn ang="0">
                  <a:pos x="0" y="21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0" h="231">
                  <a:moveTo>
                    <a:pt x="0" y="0"/>
                  </a:moveTo>
                  <a:lnTo>
                    <a:pt x="95" y="0"/>
                  </a:lnTo>
                  <a:lnTo>
                    <a:pt x="82" y="10"/>
                  </a:lnTo>
                  <a:lnTo>
                    <a:pt x="70" y="19"/>
                  </a:lnTo>
                  <a:lnTo>
                    <a:pt x="59" y="29"/>
                  </a:lnTo>
                  <a:lnTo>
                    <a:pt x="50" y="38"/>
                  </a:lnTo>
                  <a:lnTo>
                    <a:pt x="42" y="49"/>
                  </a:lnTo>
                  <a:lnTo>
                    <a:pt x="36" y="58"/>
                  </a:lnTo>
                  <a:lnTo>
                    <a:pt x="33" y="68"/>
                  </a:lnTo>
                  <a:lnTo>
                    <a:pt x="33" y="78"/>
                  </a:lnTo>
                  <a:lnTo>
                    <a:pt x="49" y="94"/>
                  </a:lnTo>
                  <a:lnTo>
                    <a:pt x="61" y="110"/>
                  </a:lnTo>
                  <a:lnTo>
                    <a:pt x="68" y="127"/>
                  </a:lnTo>
                  <a:lnTo>
                    <a:pt x="70" y="143"/>
                  </a:lnTo>
                  <a:lnTo>
                    <a:pt x="66" y="159"/>
                  </a:lnTo>
                  <a:lnTo>
                    <a:pt x="58" y="174"/>
                  </a:lnTo>
                  <a:lnTo>
                    <a:pt x="43" y="188"/>
                  </a:lnTo>
                  <a:lnTo>
                    <a:pt x="24" y="201"/>
                  </a:lnTo>
                  <a:lnTo>
                    <a:pt x="23" y="205"/>
                  </a:lnTo>
                  <a:lnTo>
                    <a:pt x="23" y="209"/>
                  </a:lnTo>
                  <a:lnTo>
                    <a:pt x="23" y="212"/>
                  </a:lnTo>
                  <a:lnTo>
                    <a:pt x="21" y="216"/>
                  </a:lnTo>
                  <a:lnTo>
                    <a:pt x="24" y="218"/>
                  </a:lnTo>
                  <a:lnTo>
                    <a:pt x="26" y="220"/>
                  </a:lnTo>
                  <a:lnTo>
                    <a:pt x="28" y="223"/>
                  </a:lnTo>
                  <a:lnTo>
                    <a:pt x="31" y="225"/>
                  </a:lnTo>
                  <a:lnTo>
                    <a:pt x="46" y="222"/>
                  </a:lnTo>
                  <a:lnTo>
                    <a:pt x="63" y="215"/>
                  </a:lnTo>
                  <a:lnTo>
                    <a:pt x="80" y="204"/>
                  </a:lnTo>
                  <a:lnTo>
                    <a:pt x="99" y="194"/>
                  </a:lnTo>
                  <a:lnTo>
                    <a:pt x="115" y="185"/>
                  </a:lnTo>
                  <a:lnTo>
                    <a:pt x="130" y="179"/>
                  </a:lnTo>
                  <a:lnTo>
                    <a:pt x="142" y="179"/>
                  </a:lnTo>
                  <a:lnTo>
                    <a:pt x="150" y="186"/>
                  </a:lnTo>
                  <a:lnTo>
                    <a:pt x="146" y="192"/>
                  </a:lnTo>
                  <a:lnTo>
                    <a:pt x="141" y="197"/>
                  </a:lnTo>
                  <a:lnTo>
                    <a:pt x="137" y="203"/>
                  </a:lnTo>
                  <a:lnTo>
                    <a:pt x="133" y="208"/>
                  </a:lnTo>
                  <a:lnTo>
                    <a:pt x="129" y="214"/>
                  </a:lnTo>
                  <a:lnTo>
                    <a:pt x="124" y="219"/>
                  </a:lnTo>
                  <a:lnTo>
                    <a:pt x="119" y="225"/>
                  </a:lnTo>
                  <a:lnTo>
                    <a:pt x="115" y="231"/>
                  </a:lnTo>
                  <a:lnTo>
                    <a:pt x="0" y="231"/>
                  </a:lnTo>
                  <a:lnTo>
                    <a:pt x="0" y="217"/>
                  </a:lnTo>
                  <a:lnTo>
                    <a:pt x="1" y="217"/>
                  </a:lnTo>
                  <a:lnTo>
                    <a:pt x="1" y="217"/>
                  </a:lnTo>
                  <a:lnTo>
                    <a:pt x="1" y="217"/>
                  </a:lnTo>
                  <a:lnTo>
                    <a:pt x="1" y="216"/>
                  </a:lnTo>
                  <a:lnTo>
                    <a:pt x="1" y="216"/>
                  </a:lnTo>
                  <a:lnTo>
                    <a:pt x="1" y="215"/>
                  </a:lnTo>
                  <a:lnTo>
                    <a:pt x="1" y="215"/>
                  </a:lnTo>
                  <a:lnTo>
                    <a:pt x="0" y="2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04" name="Freeform 567"/>
            <p:cNvSpPr>
              <a:spLocks/>
            </p:cNvSpPr>
            <p:nvPr/>
          </p:nvSpPr>
          <p:spPr bwMode="auto">
            <a:xfrm>
              <a:off x="3754" y="2658"/>
              <a:ext cx="15" cy="16"/>
            </a:xfrm>
            <a:custGeom>
              <a:avLst/>
              <a:gdLst/>
              <a:ahLst/>
              <a:cxnLst>
                <a:cxn ang="0">
                  <a:pos x="31" y="32"/>
                </a:cxn>
                <a:cxn ang="0">
                  <a:pos x="0" y="32"/>
                </a:cxn>
                <a:cxn ang="0">
                  <a:pos x="2" y="24"/>
                </a:cxn>
                <a:cxn ang="0">
                  <a:pos x="6" y="16"/>
                </a:cxn>
                <a:cxn ang="0">
                  <a:pos x="9" y="8"/>
                </a:cxn>
                <a:cxn ang="0">
                  <a:pos x="13" y="0"/>
                </a:cxn>
                <a:cxn ang="0">
                  <a:pos x="21" y="2"/>
                </a:cxn>
                <a:cxn ang="0">
                  <a:pos x="26" y="9"/>
                </a:cxn>
                <a:cxn ang="0">
                  <a:pos x="30" y="18"/>
                </a:cxn>
                <a:cxn ang="0">
                  <a:pos x="31" y="32"/>
                </a:cxn>
              </a:cxnLst>
              <a:rect l="0" t="0" r="r" b="b"/>
              <a:pathLst>
                <a:path w="31" h="32">
                  <a:moveTo>
                    <a:pt x="31" y="32"/>
                  </a:moveTo>
                  <a:lnTo>
                    <a:pt x="0" y="32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9" y="8"/>
                  </a:lnTo>
                  <a:lnTo>
                    <a:pt x="13" y="0"/>
                  </a:lnTo>
                  <a:lnTo>
                    <a:pt x="21" y="2"/>
                  </a:lnTo>
                  <a:lnTo>
                    <a:pt x="26" y="9"/>
                  </a:lnTo>
                  <a:lnTo>
                    <a:pt x="30" y="18"/>
                  </a:lnTo>
                  <a:lnTo>
                    <a:pt x="31" y="32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05" name="Freeform 568"/>
            <p:cNvSpPr>
              <a:spLocks/>
            </p:cNvSpPr>
            <p:nvPr/>
          </p:nvSpPr>
          <p:spPr bwMode="auto">
            <a:xfrm>
              <a:off x="3677" y="2444"/>
              <a:ext cx="115" cy="1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" y="0"/>
                </a:cxn>
                <a:cxn ang="0">
                  <a:pos x="64" y="7"/>
                </a:cxn>
                <a:cxn ang="0">
                  <a:pos x="71" y="14"/>
                </a:cxn>
                <a:cxn ang="0">
                  <a:pos x="78" y="21"/>
                </a:cxn>
                <a:cxn ang="0">
                  <a:pos x="85" y="26"/>
                </a:cxn>
                <a:cxn ang="0">
                  <a:pos x="92" y="32"/>
                </a:cxn>
                <a:cxn ang="0">
                  <a:pos x="96" y="36"/>
                </a:cxn>
                <a:cxn ang="0">
                  <a:pos x="101" y="40"/>
                </a:cxn>
                <a:cxn ang="0">
                  <a:pos x="104" y="42"/>
                </a:cxn>
                <a:cxn ang="0">
                  <a:pos x="104" y="47"/>
                </a:cxn>
                <a:cxn ang="0">
                  <a:pos x="103" y="52"/>
                </a:cxn>
                <a:cxn ang="0">
                  <a:pos x="101" y="56"/>
                </a:cxn>
                <a:cxn ang="0">
                  <a:pos x="95" y="66"/>
                </a:cxn>
                <a:cxn ang="0">
                  <a:pos x="94" y="66"/>
                </a:cxn>
                <a:cxn ang="0">
                  <a:pos x="93" y="66"/>
                </a:cxn>
                <a:cxn ang="0">
                  <a:pos x="91" y="66"/>
                </a:cxn>
                <a:cxn ang="0">
                  <a:pos x="89" y="66"/>
                </a:cxn>
                <a:cxn ang="0">
                  <a:pos x="88" y="69"/>
                </a:cxn>
                <a:cxn ang="0">
                  <a:pos x="87" y="71"/>
                </a:cxn>
                <a:cxn ang="0">
                  <a:pos x="82" y="78"/>
                </a:cxn>
                <a:cxn ang="0">
                  <a:pos x="74" y="89"/>
                </a:cxn>
                <a:cxn ang="0">
                  <a:pos x="73" y="89"/>
                </a:cxn>
                <a:cxn ang="0">
                  <a:pos x="72" y="89"/>
                </a:cxn>
                <a:cxn ang="0">
                  <a:pos x="71" y="89"/>
                </a:cxn>
                <a:cxn ang="0">
                  <a:pos x="70" y="89"/>
                </a:cxn>
                <a:cxn ang="0">
                  <a:pos x="66" y="94"/>
                </a:cxn>
                <a:cxn ang="0">
                  <a:pos x="62" y="99"/>
                </a:cxn>
                <a:cxn ang="0">
                  <a:pos x="56" y="105"/>
                </a:cxn>
                <a:cxn ang="0">
                  <a:pos x="51" y="110"/>
                </a:cxn>
                <a:cxn ang="0">
                  <a:pos x="48" y="117"/>
                </a:cxn>
                <a:cxn ang="0">
                  <a:pos x="46" y="123"/>
                </a:cxn>
                <a:cxn ang="0">
                  <a:pos x="47" y="130"/>
                </a:cxn>
                <a:cxn ang="0">
                  <a:pos x="51" y="137"/>
                </a:cxn>
                <a:cxn ang="0">
                  <a:pos x="88" y="129"/>
                </a:cxn>
                <a:cxn ang="0">
                  <a:pos x="118" y="122"/>
                </a:cxn>
                <a:cxn ang="0">
                  <a:pos x="145" y="116"/>
                </a:cxn>
                <a:cxn ang="0">
                  <a:pos x="165" y="112"/>
                </a:cxn>
                <a:cxn ang="0">
                  <a:pos x="184" y="107"/>
                </a:cxn>
                <a:cxn ang="0">
                  <a:pos x="200" y="104"/>
                </a:cxn>
                <a:cxn ang="0">
                  <a:pos x="215" y="101"/>
                </a:cxn>
                <a:cxn ang="0">
                  <a:pos x="230" y="98"/>
                </a:cxn>
                <a:cxn ang="0">
                  <a:pos x="230" y="143"/>
                </a:cxn>
                <a:cxn ang="0">
                  <a:pos x="223" y="147"/>
                </a:cxn>
                <a:cxn ang="0">
                  <a:pos x="216" y="152"/>
                </a:cxn>
                <a:cxn ang="0">
                  <a:pos x="208" y="158"/>
                </a:cxn>
                <a:cxn ang="0">
                  <a:pos x="199" y="165"/>
                </a:cxn>
                <a:cxn ang="0">
                  <a:pos x="199" y="166"/>
                </a:cxn>
                <a:cxn ang="0">
                  <a:pos x="199" y="167"/>
                </a:cxn>
                <a:cxn ang="0">
                  <a:pos x="199" y="168"/>
                </a:cxn>
                <a:cxn ang="0">
                  <a:pos x="199" y="169"/>
                </a:cxn>
                <a:cxn ang="0">
                  <a:pos x="190" y="175"/>
                </a:cxn>
                <a:cxn ang="0">
                  <a:pos x="178" y="181"/>
                </a:cxn>
                <a:cxn ang="0">
                  <a:pos x="167" y="188"/>
                </a:cxn>
                <a:cxn ang="0">
                  <a:pos x="153" y="196"/>
                </a:cxn>
                <a:cxn ang="0">
                  <a:pos x="139" y="204"/>
                </a:cxn>
                <a:cxn ang="0">
                  <a:pos x="124" y="212"/>
                </a:cxn>
                <a:cxn ang="0">
                  <a:pos x="109" y="221"/>
                </a:cxn>
                <a:cxn ang="0">
                  <a:pos x="95" y="230"/>
                </a:cxn>
                <a:cxn ang="0">
                  <a:pos x="0" y="230"/>
                </a:cxn>
                <a:cxn ang="0">
                  <a:pos x="0" y="0"/>
                </a:cxn>
              </a:cxnLst>
              <a:rect l="0" t="0" r="r" b="b"/>
              <a:pathLst>
                <a:path w="230" h="230">
                  <a:moveTo>
                    <a:pt x="0" y="0"/>
                  </a:moveTo>
                  <a:lnTo>
                    <a:pt x="57" y="0"/>
                  </a:lnTo>
                  <a:lnTo>
                    <a:pt x="64" y="7"/>
                  </a:lnTo>
                  <a:lnTo>
                    <a:pt x="71" y="14"/>
                  </a:lnTo>
                  <a:lnTo>
                    <a:pt x="78" y="21"/>
                  </a:lnTo>
                  <a:lnTo>
                    <a:pt x="85" y="26"/>
                  </a:lnTo>
                  <a:lnTo>
                    <a:pt x="92" y="32"/>
                  </a:lnTo>
                  <a:lnTo>
                    <a:pt x="96" y="36"/>
                  </a:lnTo>
                  <a:lnTo>
                    <a:pt x="101" y="40"/>
                  </a:lnTo>
                  <a:lnTo>
                    <a:pt x="104" y="42"/>
                  </a:lnTo>
                  <a:lnTo>
                    <a:pt x="104" y="47"/>
                  </a:lnTo>
                  <a:lnTo>
                    <a:pt x="103" y="52"/>
                  </a:lnTo>
                  <a:lnTo>
                    <a:pt x="101" y="56"/>
                  </a:lnTo>
                  <a:lnTo>
                    <a:pt x="95" y="66"/>
                  </a:lnTo>
                  <a:lnTo>
                    <a:pt x="94" y="66"/>
                  </a:lnTo>
                  <a:lnTo>
                    <a:pt x="93" y="66"/>
                  </a:lnTo>
                  <a:lnTo>
                    <a:pt x="91" y="66"/>
                  </a:lnTo>
                  <a:lnTo>
                    <a:pt x="89" y="66"/>
                  </a:lnTo>
                  <a:lnTo>
                    <a:pt x="88" y="69"/>
                  </a:lnTo>
                  <a:lnTo>
                    <a:pt x="87" y="71"/>
                  </a:lnTo>
                  <a:lnTo>
                    <a:pt x="82" y="78"/>
                  </a:lnTo>
                  <a:lnTo>
                    <a:pt x="74" y="89"/>
                  </a:lnTo>
                  <a:lnTo>
                    <a:pt x="73" y="89"/>
                  </a:lnTo>
                  <a:lnTo>
                    <a:pt x="72" y="89"/>
                  </a:lnTo>
                  <a:lnTo>
                    <a:pt x="71" y="89"/>
                  </a:lnTo>
                  <a:lnTo>
                    <a:pt x="70" y="89"/>
                  </a:lnTo>
                  <a:lnTo>
                    <a:pt x="66" y="94"/>
                  </a:lnTo>
                  <a:lnTo>
                    <a:pt x="62" y="99"/>
                  </a:lnTo>
                  <a:lnTo>
                    <a:pt x="56" y="105"/>
                  </a:lnTo>
                  <a:lnTo>
                    <a:pt x="51" y="110"/>
                  </a:lnTo>
                  <a:lnTo>
                    <a:pt x="48" y="117"/>
                  </a:lnTo>
                  <a:lnTo>
                    <a:pt x="46" y="123"/>
                  </a:lnTo>
                  <a:lnTo>
                    <a:pt x="47" y="130"/>
                  </a:lnTo>
                  <a:lnTo>
                    <a:pt x="51" y="137"/>
                  </a:lnTo>
                  <a:lnTo>
                    <a:pt x="88" y="129"/>
                  </a:lnTo>
                  <a:lnTo>
                    <a:pt x="118" y="122"/>
                  </a:lnTo>
                  <a:lnTo>
                    <a:pt x="145" y="116"/>
                  </a:lnTo>
                  <a:lnTo>
                    <a:pt x="165" y="112"/>
                  </a:lnTo>
                  <a:lnTo>
                    <a:pt x="184" y="107"/>
                  </a:lnTo>
                  <a:lnTo>
                    <a:pt x="200" y="104"/>
                  </a:lnTo>
                  <a:lnTo>
                    <a:pt x="215" y="101"/>
                  </a:lnTo>
                  <a:lnTo>
                    <a:pt x="230" y="98"/>
                  </a:lnTo>
                  <a:lnTo>
                    <a:pt x="230" y="143"/>
                  </a:lnTo>
                  <a:lnTo>
                    <a:pt x="223" y="147"/>
                  </a:lnTo>
                  <a:lnTo>
                    <a:pt x="216" y="152"/>
                  </a:lnTo>
                  <a:lnTo>
                    <a:pt x="208" y="158"/>
                  </a:lnTo>
                  <a:lnTo>
                    <a:pt x="199" y="165"/>
                  </a:lnTo>
                  <a:lnTo>
                    <a:pt x="199" y="166"/>
                  </a:lnTo>
                  <a:lnTo>
                    <a:pt x="199" y="167"/>
                  </a:lnTo>
                  <a:lnTo>
                    <a:pt x="199" y="168"/>
                  </a:lnTo>
                  <a:lnTo>
                    <a:pt x="199" y="169"/>
                  </a:lnTo>
                  <a:lnTo>
                    <a:pt x="190" y="175"/>
                  </a:lnTo>
                  <a:lnTo>
                    <a:pt x="178" y="181"/>
                  </a:lnTo>
                  <a:lnTo>
                    <a:pt x="167" y="188"/>
                  </a:lnTo>
                  <a:lnTo>
                    <a:pt x="153" y="196"/>
                  </a:lnTo>
                  <a:lnTo>
                    <a:pt x="139" y="204"/>
                  </a:lnTo>
                  <a:lnTo>
                    <a:pt x="124" y="212"/>
                  </a:lnTo>
                  <a:lnTo>
                    <a:pt x="109" y="221"/>
                  </a:lnTo>
                  <a:lnTo>
                    <a:pt x="95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06" name="Freeform 569"/>
            <p:cNvSpPr>
              <a:spLocks/>
            </p:cNvSpPr>
            <p:nvPr/>
          </p:nvSpPr>
          <p:spPr bwMode="auto">
            <a:xfrm>
              <a:off x="3677" y="2329"/>
              <a:ext cx="96" cy="11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4" y="26"/>
                </a:cxn>
                <a:cxn ang="0">
                  <a:pos x="32" y="49"/>
                </a:cxn>
                <a:cxn ang="0">
                  <a:pos x="66" y="44"/>
                </a:cxn>
                <a:cxn ang="0">
                  <a:pos x="101" y="29"/>
                </a:cxn>
                <a:cxn ang="0">
                  <a:pos x="134" y="13"/>
                </a:cxn>
                <a:cxn ang="0">
                  <a:pos x="167" y="0"/>
                </a:cxn>
                <a:cxn ang="0">
                  <a:pos x="190" y="6"/>
                </a:cxn>
                <a:cxn ang="0">
                  <a:pos x="182" y="19"/>
                </a:cxn>
                <a:cxn ang="0">
                  <a:pos x="172" y="32"/>
                </a:cxn>
                <a:cxn ang="0">
                  <a:pos x="161" y="44"/>
                </a:cxn>
                <a:cxn ang="0">
                  <a:pos x="155" y="51"/>
                </a:cxn>
                <a:cxn ang="0">
                  <a:pos x="153" y="51"/>
                </a:cxn>
                <a:cxn ang="0">
                  <a:pos x="148" y="57"/>
                </a:cxn>
                <a:cxn ang="0">
                  <a:pos x="135" y="72"/>
                </a:cxn>
                <a:cxn ang="0">
                  <a:pos x="119" y="87"/>
                </a:cxn>
                <a:cxn ang="0">
                  <a:pos x="108" y="101"/>
                </a:cxn>
                <a:cxn ang="0">
                  <a:pos x="104" y="107"/>
                </a:cxn>
                <a:cxn ang="0">
                  <a:pos x="101" y="107"/>
                </a:cxn>
                <a:cxn ang="0">
                  <a:pos x="100" y="108"/>
                </a:cxn>
                <a:cxn ang="0">
                  <a:pos x="100" y="111"/>
                </a:cxn>
                <a:cxn ang="0">
                  <a:pos x="95" y="115"/>
                </a:cxn>
                <a:cxn ang="0">
                  <a:pos x="82" y="126"/>
                </a:cxn>
                <a:cxn ang="0">
                  <a:pos x="68" y="141"/>
                </a:cxn>
                <a:cxn ang="0">
                  <a:pos x="54" y="155"/>
                </a:cxn>
                <a:cxn ang="0">
                  <a:pos x="47" y="162"/>
                </a:cxn>
                <a:cxn ang="0">
                  <a:pos x="47" y="164"/>
                </a:cxn>
                <a:cxn ang="0">
                  <a:pos x="38" y="170"/>
                </a:cxn>
                <a:cxn ang="0">
                  <a:pos x="31" y="185"/>
                </a:cxn>
                <a:cxn ang="0">
                  <a:pos x="36" y="202"/>
                </a:cxn>
                <a:cxn ang="0">
                  <a:pos x="49" y="221"/>
                </a:cxn>
                <a:cxn ang="0">
                  <a:pos x="0" y="230"/>
                </a:cxn>
              </a:cxnLst>
              <a:rect l="0" t="0" r="r" b="b"/>
              <a:pathLst>
                <a:path w="192" h="230">
                  <a:moveTo>
                    <a:pt x="0" y="0"/>
                  </a:moveTo>
                  <a:lnTo>
                    <a:pt x="41" y="0"/>
                  </a:lnTo>
                  <a:lnTo>
                    <a:pt x="38" y="13"/>
                  </a:lnTo>
                  <a:lnTo>
                    <a:pt x="34" y="26"/>
                  </a:lnTo>
                  <a:lnTo>
                    <a:pt x="32" y="39"/>
                  </a:lnTo>
                  <a:lnTo>
                    <a:pt x="32" y="49"/>
                  </a:lnTo>
                  <a:lnTo>
                    <a:pt x="49" y="48"/>
                  </a:lnTo>
                  <a:lnTo>
                    <a:pt x="66" y="44"/>
                  </a:lnTo>
                  <a:lnTo>
                    <a:pt x="84" y="37"/>
                  </a:lnTo>
                  <a:lnTo>
                    <a:pt x="101" y="29"/>
                  </a:lnTo>
                  <a:lnTo>
                    <a:pt x="118" y="21"/>
                  </a:lnTo>
                  <a:lnTo>
                    <a:pt x="134" y="13"/>
                  </a:lnTo>
                  <a:lnTo>
                    <a:pt x="152" y="5"/>
                  </a:lnTo>
                  <a:lnTo>
                    <a:pt x="167" y="0"/>
                  </a:lnTo>
                  <a:lnTo>
                    <a:pt x="192" y="0"/>
                  </a:lnTo>
                  <a:lnTo>
                    <a:pt x="190" y="6"/>
                  </a:lnTo>
                  <a:lnTo>
                    <a:pt x="186" y="13"/>
                  </a:lnTo>
                  <a:lnTo>
                    <a:pt x="182" y="19"/>
                  </a:lnTo>
                  <a:lnTo>
                    <a:pt x="177" y="26"/>
                  </a:lnTo>
                  <a:lnTo>
                    <a:pt x="172" y="32"/>
                  </a:lnTo>
                  <a:lnTo>
                    <a:pt x="167" y="39"/>
                  </a:lnTo>
                  <a:lnTo>
                    <a:pt x="161" y="44"/>
                  </a:lnTo>
                  <a:lnTo>
                    <a:pt x="156" y="51"/>
                  </a:lnTo>
                  <a:lnTo>
                    <a:pt x="155" y="51"/>
                  </a:lnTo>
                  <a:lnTo>
                    <a:pt x="154" y="51"/>
                  </a:lnTo>
                  <a:lnTo>
                    <a:pt x="153" y="51"/>
                  </a:lnTo>
                  <a:lnTo>
                    <a:pt x="152" y="51"/>
                  </a:lnTo>
                  <a:lnTo>
                    <a:pt x="148" y="57"/>
                  </a:lnTo>
                  <a:lnTo>
                    <a:pt x="142" y="64"/>
                  </a:lnTo>
                  <a:lnTo>
                    <a:pt x="135" y="72"/>
                  </a:lnTo>
                  <a:lnTo>
                    <a:pt x="127" y="79"/>
                  </a:lnTo>
                  <a:lnTo>
                    <a:pt x="119" y="87"/>
                  </a:lnTo>
                  <a:lnTo>
                    <a:pt x="112" y="94"/>
                  </a:lnTo>
                  <a:lnTo>
                    <a:pt x="108" y="101"/>
                  </a:lnTo>
                  <a:lnTo>
                    <a:pt x="106" y="107"/>
                  </a:lnTo>
                  <a:lnTo>
                    <a:pt x="104" y="107"/>
                  </a:lnTo>
                  <a:lnTo>
                    <a:pt x="103" y="107"/>
                  </a:lnTo>
                  <a:lnTo>
                    <a:pt x="101" y="107"/>
                  </a:lnTo>
                  <a:lnTo>
                    <a:pt x="100" y="107"/>
                  </a:lnTo>
                  <a:lnTo>
                    <a:pt x="100" y="108"/>
                  </a:lnTo>
                  <a:lnTo>
                    <a:pt x="100" y="109"/>
                  </a:lnTo>
                  <a:lnTo>
                    <a:pt x="100" y="111"/>
                  </a:lnTo>
                  <a:lnTo>
                    <a:pt x="100" y="112"/>
                  </a:lnTo>
                  <a:lnTo>
                    <a:pt x="95" y="115"/>
                  </a:lnTo>
                  <a:lnTo>
                    <a:pt x="89" y="119"/>
                  </a:lnTo>
                  <a:lnTo>
                    <a:pt x="82" y="126"/>
                  </a:lnTo>
                  <a:lnTo>
                    <a:pt x="76" y="133"/>
                  </a:lnTo>
                  <a:lnTo>
                    <a:pt x="68" y="141"/>
                  </a:lnTo>
                  <a:lnTo>
                    <a:pt x="61" y="148"/>
                  </a:lnTo>
                  <a:lnTo>
                    <a:pt x="54" y="155"/>
                  </a:lnTo>
                  <a:lnTo>
                    <a:pt x="47" y="161"/>
                  </a:lnTo>
                  <a:lnTo>
                    <a:pt x="47" y="162"/>
                  </a:lnTo>
                  <a:lnTo>
                    <a:pt x="47" y="163"/>
                  </a:lnTo>
                  <a:lnTo>
                    <a:pt x="47" y="164"/>
                  </a:lnTo>
                  <a:lnTo>
                    <a:pt x="47" y="165"/>
                  </a:lnTo>
                  <a:lnTo>
                    <a:pt x="38" y="170"/>
                  </a:lnTo>
                  <a:lnTo>
                    <a:pt x="33" y="177"/>
                  </a:lnTo>
                  <a:lnTo>
                    <a:pt x="31" y="185"/>
                  </a:lnTo>
                  <a:lnTo>
                    <a:pt x="32" y="193"/>
                  </a:lnTo>
                  <a:lnTo>
                    <a:pt x="36" y="202"/>
                  </a:lnTo>
                  <a:lnTo>
                    <a:pt x="42" y="211"/>
                  </a:lnTo>
                  <a:lnTo>
                    <a:pt x="49" y="221"/>
                  </a:lnTo>
                  <a:lnTo>
                    <a:pt x="57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07" name="Freeform 570"/>
            <p:cNvSpPr>
              <a:spLocks/>
            </p:cNvSpPr>
            <p:nvPr/>
          </p:nvSpPr>
          <p:spPr bwMode="auto">
            <a:xfrm>
              <a:off x="3760" y="2328"/>
              <a:ext cx="14" cy="1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0" y="3"/>
                </a:cxn>
                <a:cxn ang="0">
                  <a:pos x="6" y="1"/>
                </a:cxn>
                <a:cxn ang="0">
                  <a:pos x="13" y="0"/>
                </a:cxn>
                <a:cxn ang="0">
                  <a:pos x="20" y="0"/>
                </a:cxn>
                <a:cxn ang="0">
                  <a:pos x="26" y="0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25" y="3"/>
                </a:cxn>
              </a:cxnLst>
              <a:rect l="0" t="0" r="r" b="b"/>
              <a:pathLst>
                <a:path w="26" h="3">
                  <a:moveTo>
                    <a:pt x="25" y="3"/>
                  </a:moveTo>
                  <a:lnTo>
                    <a:pt x="0" y="3"/>
                  </a:lnTo>
                  <a:lnTo>
                    <a:pt x="6" y="1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5" y="2"/>
                  </a:lnTo>
                  <a:lnTo>
                    <a:pt x="25" y="3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08" name="Freeform 571"/>
            <p:cNvSpPr>
              <a:spLocks/>
            </p:cNvSpPr>
            <p:nvPr/>
          </p:nvSpPr>
          <p:spPr bwMode="auto">
            <a:xfrm>
              <a:off x="3677" y="2304"/>
              <a:ext cx="22" cy="25"/>
            </a:xfrm>
            <a:custGeom>
              <a:avLst/>
              <a:gdLst/>
              <a:ahLst/>
              <a:cxnLst>
                <a:cxn ang="0">
                  <a:pos x="41" y="50"/>
                </a:cxn>
                <a:cxn ang="0">
                  <a:pos x="0" y="50"/>
                </a:cxn>
                <a:cxn ang="0">
                  <a:pos x="0" y="2"/>
                </a:cxn>
                <a:cxn ang="0">
                  <a:pos x="2" y="1"/>
                </a:cxn>
                <a:cxn ang="0">
                  <a:pos x="5" y="1"/>
                </a:cxn>
                <a:cxn ang="0">
                  <a:pos x="8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1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4" y="3"/>
                </a:cxn>
                <a:cxn ang="0">
                  <a:pos x="33" y="7"/>
                </a:cxn>
                <a:cxn ang="0">
                  <a:pos x="39" y="12"/>
                </a:cxn>
                <a:cxn ang="0">
                  <a:pos x="42" y="18"/>
                </a:cxn>
                <a:cxn ang="0">
                  <a:pos x="44" y="26"/>
                </a:cxn>
                <a:cxn ang="0">
                  <a:pos x="44" y="33"/>
                </a:cxn>
                <a:cxn ang="0">
                  <a:pos x="43" y="42"/>
                </a:cxn>
                <a:cxn ang="0">
                  <a:pos x="41" y="50"/>
                </a:cxn>
              </a:cxnLst>
              <a:rect l="0" t="0" r="r" b="b"/>
              <a:pathLst>
                <a:path w="44" h="50">
                  <a:moveTo>
                    <a:pt x="41" y="50"/>
                  </a:moveTo>
                  <a:lnTo>
                    <a:pt x="0" y="50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4" y="3"/>
                  </a:lnTo>
                  <a:lnTo>
                    <a:pt x="33" y="7"/>
                  </a:lnTo>
                  <a:lnTo>
                    <a:pt x="39" y="12"/>
                  </a:lnTo>
                  <a:lnTo>
                    <a:pt x="42" y="18"/>
                  </a:lnTo>
                  <a:lnTo>
                    <a:pt x="44" y="26"/>
                  </a:lnTo>
                  <a:lnTo>
                    <a:pt x="44" y="33"/>
                  </a:lnTo>
                  <a:lnTo>
                    <a:pt x="43" y="42"/>
                  </a:lnTo>
                  <a:lnTo>
                    <a:pt x="41" y="5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09" name="Freeform 572"/>
            <p:cNvSpPr>
              <a:spLocks/>
            </p:cNvSpPr>
            <p:nvPr/>
          </p:nvSpPr>
          <p:spPr bwMode="auto">
            <a:xfrm>
              <a:off x="3587" y="3248"/>
              <a:ext cx="20" cy="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9" y="0"/>
                </a:cxn>
                <a:cxn ang="0">
                  <a:pos x="34" y="1"/>
                </a:cxn>
                <a:cxn ang="0">
                  <a:pos x="29" y="3"/>
                </a:cxn>
                <a:cxn ang="0">
                  <a:pos x="24" y="4"/>
                </a:cxn>
                <a:cxn ang="0">
                  <a:pos x="20" y="5"/>
                </a:cxn>
                <a:cxn ang="0">
                  <a:pos x="14" y="7"/>
                </a:cxn>
                <a:cxn ang="0">
                  <a:pos x="9" y="7"/>
                </a:cxn>
                <a:cxn ang="0">
                  <a:pos x="5" y="7"/>
                </a:cxn>
                <a:cxn ang="0">
                  <a:pos x="0" y="7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9" h="7">
                  <a:moveTo>
                    <a:pt x="2" y="0"/>
                  </a:moveTo>
                  <a:lnTo>
                    <a:pt x="39" y="0"/>
                  </a:lnTo>
                  <a:lnTo>
                    <a:pt x="34" y="1"/>
                  </a:lnTo>
                  <a:lnTo>
                    <a:pt x="29" y="3"/>
                  </a:lnTo>
                  <a:lnTo>
                    <a:pt x="24" y="4"/>
                  </a:lnTo>
                  <a:lnTo>
                    <a:pt x="20" y="5"/>
                  </a:lnTo>
                  <a:lnTo>
                    <a:pt x="14" y="7"/>
                  </a:lnTo>
                  <a:lnTo>
                    <a:pt x="9" y="7"/>
                  </a:lnTo>
                  <a:lnTo>
                    <a:pt x="5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10" name="Freeform 573"/>
            <p:cNvSpPr>
              <a:spLocks/>
            </p:cNvSpPr>
            <p:nvPr/>
          </p:nvSpPr>
          <p:spPr bwMode="auto">
            <a:xfrm>
              <a:off x="3661" y="3248"/>
              <a:ext cx="16" cy="2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2" y="0"/>
                </a:cxn>
                <a:cxn ang="0">
                  <a:pos x="32" y="54"/>
                </a:cxn>
                <a:cxn ang="0">
                  <a:pos x="20" y="50"/>
                </a:cxn>
                <a:cxn ang="0">
                  <a:pos x="11" y="46"/>
                </a:cxn>
                <a:cxn ang="0">
                  <a:pos x="5" y="39"/>
                </a:cxn>
                <a:cxn ang="0">
                  <a:pos x="2" y="32"/>
                </a:cxn>
                <a:cxn ang="0">
                  <a:pos x="0" y="25"/>
                </a:cxn>
                <a:cxn ang="0">
                  <a:pos x="2" y="17"/>
                </a:cxn>
                <a:cxn ang="0">
                  <a:pos x="3" y="8"/>
                </a:cxn>
                <a:cxn ang="0">
                  <a:pos x="5" y="0"/>
                </a:cxn>
              </a:cxnLst>
              <a:rect l="0" t="0" r="r" b="b"/>
              <a:pathLst>
                <a:path w="32" h="54">
                  <a:moveTo>
                    <a:pt x="5" y="0"/>
                  </a:moveTo>
                  <a:lnTo>
                    <a:pt x="32" y="0"/>
                  </a:lnTo>
                  <a:lnTo>
                    <a:pt x="32" y="54"/>
                  </a:lnTo>
                  <a:lnTo>
                    <a:pt x="20" y="50"/>
                  </a:lnTo>
                  <a:lnTo>
                    <a:pt x="11" y="46"/>
                  </a:lnTo>
                  <a:lnTo>
                    <a:pt x="5" y="39"/>
                  </a:lnTo>
                  <a:lnTo>
                    <a:pt x="2" y="32"/>
                  </a:lnTo>
                  <a:lnTo>
                    <a:pt x="0" y="25"/>
                  </a:lnTo>
                  <a:lnTo>
                    <a:pt x="2" y="17"/>
                  </a:lnTo>
                  <a:lnTo>
                    <a:pt x="3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11" name="Freeform 574"/>
            <p:cNvSpPr>
              <a:spLocks/>
            </p:cNvSpPr>
            <p:nvPr/>
          </p:nvSpPr>
          <p:spPr bwMode="auto">
            <a:xfrm>
              <a:off x="3588" y="3133"/>
              <a:ext cx="89" cy="115"/>
            </a:xfrm>
            <a:custGeom>
              <a:avLst/>
              <a:gdLst/>
              <a:ahLst/>
              <a:cxnLst>
                <a:cxn ang="0">
                  <a:pos x="178" y="0"/>
                </a:cxn>
                <a:cxn ang="0">
                  <a:pos x="151" y="231"/>
                </a:cxn>
                <a:cxn ang="0">
                  <a:pos x="158" y="206"/>
                </a:cxn>
                <a:cxn ang="0">
                  <a:pos x="161" y="186"/>
                </a:cxn>
                <a:cxn ang="0">
                  <a:pos x="130" y="189"/>
                </a:cxn>
                <a:cxn ang="0">
                  <a:pos x="98" y="202"/>
                </a:cxn>
                <a:cxn ang="0">
                  <a:pos x="67" y="217"/>
                </a:cxn>
                <a:cxn ang="0">
                  <a:pos x="37" y="231"/>
                </a:cxn>
                <a:cxn ang="0">
                  <a:pos x="4" y="225"/>
                </a:cxn>
                <a:cxn ang="0">
                  <a:pos x="11" y="213"/>
                </a:cxn>
                <a:cxn ang="0">
                  <a:pos x="21" y="201"/>
                </a:cxn>
                <a:cxn ang="0">
                  <a:pos x="30" y="189"/>
                </a:cxn>
                <a:cxn ang="0">
                  <a:pos x="36" y="183"/>
                </a:cxn>
                <a:cxn ang="0">
                  <a:pos x="39" y="183"/>
                </a:cxn>
                <a:cxn ang="0">
                  <a:pos x="44" y="178"/>
                </a:cxn>
                <a:cxn ang="0">
                  <a:pos x="57" y="163"/>
                </a:cxn>
                <a:cxn ang="0">
                  <a:pos x="73" y="148"/>
                </a:cxn>
                <a:cxn ang="0">
                  <a:pos x="84" y="134"/>
                </a:cxn>
                <a:cxn ang="0">
                  <a:pos x="88" y="128"/>
                </a:cxn>
                <a:cxn ang="0">
                  <a:pos x="90" y="128"/>
                </a:cxn>
                <a:cxn ang="0">
                  <a:pos x="91" y="127"/>
                </a:cxn>
                <a:cxn ang="0">
                  <a:pos x="91" y="123"/>
                </a:cxn>
                <a:cxn ang="0">
                  <a:pos x="96" y="120"/>
                </a:cxn>
                <a:cxn ang="0">
                  <a:pos x="108" y="109"/>
                </a:cxn>
                <a:cxn ang="0">
                  <a:pos x="123" y="94"/>
                </a:cxn>
                <a:cxn ang="0">
                  <a:pos x="137" y="80"/>
                </a:cxn>
                <a:cxn ang="0">
                  <a:pos x="144" y="73"/>
                </a:cxn>
                <a:cxn ang="0">
                  <a:pos x="144" y="70"/>
                </a:cxn>
                <a:cxn ang="0">
                  <a:pos x="155" y="64"/>
                </a:cxn>
                <a:cxn ang="0">
                  <a:pos x="161" y="49"/>
                </a:cxn>
                <a:cxn ang="0">
                  <a:pos x="155" y="30"/>
                </a:cxn>
                <a:cxn ang="0">
                  <a:pos x="140" y="9"/>
                </a:cxn>
              </a:cxnLst>
              <a:rect l="0" t="0" r="r" b="b"/>
              <a:pathLst>
                <a:path w="178" h="231">
                  <a:moveTo>
                    <a:pt x="130" y="0"/>
                  </a:moveTo>
                  <a:lnTo>
                    <a:pt x="178" y="0"/>
                  </a:lnTo>
                  <a:lnTo>
                    <a:pt x="178" y="231"/>
                  </a:lnTo>
                  <a:lnTo>
                    <a:pt x="151" y="231"/>
                  </a:lnTo>
                  <a:lnTo>
                    <a:pt x="155" y="218"/>
                  </a:lnTo>
                  <a:lnTo>
                    <a:pt x="158" y="206"/>
                  </a:lnTo>
                  <a:lnTo>
                    <a:pt x="161" y="195"/>
                  </a:lnTo>
                  <a:lnTo>
                    <a:pt x="161" y="186"/>
                  </a:lnTo>
                  <a:lnTo>
                    <a:pt x="145" y="187"/>
                  </a:lnTo>
                  <a:lnTo>
                    <a:pt x="130" y="189"/>
                  </a:lnTo>
                  <a:lnTo>
                    <a:pt x="114" y="195"/>
                  </a:lnTo>
                  <a:lnTo>
                    <a:pt x="98" y="202"/>
                  </a:lnTo>
                  <a:lnTo>
                    <a:pt x="82" y="209"/>
                  </a:lnTo>
                  <a:lnTo>
                    <a:pt x="67" y="217"/>
                  </a:lnTo>
                  <a:lnTo>
                    <a:pt x="52" y="225"/>
                  </a:lnTo>
                  <a:lnTo>
                    <a:pt x="37" y="231"/>
                  </a:lnTo>
                  <a:lnTo>
                    <a:pt x="0" y="231"/>
                  </a:lnTo>
                  <a:lnTo>
                    <a:pt x="4" y="225"/>
                  </a:lnTo>
                  <a:lnTo>
                    <a:pt x="7" y="219"/>
                  </a:lnTo>
                  <a:lnTo>
                    <a:pt x="11" y="213"/>
                  </a:lnTo>
                  <a:lnTo>
                    <a:pt x="16" y="206"/>
                  </a:lnTo>
                  <a:lnTo>
                    <a:pt x="21" y="201"/>
                  </a:lnTo>
                  <a:lnTo>
                    <a:pt x="26" y="195"/>
                  </a:lnTo>
                  <a:lnTo>
                    <a:pt x="30" y="189"/>
                  </a:lnTo>
                  <a:lnTo>
                    <a:pt x="35" y="183"/>
                  </a:lnTo>
                  <a:lnTo>
                    <a:pt x="36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41" y="183"/>
                  </a:lnTo>
                  <a:lnTo>
                    <a:pt x="44" y="178"/>
                  </a:lnTo>
                  <a:lnTo>
                    <a:pt x="50" y="171"/>
                  </a:lnTo>
                  <a:lnTo>
                    <a:pt x="57" y="163"/>
                  </a:lnTo>
                  <a:lnTo>
                    <a:pt x="65" y="156"/>
                  </a:lnTo>
                  <a:lnTo>
                    <a:pt x="73" y="148"/>
                  </a:lnTo>
                  <a:lnTo>
                    <a:pt x="80" y="141"/>
                  </a:lnTo>
                  <a:lnTo>
                    <a:pt x="84" y="134"/>
                  </a:lnTo>
                  <a:lnTo>
                    <a:pt x="87" y="128"/>
                  </a:lnTo>
                  <a:lnTo>
                    <a:pt x="88" y="128"/>
                  </a:lnTo>
                  <a:lnTo>
                    <a:pt x="89" y="128"/>
                  </a:lnTo>
                  <a:lnTo>
                    <a:pt x="90" y="128"/>
                  </a:lnTo>
                  <a:lnTo>
                    <a:pt x="91" y="128"/>
                  </a:lnTo>
                  <a:lnTo>
                    <a:pt x="91" y="127"/>
                  </a:lnTo>
                  <a:lnTo>
                    <a:pt x="91" y="125"/>
                  </a:lnTo>
                  <a:lnTo>
                    <a:pt x="91" y="123"/>
                  </a:lnTo>
                  <a:lnTo>
                    <a:pt x="91" y="122"/>
                  </a:lnTo>
                  <a:lnTo>
                    <a:pt x="96" y="120"/>
                  </a:lnTo>
                  <a:lnTo>
                    <a:pt x="102" y="115"/>
                  </a:lnTo>
                  <a:lnTo>
                    <a:pt x="108" y="109"/>
                  </a:lnTo>
                  <a:lnTo>
                    <a:pt x="117" y="102"/>
                  </a:lnTo>
                  <a:lnTo>
                    <a:pt x="123" y="94"/>
                  </a:lnTo>
                  <a:lnTo>
                    <a:pt x="130" y="85"/>
                  </a:lnTo>
                  <a:lnTo>
                    <a:pt x="137" y="80"/>
                  </a:lnTo>
                  <a:lnTo>
                    <a:pt x="144" y="74"/>
                  </a:lnTo>
                  <a:lnTo>
                    <a:pt x="144" y="73"/>
                  </a:lnTo>
                  <a:lnTo>
                    <a:pt x="144" y="72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55" y="64"/>
                  </a:lnTo>
                  <a:lnTo>
                    <a:pt x="159" y="57"/>
                  </a:lnTo>
                  <a:lnTo>
                    <a:pt x="161" y="49"/>
                  </a:lnTo>
                  <a:lnTo>
                    <a:pt x="159" y="39"/>
                  </a:lnTo>
                  <a:lnTo>
                    <a:pt x="155" y="30"/>
                  </a:lnTo>
                  <a:lnTo>
                    <a:pt x="148" y="20"/>
                  </a:lnTo>
                  <a:lnTo>
                    <a:pt x="140" y="9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12" name="Freeform 575"/>
            <p:cNvSpPr>
              <a:spLocks/>
            </p:cNvSpPr>
            <p:nvPr/>
          </p:nvSpPr>
          <p:spPr bwMode="auto">
            <a:xfrm>
              <a:off x="3562" y="3018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83" y="229"/>
                </a:cxn>
                <a:cxn ang="0">
                  <a:pos x="170" y="216"/>
                </a:cxn>
                <a:cxn ang="0">
                  <a:pos x="157" y="206"/>
                </a:cxn>
                <a:cxn ang="0">
                  <a:pos x="148" y="197"/>
                </a:cxn>
                <a:cxn ang="0">
                  <a:pos x="141" y="191"/>
                </a:cxn>
                <a:cxn ang="0">
                  <a:pos x="142" y="183"/>
                </a:cxn>
                <a:cxn ang="0">
                  <a:pos x="149" y="168"/>
                </a:cxn>
                <a:cxn ang="0">
                  <a:pos x="151" y="168"/>
                </a:cxn>
                <a:cxn ang="0">
                  <a:pos x="155" y="168"/>
                </a:cxn>
                <a:cxn ang="0">
                  <a:pos x="157" y="162"/>
                </a:cxn>
                <a:cxn ang="0">
                  <a:pos x="170" y="146"/>
                </a:cxn>
                <a:cxn ang="0">
                  <a:pos x="172" y="146"/>
                </a:cxn>
                <a:cxn ang="0">
                  <a:pos x="174" y="146"/>
                </a:cxn>
                <a:cxn ang="0">
                  <a:pos x="182" y="135"/>
                </a:cxn>
                <a:cxn ang="0">
                  <a:pos x="193" y="123"/>
                </a:cxn>
                <a:cxn ang="0">
                  <a:pos x="198" y="110"/>
                </a:cxn>
                <a:cxn ang="0">
                  <a:pos x="193" y="98"/>
                </a:cxn>
                <a:cxn ang="0">
                  <a:pos x="152" y="107"/>
                </a:cxn>
                <a:cxn ang="0">
                  <a:pos x="120" y="114"/>
                </a:cxn>
                <a:cxn ang="0">
                  <a:pos x="92" y="120"/>
                </a:cxn>
                <a:cxn ang="0">
                  <a:pos x="69" y="125"/>
                </a:cxn>
                <a:cxn ang="0">
                  <a:pos x="51" y="129"/>
                </a:cxn>
                <a:cxn ang="0">
                  <a:pos x="34" y="132"/>
                </a:cxn>
                <a:cxn ang="0">
                  <a:pos x="16" y="136"/>
                </a:cxn>
                <a:cxn ang="0">
                  <a:pos x="0" y="139"/>
                </a:cxn>
                <a:cxn ang="0">
                  <a:pos x="5" y="99"/>
                </a:cxn>
                <a:cxn ang="0">
                  <a:pos x="14" y="92"/>
                </a:cxn>
                <a:cxn ang="0">
                  <a:pos x="24" y="85"/>
                </a:cxn>
                <a:cxn ang="0">
                  <a:pos x="38" y="76"/>
                </a:cxn>
                <a:cxn ang="0">
                  <a:pos x="45" y="69"/>
                </a:cxn>
                <a:cxn ang="0">
                  <a:pos x="45" y="67"/>
                </a:cxn>
                <a:cxn ang="0">
                  <a:pos x="54" y="60"/>
                </a:cxn>
                <a:cxn ang="0">
                  <a:pos x="80" y="46"/>
                </a:cxn>
                <a:cxn ang="0">
                  <a:pos x="110" y="29"/>
                </a:cxn>
                <a:cxn ang="0">
                  <a:pos x="141" y="10"/>
                </a:cxn>
              </a:cxnLst>
              <a:rect l="0" t="0" r="r" b="b"/>
              <a:pathLst>
                <a:path w="231" h="229">
                  <a:moveTo>
                    <a:pt x="156" y="0"/>
                  </a:moveTo>
                  <a:lnTo>
                    <a:pt x="231" y="0"/>
                  </a:lnTo>
                  <a:lnTo>
                    <a:pt x="231" y="229"/>
                  </a:lnTo>
                  <a:lnTo>
                    <a:pt x="183" y="229"/>
                  </a:lnTo>
                  <a:lnTo>
                    <a:pt x="176" y="222"/>
                  </a:lnTo>
                  <a:lnTo>
                    <a:pt x="170" y="216"/>
                  </a:lnTo>
                  <a:lnTo>
                    <a:pt x="164" y="211"/>
                  </a:lnTo>
                  <a:lnTo>
                    <a:pt x="157" y="206"/>
                  </a:lnTo>
                  <a:lnTo>
                    <a:pt x="152" y="202"/>
                  </a:lnTo>
                  <a:lnTo>
                    <a:pt x="148" y="197"/>
                  </a:lnTo>
                  <a:lnTo>
                    <a:pt x="143" y="193"/>
                  </a:lnTo>
                  <a:lnTo>
                    <a:pt x="141" y="191"/>
                  </a:lnTo>
                  <a:lnTo>
                    <a:pt x="141" y="187"/>
                  </a:lnTo>
                  <a:lnTo>
                    <a:pt x="142" y="183"/>
                  </a:lnTo>
                  <a:lnTo>
                    <a:pt x="144" y="177"/>
                  </a:lnTo>
                  <a:lnTo>
                    <a:pt x="149" y="168"/>
                  </a:lnTo>
                  <a:lnTo>
                    <a:pt x="150" y="168"/>
                  </a:lnTo>
                  <a:lnTo>
                    <a:pt x="151" y="168"/>
                  </a:lnTo>
                  <a:lnTo>
                    <a:pt x="153" y="168"/>
                  </a:lnTo>
                  <a:lnTo>
                    <a:pt x="155" y="168"/>
                  </a:lnTo>
                  <a:lnTo>
                    <a:pt x="156" y="165"/>
                  </a:lnTo>
                  <a:lnTo>
                    <a:pt x="157" y="162"/>
                  </a:lnTo>
                  <a:lnTo>
                    <a:pt x="161" y="157"/>
                  </a:lnTo>
                  <a:lnTo>
                    <a:pt x="170" y="146"/>
                  </a:lnTo>
                  <a:lnTo>
                    <a:pt x="171" y="146"/>
                  </a:lnTo>
                  <a:lnTo>
                    <a:pt x="172" y="146"/>
                  </a:lnTo>
                  <a:lnTo>
                    <a:pt x="173" y="146"/>
                  </a:lnTo>
                  <a:lnTo>
                    <a:pt x="174" y="146"/>
                  </a:lnTo>
                  <a:lnTo>
                    <a:pt x="178" y="140"/>
                  </a:lnTo>
                  <a:lnTo>
                    <a:pt x="182" y="135"/>
                  </a:lnTo>
                  <a:lnTo>
                    <a:pt x="188" y="129"/>
                  </a:lnTo>
                  <a:lnTo>
                    <a:pt x="193" y="123"/>
                  </a:lnTo>
                  <a:lnTo>
                    <a:pt x="197" y="117"/>
                  </a:lnTo>
                  <a:lnTo>
                    <a:pt x="198" y="110"/>
                  </a:lnTo>
                  <a:lnTo>
                    <a:pt x="197" y="105"/>
                  </a:lnTo>
                  <a:lnTo>
                    <a:pt x="193" y="98"/>
                  </a:lnTo>
                  <a:lnTo>
                    <a:pt x="172" y="102"/>
                  </a:lnTo>
                  <a:lnTo>
                    <a:pt x="152" y="107"/>
                  </a:lnTo>
                  <a:lnTo>
                    <a:pt x="135" y="110"/>
                  </a:lnTo>
                  <a:lnTo>
                    <a:pt x="120" y="114"/>
                  </a:lnTo>
                  <a:lnTo>
                    <a:pt x="105" y="117"/>
                  </a:lnTo>
                  <a:lnTo>
                    <a:pt x="92" y="120"/>
                  </a:lnTo>
                  <a:lnTo>
                    <a:pt x="81" y="123"/>
                  </a:lnTo>
                  <a:lnTo>
                    <a:pt x="69" y="125"/>
                  </a:lnTo>
                  <a:lnTo>
                    <a:pt x="60" y="127"/>
                  </a:lnTo>
                  <a:lnTo>
                    <a:pt x="51" y="129"/>
                  </a:lnTo>
                  <a:lnTo>
                    <a:pt x="42" y="131"/>
                  </a:lnTo>
                  <a:lnTo>
                    <a:pt x="34" y="132"/>
                  </a:lnTo>
                  <a:lnTo>
                    <a:pt x="26" y="135"/>
                  </a:lnTo>
                  <a:lnTo>
                    <a:pt x="16" y="136"/>
                  </a:lnTo>
                  <a:lnTo>
                    <a:pt x="8" y="138"/>
                  </a:lnTo>
                  <a:lnTo>
                    <a:pt x="0" y="139"/>
                  </a:lnTo>
                  <a:lnTo>
                    <a:pt x="0" y="102"/>
                  </a:lnTo>
                  <a:lnTo>
                    <a:pt x="5" y="99"/>
                  </a:lnTo>
                  <a:lnTo>
                    <a:pt x="8" y="95"/>
                  </a:lnTo>
                  <a:lnTo>
                    <a:pt x="14" y="92"/>
                  </a:lnTo>
                  <a:lnTo>
                    <a:pt x="19" y="89"/>
                  </a:lnTo>
                  <a:lnTo>
                    <a:pt x="24" y="85"/>
                  </a:lnTo>
                  <a:lnTo>
                    <a:pt x="31" y="81"/>
                  </a:lnTo>
                  <a:lnTo>
                    <a:pt x="38" y="76"/>
                  </a:lnTo>
                  <a:lnTo>
                    <a:pt x="45" y="70"/>
                  </a:lnTo>
                  <a:lnTo>
                    <a:pt x="45" y="69"/>
                  </a:lnTo>
                  <a:lnTo>
                    <a:pt x="45" y="68"/>
                  </a:lnTo>
                  <a:lnTo>
                    <a:pt x="45" y="67"/>
                  </a:lnTo>
                  <a:lnTo>
                    <a:pt x="45" y="66"/>
                  </a:lnTo>
                  <a:lnTo>
                    <a:pt x="54" y="60"/>
                  </a:lnTo>
                  <a:lnTo>
                    <a:pt x="67" y="53"/>
                  </a:lnTo>
                  <a:lnTo>
                    <a:pt x="80" y="46"/>
                  </a:lnTo>
                  <a:lnTo>
                    <a:pt x="95" y="38"/>
                  </a:lnTo>
                  <a:lnTo>
                    <a:pt x="110" y="29"/>
                  </a:lnTo>
                  <a:lnTo>
                    <a:pt x="125" y="19"/>
                  </a:lnTo>
                  <a:lnTo>
                    <a:pt x="141" y="1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13" name="Freeform 576"/>
            <p:cNvSpPr>
              <a:spLocks/>
            </p:cNvSpPr>
            <p:nvPr/>
          </p:nvSpPr>
          <p:spPr bwMode="auto">
            <a:xfrm>
              <a:off x="3579" y="2904"/>
              <a:ext cx="1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28" y="7"/>
                </a:cxn>
                <a:cxn ang="0">
                  <a:pos x="24" y="14"/>
                </a:cxn>
                <a:cxn ang="0">
                  <a:pos x="22" y="21"/>
                </a:cxn>
                <a:cxn ang="0">
                  <a:pos x="18" y="28"/>
                </a:cxn>
                <a:cxn ang="0">
                  <a:pos x="10" y="27"/>
                </a:cxn>
                <a:cxn ang="0">
                  <a:pos x="5" y="21"/>
                </a:cxn>
                <a:cxn ang="0">
                  <a:pos x="1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28">
                  <a:moveTo>
                    <a:pt x="0" y="0"/>
                  </a:moveTo>
                  <a:lnTo>
                    <a:pt x="30" y="0"/>
                  </a:lnTo>
                  <a:lnTo>
                    <a:pt x="28" y="7"/>
                  </a:lnTo>
                  <a:lnTo>
                    <a:pt x="24" y="14"/>
                  </a:lnTo>
                  <a:lnTo>
                    <a:pt x="22" y="21"/>
                  </a:lnTo>
                  <a:lnTo>
                    <a:pt x="18" y="28"/>
                  </a:lnTo>
                  <a:lnTo>
                    <a:pt x="10" y="27"/>
                  </a:lnTo>
                  <a:lnTo>
                    <a:pt x="5" y="21"/>
                  </a:lnTo>
                  <a:lnTo>
                    <a:pt x="1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14" name="Freeform 577"/>
            <p:cNvSpPr>
              <a:spLocks/>
            </p:cNvSpPr>
            <p:nvPr/>
          </p:nvSpPr>
          <p:spPr bwMode="auto">
            <a:xfrm>
              <a:off x="3609" y="2904"/>
              <a:ext cx="68" cy="11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136" y="0"/>
                </a:cxn>
                <a:cxn ang="0">
                  <a:pos x="136" y="230"/>
                </a:cxn>
                <a:cxn ang="0">
                  <a:pos x="61" y="230"/>
                </a:cxn>
                <a:cxn ang="0">
                  <a:pos x="72" y="221"/>
                </a:cxn>
                <a:cxn ang="0">
                  <a:pos x="84" y="213"/>
                </a:cxn>
                <a:cxn ang="0">
                  <a:pos x="93" y="203"/>
                </a:cxn>
                <a:cxn ang="0">
                  <a:pos x="102" y="194"/>
                </a:cxn>
                <a:cxn ang="0">
                  <a:pos x="109" y="185"/>
                </a:cxn>
                <a:cxn ang="0">
                  <a:pos x="115" y="176"/>
                </a:cxn>
                <a:cxn ang="0">
                  <a:pos x="117" y="166"/>
                </a:cxn>
                <a:cxn ang="0">
                  <a:pos x="118" y="157"/>
                </a:cxn>
                <a:cxn ang="0">
                  <a:pos x="101" y="141"/>
                </a:cxn>
                <a:cxn ang="0">
                  <a:pos x="90" y="125"/>
                </a:cxn>
                <a:cxn ang="0">
                  <a:pos x="83" y="108"/>
                </a:cxn>
                <a:cxn ang="0">
                  <a:pos x="80" y="92"/>
                </a:cxn>
                <a:cxn ang="0">
                  <a:pos x="83" y="75"/>
                </a:cxn>
                <a:cxn ang="0">
                  <a:pos x="92" y="60"/>
                </a:cxn>
                <a:cxn ang="0">
                  <a:pos x="106" y="47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8" y="26"/>
                </a:cxn>
                <a:cxn ang="0">
                  <a:pos x="128" y="22"/>
                </a:cxn>
                <a:cxn ang="0">
                  <a:pos x="129" y="19"/>
                </a:cxn>
                <a:cxn ang="0">
                  <a:pos x="126" y="17"/>
                </a:cxn>
                <a:cxn ang="0">
                  <a:pos x="125" y="14"/>
                </a:cxn>
                <a:cxn ang="0">
                  <a:pos x="123" y="12"/>
                </a:cxn>
                <a:cxn ang="0">
                  <a:pos x="121" y="10"/>
                </a:cxn>
                <a:cxn ang="0">
                  <a:pos x="104" y="13"/>
                </a:cxn>
                <a:cxn ang="0">
                  <a:pos x="87" y="20"/>
                </a:cxn>
                <a:cxn ang="0">
                  <a:pos x="69" y="30"/>
                </a:cxn>
                <a:cxn ang="0">
                  <a:pos x="52" y="41"/>
                </a:cxn>
                <a:cxn ang="0">
                  <a:pos x="34" y="50"/>
                </a:cxn>
                <a:cxn ang="0">
                  <a:pos x="19" y="56"/>
                </a:cxn>
                <a:cxn ang="0">
                  <a:pos x="8" y="56"/>
                </a:cxn>
                <a:cxn ang="0">
                  <a:pos x="0" y="49"/>
                </a:cxn>
                <a:cxn ang="0">
                  <a:pos x="4" y="43"/>
                </a:cxn>
                <a:cxn ang="0">
                  <a:pos x="9" y="36"/>
                </a:cxn>
                <a:cxn ang="0">
                  <a:pos x="14" y="30"/>
                </a:cxn>
                <a:cxn ang="0">
                  <a:pos x="19" y="25"/>
                </a:cxn>
                <a:cxn ang="0">
                  <a:pos x="24" y="19"/>
                </a:cxn>
                <a:cxn ang="0">
                  <a:pos x="28" y="12"/>
                </a:cxn>
                <a:cxn ang="0">
                  <a:pos x="33" y="6"/>
                </a:cxn>
                <a:cxn ang="0">
                  <a:pos x="38" y="0"/>
                </a:cxn>
              </a:cxnLst>
              <a:rect l="0" t="0" r="r" b="b"/>
              <a:pathLst>
                <a:path w="136" h="230">
                  <a:moveTo>
                    <a:pt x="38" y="0"/>
                  </a:moveTo>
                  <a:lnTo>
                    <a:pt x="136" y="0"/>
                  </a:lnTo>
                  <a:lnTo>
                    <a:pt x="136" y="230"/>
                  </a:lnTo>
                  <a:lnTo>
                    <a:pt x="61" y="230"/>
                  </a:lnTo>
                  <a:lnTo>
                    <a:pt x="72" y="221"/>
                  </a:lnTo>
                  <a:lnTo>
                    <a:pt x="84" y="213"/>
                  </a:lnTo>
                  <a:lnTo>
                    <a:pt x="93" y="203"/>
                  </a:lnTo>
                  <a:lnTo>
                    <a:pt x="102" y="194"/>
                  </a:lnTo>
                  <a:lnTo>
                    <a:pt x="109" y="185"/>
                  </a:lnTo>
                  <a:lnTo>
                    <a:pt x="115" y="176"/>
                  </a:lnTo>
                  <a:lnTo>
                    <a:pt x="117" y="166"/>
                  </a:lnTo>
                  <a:lnTo>
                    <a:pt x="118" y="157"/>
                  </a:lnTo>
                  <a:lnTo>
                    <a:pt x="101" y="141"/>
                  </a:lnTo>
                  <a:lnTo>
                    <a:pt x="90" y="125"/>
                  </a:lnTo>
                  <a:lnTo>
                    <a:pt x="83" y="108"/>
                  </a:lnTo>
                  <a:lnTo>
                    <a:pt x="80" y="92"/>
                  </a:lnTo>
                  <a:lnTo>
                    <a:pt x="83" y="75"/>
                  </a:lnTo>
                  <a:lnTo>
                    <a:pt x="92" y="60"/>
                  </a:lnTo>
                  <a:lnTo>
                    <a:pt x="106" y="47"/>
                  </a:lnTo>
                  <a:lnTo>
                    <a:pt x="126" y="34"/>
                  </a:lnTo>
                  <a:lnTo>
                    <a:pt x="128" y="29"/>
                  </a:lnTo>
                  <a:lnTo>
                    <a:pt x="128" y="26"/>
                  </a:lnTo>
                  <a:lnTo>
                    <a:pt x="128" y="22"/>
                  </a:lnTo>
                  <a:lnTo>
                    <a:pt x="129" y="19"/>
                  </a:lnTo>
                  <a:lnTo>
                    <a:pt x="126" y="17"/>
                  </a:lnTo>
                  <a:lnTo>
                    <a:pt x="125" y="14"/>
                  </a:lnTo>
                  <a:lnTo>
                    <a:pt x="123" y="12"/>
                  </a:lnTo>
                  <a:lnTo>
                    <a:pt x="121" y="10"/>
                  </a:lnTo>
                  <a:lnTo>
                    <a:pt x="104" y="13"/>
                  </a:lnTo>
                  <a:lnTo>
                    <a:pt x="87" y="20"/>
                  </a:lnTo>
                  <a:lnTo>
                    <a:pt x="69" y="30"/>
                  </a:lnTo>
                  <a:lnTo>
                    <a:pt x="52" y="41"/>
                  </a:lnTo>
                  <a:lnTo>
                    <a:pt x="34" y="50"/>
                  </a:lnTo>
                  <a:lnTo>
                    <a:pt x="19" y="56"/>
                  </a:lnTo>
                  <a:lnTo>
                    <a:pt x="8" y="56"/>
                  </a:lnTo>
                  <a:lnTo>
                    <a:pt x="0" y="49"/>
                  </a:lnTo>
                  <a:lnTo>
                    <a:pt x="4" y="43"/>
                  </a:lnTo>
                  <a:lnTo>
                    <a:pt x="9" y="36"/>
                  </a:lnTo>
                  <a:lnTo>
                    <a:pt x="14" y="30"/>
                  </a:lnTo>
                  <a:lnTo>
                    <a:pt x="19" y="25"/>
                  </a:lnTo>
                  <a:lnTo>
                    <a:pt x="24" y="19"/>
                  </a:lnTo>
                  <a:lnTo>
                    <a:pt x="28" y="12"/>
                  </a:lnTo>
                  <a:lnTo>
                    <a:pt x="33" y="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15" name="Freeform 578"/>
            <p:cNvSpPr>
              <a:spLocks/>
            </p:cNvSpPr>
            <p:nvPr/>
          </p:nvSpPr>
          <p:spPr bwMode="auto">
            <a:xfrm>
              <a:off x="3562" y="2789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33" y="229"/>
                </a:cxn>
                <a:cxn ang="0">
                  <a:pos x="150" y="208"/>
                </a:cxn>
                <a:cxn ang="0">
                  <a:pos x="168" y="186"/>
                </a:cxn>
                <a:cxn ang="0">
                  <a:pos x="187" y="165"/>
                </a:cxn>
                <a:cxn ang="0">
                  <a:pos x="206" y="143"/>
                </a:cxn>
                <a:cxn ang="0">
                  <a:pos x="209" y="126"/>
                </a:cxn>
                <a:cxn ang="0">
                  <a:pos x="189" y="117"/>
                </a:cxn>
                <a:cxn ang="0">
                  <a:pos x="182" y="111"/>
                </a:cxn>
                <a:cxn ang="0">
                  <a:pos x="175" y="105"/>
                </a:cxn>
                <a:cxn ang="0">
                  <a:pos x="174" y="105"/>
                </a:cxn>
                <a:cxn ang="0">
                  <a:pos x="174" y="104"/>
                </a:cxn>
                <a:cxn ang="0">
                  <a:pos x="170" y="103"/>
                </a:cxn>
                <a:cxn ang="0">
                  <a:pos x="164" y="102"/>
                </a:cxn>
                <a:cxn ang="0">
                  <a:pos x="164" y="102"/>
                </a:cxn>
                <a:cxn ang="0">
                  <a:pos x="163" y="103"/>
                </a:cxn>
                <a:cxn ang="0">
                  <a:pos x="160" y="100"/>
                </a:cxn>
                <a:cxn ang="0">
                  <a:pos x="158" y="99"/>
                </a:cxn>
                <a:cxn ang="0">
                  <a:pos x="152" y="97"/>
                </a:cxn>
                <a:cxn ang="0">
                  <a:pos x="147" y="94"/>
                </a:cxn>
                <a:cxn ang="0">
                  <a:pos x="129" y="83"/>
                </a:cxn>
                <a:cxn ang="0">
                  <a:pos x="115" y="92"/>
                </a:cxn>
                <a:cxn ang="0">
                  <a:pos x="104" y="128"/>
                </a:cxn>
                <a:cxn ang="0">
                  <a:pos x="91" y="163"/>
                </a:cxn>
                <a:cxn ang="0">
                  <a:pos x="79" y="196"/>
                </a:cxn>
                <a:cxn ang="0">
                  <a:pos x="66" y="229"/>
                </a:cxn>
                <a:cxn ang="0">
                  <a:pos x="36" y="205"/>
                </a:cxn>
                <a:cxn ang="0">
                  <a:pos x="34" y="152"/>
                </a:cxn>
                <a:cxn ang="0">
                  <a:pos x="26" y="133"/>
                </a:cxn>
                <a:cxn ang="0">
                  <a:pos x="19" y="130"/>
                </a:cxn>
                <a:cxn ang="0">
                  <a:pos x="13" y="132"/>
                </a:cxn>
                <a:cxn ang="0">
                  <a:pos x="7" y="137"/>
                </a:cxn>
                <a:cxn ang="0">
                  <a:pos x="4" y="150"/>
                </a:cxn>
                <a:cxn ang="0">
                  <a:pos x="3" y="167"/>
                </a:cxn>
                <a:cxn ang="0">
                  <a:pos x="0" y="113"/>
                </a:cxn>
                <a:cxn ang="0">
                  <a:pos x="4" y="112"/>
                </a:cxn>
                <a:cxn ang="0">
                  <a:pos x="6" y="112"/>
                </a:cxn>
                <a:cxn ang="0">
                  <a:pos x="7" y="105"/>
                </a:cxn>
                <a:cxn ang="0">
                  <a:pos x="8" y="99"/>
                </a:cxn>
                <a:cxn ang="0">
                  <a:pos x="5" y="95"/>
                </a:cxn>
                <a:cxn ang="0">
                  <a:pos x="0" y="90"/>
                </a:cxn>
                <a:cxn ang="0">
                  <a:pos x="11" y="30"/>
                </a:cxn>
                <a:cxn ang="0">
                  <a:pos x="33" y="34"/>
                </a:cxn>
                <a:cxn ang="0">
                  <a:pos x="54" y="38"/>
                </a:cxn>
                <a:cxn ang="0">
                  <a:pos x="76" y="43"/>
                </a:cxn>
                <a:cxn ang="0">
                  <a:pos x="98" y="43"/>
                </a:cxn>
                <a:cxn ang="0">
                  <a:pos x="104" y="30"/>
                </a:cxn>
                <a:cxn ang="0">
                  <a:pos x="103" y="13"/>
                </a:cxn>
                <a:cxn ang="0">
                  <a:pos x="103" y="5"/>
                </a:cxn>
              </a:cxnLst>
              <a:rect l="0" t="0" r="r" b="b"/>
              <a:pathLst>
                <a:path w="231" h="229">
                  <a:moveTo>
                    <a:pt x="104" y="0"/>
                  </a:moveTo>
                  <a:lnTo>
                    <a:pt x="231" y="0"/>
                  </a:lnTo>
                  <a:lnTo>
                    <a:pt x="231" y="229"/>
                  </a:lnTo>
                  <a:lnTo>
                    <a:pt x="133" y="229"/>
                  </a:lnTo>
                  <a:lnTo>
                    <a:pt x="142" y="219"/>
                  </a:lnTo>
                  <a:lnTo>
                    <a:pt x="150" y="208"/>
                  </a:lnTo>
                  <a:lnTo>
                    <a:pt x="159" y="197"/>
                  </a:lnTo>
                  <a:lnTo>
                    <a:pt x="168" y="186"/>
                  </a:lnTo>
                  <a:lnTo>
                    <a:pt x="176" y="175"/>
                  </a:lnTo>
                  <a:lnTo>
                    <a:pt x="187" y="165"/>
                  </a:lnTo>
                  <a:lnTo>
                    <a:pt x="196" y="153"/>
                  </a:lnTo>
                  <a:lnTo>
                    <a:pt x="206" y="143"/>
                  </a:lnTo>
                  <a:lnTo>
                    <a:pt x="210" y="133"/>
                  </a:lnTo>
                  <a:lnTo>
                    <a:pt x="209" y="126"/>
                  </a:lnTo>
                  <a:lnTo>
                    <a:pt x="202" y="121"/>
                  </a:lnTo>
                  <a:lnTo>
                    <a:pt x="189" y="117"/>
                  </a:lnTo>
                  <a:lnTo>
                    <a:pt x="186" y="114"/>
                  </a:lnTo>
                  <a:lnTo>
                    <a:pt x="182" y="111"/>
                  </a:lnTo>
                  <a:lnTo>
                    <a:pt x="179" y="107"/>
                  </a:lnTo>
                  <a:lnTo>
                    <a:pt x="175" y="105"/>
                  </a:lnTo>
                  <a:lnTo>
                    <a:pt x="174" y="105"/>
                  </a:lnTo>
                  <a:lnTo>
                    <a:pt x="174" y="105"/>
                  </a:lnTo>
                  <a:lnTo>
                    <a:pt x="174" y="105"/>
                  </a:lnTo>
                  <a:lnTo>
                    <a:pt x="174" y="104"/>
                  </a:lnTo>
                  <a:lnTo>
                    <a:pt x="172" y="104"/>
                  </a:lnTo>
                  <a:lnTo>
                    <a:pt x="170" y="103"/>
                  </a:lnTo>
                  <a:lnTo>
                    <a:pt x="166" y="103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3" y="103"/>
                  </a:lnTo>
                  <a:lnTo>
                    <a:pt x="161" y="102"/>
                  </a:lnTo>
                  <a:lnTo>
                    <a:pt x="160" y="100"/>
                  </a:lnTo>
                  <a:lnTo>
                    <a:pt x="159" y="100"/>
                  </a:lnTo>
                  <a:lnTo>
                    <a:pt x="158" y="99"/>
                  </a:lnTo>
                  <a:lnTo>
                    <a:pt x="156" y="98"/>
                  </a:lnTo>
                  <a:lnTo>
                    <a:pt x="152" y="97"/>
                  </a:lnTo>
                  <a:lnTo>
                    <a:pt x="149" y="95"/>
                  </a:lnTo>
                  <a:lnTo>
                    <a:pt x="147" y="94"/>
                  </a:lnTo>
                  <a:lnTo>
                    <a:pt x="137" y="87"/>
                  </a:lnTo>
                  <a:lnTo>
                    <a:pt x="129" y="83"/>
                  </a:lnTo>
                  <a:lnTo>
                    <a:pt x="122" y="85"/>
                  </a:lnTo>
                  <a:lnTo>
                    <a:pt x="115" y="92"/>
                  </a:lnTo>
                  <a:lnTo>
                    <a:pt x="110" y="111"/>
                  </a:lnTo>
                  <a:lnTo>
                    <a:pt x="104" y="128"/>
                  </a:lnTo>
                  <a:lnTo>
                    <a:pt x="98" y="147"/>
                  </a:lnTo>
                  <a:lnTo>
                    <a:pt x="91" y="163"/>
                  </a:lnTo>
                  <a:lnTo>
                    <a:pt x="85" y="180"/>
                  </a:lnTo>
                  <a:lnTo>
                    <a:pt x="79" y="196"/>
                  </a:lnTo>
                  <a:lnTo>
                    <a:pt x="73" y="213"/>
                  </a:lnTo>
                  <a:lnTo>
                    <a:pt x="66" y="229"/>
                  </a:lnTo>
                  <a:lnTo>
                    <a:pt x="36" y="229"/>
                  </a:lnTo>
                  <a:lnTo>
                    <a:pt x="36" y="205"/>
                  </a:lnTo>
                  <a:lnTo>
                    <a:pt x="36" y="178"/>
                  </a:lnTo>
                  <a:lnTo>
                    <a:pt x="34" y="152"/>
                  </a:lnTo>
                  <a:lnTo>
                    <a:pt x="28" y="133"/>
                  </a:lnTo>
                  <a:lnTo>
                    <a:pt x="26" y="133"/>
                  </a:lnTo>
                  <a:lnTo>
                    <a:pt x="22" y="132"/>
                  </a:lnTo>
                  <a:lnTo>
                    <a:pt x="19" y="130"/>
                  </a:lnTo>
                  <a:lnTo>
                    <a:pt x="16" y="129"/>
                  </a:lnTo>
                  <a:lnTo>
                    <a:pt x="13" y="132"/>
                  </a:lnTo>
                  <a:lnTo>
                    <a:pt x="11" y="134"/>
                  </a:lnTo>
                  <a:lnTo>
                    <a:pt x="7" y="137"/>
                  </a:lnTo>
                  <a:lnTo>
                    <a:pt x="4" y="140"/>
                  </a:lnTo>
                  <a:lnTo>
                    <a:pt x="4" y="150"/>
                  </a:lnTo>
                  <a:lnTo>
                    <a:pt x="4" y="159"/>
                  </a:lnTo>
                  <a:lnTo>
                    <a:pt x="3" y="167"/>
                  </a:lnTo>
                  <a:lnTo>
                    <a:pt x="0" y="175"/>
                  </a:lnTo>
                  <a:lnTo>
                    <a:pt x="0" y="113"/>
                  </a:lnTo>
                  <a:lnTo>
                    <a:pt x="1" y="113"/>
                  </a:lnTo>
                  <a:lnTo>
                    <a:pt x="4" y="112"/>
                  </a:lnTo>
                  <a:lnTo>
                    <a:pt x="5" y="112"/>
                  </a:lnTo>
                  <a:lnTo>
                    <a:pt x="6" y="112"/>
                  </a:lnTo>
                  <a:lnTo>
                    <a:pt x="6" y="108"/>
                  </a:lnTo>
                  <a:lnTo>
                    <a:pt x="7" y="105"/>
                  </a:lnTo>
                  <a:lnTo>
                    <a:pt x="7" y="103"/>
                  </a:lnTo>
                  <a:lnTo>
                    <a:pt x="8" y="99"/>
                  </a:lnTo>
                  <a:lnTo>
                    <a:pt x="7" y="97"/>
                  </a:lnTo>
                  <a:lnTo>
                    <a:pt x="5" y="95"/>
                  </a:lnTo>
                  <a:lnTo>
                    <a:pt x="3" y="92"/>
                  </a:lnTo>
                  <a:lnTo>
                    <a:pt x="0" y="90"/>
                  </a:lnTo>
                  <a:lnTo>
                    <a:pt x="0" y="28"/>
                  </a:lnTo>
                  <a:lnTo>
                    <a:pt x="11" y="30"/>
                  </a:lnTo>
                  <a:lnTo>
                    <a:pt x="22" y="31"/>
                  </a:lnTo>
                  <a:lnTo>
                    <a:pt x="33" y="34"/>
                  </a:lnTo>
                  <a:lnTo>
                    <a:pt x="44" y="36"/>
                  </a:lnTo>
                  <a:lnTo>
                    <a:pt x="54" y="38"/>
                  </a:lnTo>
                  <a:lnTo>
                    <a:pt x="65" y="40"/>
                  </a:lnTo>
                  <a:lnTo>
                    <a:pt x="76" y="43"/>
                  </a:lnTo>
                  <a:lnTo>
                    <a:pt x="87" y="45"/>
                  </a:lnTo>
                  <a:lnTo>
                    <a:pt x="98" y="43"/>
                  </a:lnTo>
                  <a:lnTo>
                    <a:pt x="103" y="38"/>
                  </a:lnTo>
                  <a:lnTo>
                    <a:pt x="104" y="30"/>
                  </a:lnTo>
                  <a:lnTo>
                    <a:pt x="102" y="17"/>
                  </a:lnTo>
                  <a:lnTo>
                    <a:pt x="103" y="13"/>
                  </a:lnTo>
                  <a:lnTo>
                    <a:pt x="103" y="8"/>
                  </a:lnTo>
                  <a:lnTo>
                    <a:pt x="103" y="5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16" name="Freeform 579"/>
            <p:cNvSpPr>
              <a:spLocks/>
            </p:cNvSpPr>
            <p:nvPr/>
          </p:nvSpPr>
          <p:spPr bwMode="auto">
            <a:xfrm>
              <a:off x="3562" y="2674"/>
              <a:ext cx="115" cy="115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96" y="32"/>
                </a:cxn>
                <a:cxn ang="0">
                  <a:pos x="109" y="64"/>
                </a:cxn>
                <a:cxn ang="0">
                  <a:pos x="120" y="98"/>
                </a:cxn>
                <a:cxn ang="0">
                  <a:pos x="130" y="132"/>
                </a:cxn>
                <a:cxn ang="0">
                  <a:pos x="138" y="140"/>
                </a:cxn>
                <a:cxn ang="0">
                  <a:pos x="147" y="143"/>
                </a:cxn>
                <a:cxn ang="0">
                  <a:pos x="157" y="132"/>
                </a:cxn>
                <a:cxn ang="0">
                  <a:pos x="171" y="123"/>
                </a:cxn>
                <a:cxn ang="0">
                  <a:pos x="173" y="124"/>
                </a:cxn>
                <a:cxn ang="0">
                  <a:pos x="175" y="125"/>
                </a:cxn>
                <a:cxn ang="0">
                  <a:pos x="176" y="124"/>
                </a:cxn>
                <a:cxn ang="0">
                  <a:pos x="178" y="124"/>
                </a:cxn>
                <a:cxn ang="0">
                  <a:pos x="178" y="122"/>
                </a:cxn>
                <a:cxn ang="0">
                  <a:pos x="178" y="121"/>
                </a:cxn>
                <a:cxn ang="0">
                  <a:pos x="188" y="116"/>
                </a:cxn>
                <a:cxn ang="0">
                  <a:pos x="195" y="113"/>
                </a:cxn>
                <a:cxn ang="0">
                  <a:pos x="203" y="110"/>
                </a:cxn>
                <a:cxn ang="0">
                  <a:pos x="216" y="108"/>
                </a:cxn>
                <a:cxn ang="0">
                  <a:pos x="218" y="105"/>
                </a:cxn>
                <a:cxn ang="0">
                  <a:pos x="217" y="95"/>
                </a:cxn>
                <a:cxn ang="0">
                  <a:pos x="204" y="78"/>
                </a:cxn>
                <a:cxn ang="0">
                  <a:pos x="183" y="56"/>
                </a:cxn>
                <a:cxn ang="0">
                  <a:pos x="164" y="33"/>
                </a:cxn>
                <a:cxn ang="0">
                  <a:pos x="145" y="11"/>
                </a:cxn>
                <a:cxn ang="0">
                  <a:pos x="231" y="0"/>
                </a:cxn>
                <a:cxn ang="0">
                  <a:pos x="104" y="229"/>
                </a:cxn>
                <a:cxn ang="0">
                  <a:pos x="110" y="206"/>
                </a:cxn>
                <a:cxn ang="0">
                  <a:pos x="118" y="187"/>
                </a:cxn>
                <a:cxn ang="0">
                  <a:pos x="112" y="183"/>
                </a:cxn>
                <a:cxn ang="0">
                  <a:pos x="103" y="181"/>
                </a:cxn>
                <a:cxn ang="0">
                  <a:pos x="76" y="187"/>
                </a:cxn>
                <a:cxn ang="0">
                  <a:pos x="51" y="192"/>
                </a:cxn>
                <a:cxn ang="0">
                  <a:pos x="26" y="197"/>
                </a:cxn>
                <a:cxn ang="0">
                  <a:pos x="0" y="200"/>
                </a:cxn>
                <a:cxn ang="0">
                  <a:pos x="8" y="142"/>
                </a:cxn>
                <a:cxn ang="0">
                  <a:pos x="20" y="131"/>
                </a:cxn>
                <a:cxn ang="0">
                  <a:pos x="23" y="123"/>
                </a:cxn>
                <a:cxn ang="0">
                  <a:pos x="22" y="116"/>
                </a:cxn>
                <a:cxn ang="0">
                  <a:pos x="18" y="113"/>
                </a:cxn>
                <a:cxn ang="0">
                  <a:pos x="11" y="109"/>
                </a:cxn>
                <a:cxn ang="0">
                  <a:pos x="6" y="109"/>
                </a:cxn>
                <a:cxn ang="0">
                  <a:pos x="3" y="110"/>
                </a:cxn>
                <a:cxn ang="0">
                  <a:pos x="0" y="23"/>
                </a:cxn>
                <a:cxn ang="0">
                  <a:pos x="15" y="48"/>
                </a:cxn>
                <a:cxn ang="0">
                  <a:pos x="20" y="86"/>
                </a:cxn>
                <a:cxn ang="0">
                  <a:pos x="26" y="91"/>
                </a:cxn>
                <a:cxn ang="0">
                  <a:pos x="31" y="95"/>
                </a:cxn>
                <a:cxn ang="0">
                  <a:pos x="37" y="93"/>
                </a:cxn>
                <a:cxn ang="0">
                  <a:pos x="44" y="92"/>
                </a:cxn>
                <a:cxn ang="0">
                  <a:pos x="51" y="49"/>
                </a:cxn>
                <a:cxn ang="0">
                  <a:pos x="51" y="0"/>
                </a:cxn>
              </a:cxnLst>
              <a:rect l="0" t="0" r="r" b="b"/>
              <a:pathLst>
                <a:path w="231" h="229">
                  <a:moveTo>
                    <a:pt x="51" y="0"/>
                  </a:moveTo>
                  <a:lnTo>
                    <a:pt x="83" y="0"/>
                  </a:lnTo>
                  <a:lnTo>
                    <a:pt x="90" y="16"/>
                  </a:lnTo>
                  <a:lnTo>
                    <a:pt x="96" y="32"/>
                  </a:lnTo>
                  <a:lnTo>
                    <a:pt x="102" y="48"/>
                  </a:lnTo>
                  <a:lnTo>
                    <a:pt x="109" y="64"/>
                  </a:lnTo>
                  <a:lnTo>
                    <a:pt x="114" y="80"/>
                  </a:lnTo>
                  <a:lnTo>
                    <a:pt x="120" y="98"/>
                  </a:lnTo>
                  <a:lnTo>
                    <a:pt x="125" y="115"/>
                  </a:lnTo>
                  <a:lnTo>
                    <a:pt x="130" y="132"/>
                  </a:lnTo>
                  <a:lnTo>
                    <a:pt x="135" y="137"/>
                  </a:lnTo>
                  <a:lnTo>
                    <a:pt x="138" y="140"/>
                  </a:lnTo>
                  <a:lnTo>
                    <a:pt x="142" y="143"/>
                  </a:lnTo>
                  <a:lnTo>
                    <a:pt x="147" y="143"/>
                  </a:lnTo>
                  <a:lnTo>
                    <a:pt x="152" y="137"/>
                  </a:lnTo>
                  <a:lnTo>
                    <a:pt x="157" y="132"/>
                  </a:lnTo>
                  <a:lnTo>
                    <a:pt x="163" y="129"/>
                  </a:lnTo>
                  <a:lnTo>
                    <a:pt x="171" y="123"/>
                  </a:lnTo>
                  <a:lnTo>
                    <a:pt x="172" y="124"/>
                  </a:lnTo>
                  <a:lnTo>
                    <a:pt x="173" y="124"/>
                  </a:lnTo>
                  <a:lnTo>
                    <a:pt x="174" y="124"/>
                  </a:lnTo>
                  <a:lnTo>
                    <a:pt x="175" y="125"/>
                  </a:lnTo>
                  <a:lnTo>
                    <a:pt x="176" y="125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78" y="123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8" y="121"/>
                  </a:lnTo>
                  <a:lnTo>
                    <a:pt x="183" y="119"/>
                  </a:lnTo>
                  <a:lnTo>
                    <a:pt x="188" y="116"/>
                  </a:lnTo>
                  <a:lnTo>
                    <a:pt x="191" y="114"/>
                  </a:lnTo>
                  <a:lnTo>
                    <a:pt x="195" y="113"/>
                  </a:lnTo>
                  <a:lnTo>
                    <a:pt x="199" y="112"/>
                  </a:lnTo>
                  <a:lnTo>
                    <a:pt x="203" y="110"/>
                  </a:lnTo>
                  <a:lnTo>
                    <a:pt x="209" y="109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8" y="105"/>
                  </a:lnTo>
                  <a:lnTo>
                    <a:pt x="218" y="100"/>
                  </a:lnTo>
                  <a:lnTo>
                    <a:pt x="217" y="95"/>
                  </a:lnTo>
                  <a:lnTo>
                    <a:pt x="214" y="90"/>
                  </a:lnTo>
                  <a:lnTo>
                    <a:pt x="204" y="78"/>
                  </a:lnTo>
                  <a:lnTo>
                    <a:pt x="194" y="67"/>
                  </a:lnTo>
                  <a:lnTo>
                    <a:pt x="183" y="56"/>
                  </a:lnTo>
                  <a:lnTo>
                    <a:pt x="174" y="45"/>
                  </a:lnTo>
                  <a:lnTo>
                    <a:pt x="164" y="33"/>
                  </a:lnTo>
                  <a:lnTo>
                    <a:pt x="155" y="22"/>
                  </a:lnTo>
                  <a:lnTo>
                    <a:pt x="145" y="11"/>
                  </a:lnTo>
                  <a:lnTo>
                    <a:pt x="136" y="0"/>
                  </a:lnTo>
                  <a:lnTo>
                    <a:pt x="231" y="0"/>
                  </a:lnTo>
                  <a:lnTo>
                    <a:pt x="231" y="229"/>
                  </a:lnTo>
                  <a:lnTo>
                    <a:pt x="104" y="229"/>
                  </a:lnTo>
                  <a:lnTo>
                    <a:pt x="106" y="218"/>
                  </a:lnTo>
                  <a:lnTo>
                    <a:pt x="110" y="206"/>
                  </a:lnTo>
                  <a:lnTo>
                    <a:pt x="113" y="196"/>
                  </a:lnTo>
                  <a:lnTo>
                    <a:pt x="118" y="187"/>
                  </a:lnTo>
                  <a:lnTo>
                    <a:pt x="115" y="184"/>
                  </a:lnTo>
                  <a:lnTo>
                    <a:pt x="112" y="183"/>
                  </a:lnTo>
                  <a:lnTo>
                    <a:pt x="109" y="182"/>
                  </a:lnTo>
                  <a:lnTo>
                    <a:pt x="103" y="181"/>
                  </a:lnTo>
                  <a:lnTo>
                    <a:pt x="89" y="184"/>
                  </a:lnTo>
                  <a:lnTo>
                    <a:pt x="76" y="187"/>
                  </a:lnTo>
                  <a:lnTo>
                    <a:pt x="64" y="190"/>
                  </a:lnTo>
                  <a:lnTo>
                    <a:pt x="51" y="192"/>
                  </a:lnTo>
                  <a:lnTo>
                    <a:pt x="38" y="195"/>
                  </a:lnTo>
                  <a:lnTo>
                    <a:pt x="26" y="197"/>
                  </a:lnTo>
                  <a:lnTo>
                    <a:pt x="13" y="198"/>
                  </a:lnTo>
                  <a:lnTo>
                    <a:pt x="0" y="200"/>
                  </a:lnTo>
                  <a:lnTo>
                    <a:pt x="0" y="147"/>
                  </a:lnTo>
                  <a:lnTo>
                    <a:pt x="8" y="142"/>
                  </a:lnTo>
                  <a:lnTo>
                    <a:pt x="14" y="137"/>
                  </a:lnTo>
                  <a:lnTo>
                    <a:pt x="20" y="131"/>
                  </a:lnTo>
                  <a:lnTo>
                    <a:pt x="24" y="125"/>
                  </a:lnTo>
                  <a:lnTo>
                    <a:pt x="23" y="123"/>
                  </a:lnTo>
                  <a:lnTo>
                    <a:pt x="23" y="120"/>
                  </a:lnTo>
                  <a:lnTo>
                    <a:pt x="22" y="116"/>
                  </a:lnTo>
                  <a:lnTo>
                    <a:pt x="21" y="114"/>
                  </a:lnTo>
                  <a:lnTo>
                    <a:pt x="18" y="113"/>
                  </a:lnTo>
                  <a:lnTo>
                    <a:pt x="14" y="110"/>
                  </a:lnTo>
                  <a:lnTo>
                    <a:pt x="11" y="109"/>
                  </a:lnTo>
                  <a:lnTo>
                    <a:pt x="7" y="108"/>
                  </a:lnTo>
                  <a:lnTo>
                    <a:pt x="6" y="109"/>
                  </a:lnTo>
                  <a:lnTo>
                    <a:pt x="4" y="109"/>
                  </a:lnTo>
                  <a:lnTo>
                    <a:pt x="3" y="110"/>
                  </a:lnTo>
                  <a:lnTo>
                    <a:pt x="0" y="112"/>
                  </a:lnTo>
                  <a:lnTo>
                    <a:pt x="0" y="23"/>
                  </a:lnTo>
                  <a:lnTo>
                    <a:pt x="9" y="34"/>
                  </a:lnTo>
                  <a:lnTo>
                    <a:pt x="15" y="48"/>
                  </a:lnTo>
                  <a:lnTo>
                    <a:pt x="19" y="66"/>
                  </a:lnTo>
                  <a:lnTo>
                    <a:pt x="20" y="86"/>
                  </a:lnTo>
                  <a:lnTo>
                    <a:pt x="22" y="89"/>
                  </a:lnTo>
                  <a:lnTo>
                    <a:pt x="26" y="91"/>
                  </a:lnTo>
                  <a:lnTo>
                    <a:pt x="28" y="93"/>
                  </a:lnTo>
                  <a:lnTo>
                    <a:pt x="31" y="95"/>
                  </a:lnTo>
                  <a:lnTo>
                    <a:pt x="34" y="94"/>
                  </a:lnTo>
                  <a:lnTo>
                    <a:pt x="37" y="93"/>
                  </a:lnTo>
                  <a:lnTo>
                    <a:pt x="41" y="93"/>
                  </a:lnTo>
                  <a:lnTo>
                    <a:pt x="44" y="92"/>
                  </a:lnTo>
                  <a:lnTo>
                    <a:pt x="50" y="74"/>
                  </a:lnTo>
                  <a:lnTo>
                    <a:pt x="51" y="49"/>
                  </a:lnTo>
                  <a:lnTo>
                    <a:pt x="51" y="2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17" name="Freeform 580"/>
            <p:cNvSpPr>
              <a:spLocks/>
            </p:cNvSpPr>
            <p:nvPr/>
          </p:nvSpPr>
          <p:spPr bwMode="auto">
            <a:xfrm>
              <a:off x="3640" y="2559"/>
              <a:ext cx="37" cy="1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4" y="0"/>
                </a:cxn>
                <a:cxn ang="0">
                  <a:pos x="74" y="215"/>
                </a:cxn>
                <a:cxn ang="0">
                  <a:pos x="74" y="211"/>
                </a:cxn>
                <a:cxn ang="0">
                  <a:pos x="74" y="208"/>
                </a:cxn>
                <a:cxn ang="0">
                  <a:pos x="72" y="204"/>
                </a:cxn>
                <a:cxn ang="0">
                  <a:pos x="72" y="201"/>
                </a:cxn>
                <a:cxn ang="0">
                  <a:pos x="52" y="188"/>
                </a:cxn>
                <a:cxn ang="0">
                  <a:pos x="38" y="174"/>
                </a:cxn>
                <a:cxn ang="0">
                  <a:pos x="29" y="159"/>
                </a:cxn>
                <a:cxn ang="0">
                  <a:pos x="25" y="143"/>
                </a:cxn>
                <a:cxn ang="0">
                  <a:pos x="28" y="127"/>
                </a:cxn>
                <a:cxn ang="0">
                  <a:pos x="34" y="110"/>
                </a:cxn>
                <a:cxn ang="0">
                  <a:pos x="46" y="94"/>
                </a:cxn>
                <a:cxn ang="0">
                  <a:pos x="63" y="78"/>
                </a:cxn>
                <a:cxn ang="0">
                  <a:pos x="62" y="68"/>
                </a:cxn>
                <a:cxn ang="0">
                  <a:pos x="60" y="58"/>
                </a:cxn>
                <a:cxn ang="0">
                  <a:pos x="54" y="49"/>
                </a:cxn>
                <a:cxn ang="0">
                  <a:pos x="46" y="38"/>
                </a:cxn>
                <a:cxn ang="0">
                  <a:pos x="37" y="29"/>
                </a:cxn>
                <a:cxn ang="0">
                  <a:pos x="25" y="19"/>
                </a:cxn>
                <a:cxn ang="0">
                  <a:pos x="13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4" h="215">
                  <a:moveTo>
                    <a:pt x="0" y="0"/>
                  </a:moveTo>
                  <a:lnTo>
                    <a:pt x="74" y="0"/>
                  </a:lnTo>
                  <a:lnTo>
                    <a:pt x="74" y="215"/>
                  </a:lnTo>
                  <a:lnTo>
                    <a:pt x="74" y="211"/>
                  </a:lnTo>
                  <a:lnTo>
                    <a:pt x="74" y="208"/>
                  </a:lnTo>
                  <a:lnTo>
                    <a:pt x="72" y="204"/>
                  </a:lnTo>
                  <a:lnTo>
                    <a:pt x="72" y="201"/>
                  </a:lnTo>
                  <a:lnTo>
                    <a:pt x="52" y="188"/>
                  </a:lnTo>
                  <a:lnTo>
                    <a:pt x="38" y="174"/>
                  </a:lnTo>
                  <a:lnTo>
                    <a:pt x="29" y="159"/>
                  </a:lnTo>
                  <a:lnTo>
                    <a:pt x="25" y="143"/>
                  </a:lnTo>
                  <a:lnTo>
                    <a:pt x="28" y="127"/>
                  </a:lnTo>
                  <a:lnTo>
                    <a:pt x="34" y="110"/>
                  </a:lnTo>
                  <a:lnTo>
                    <a:pt x="46" y="94"/>
                  </a:lnTo>
                  <a:lnTo>
                    <a:pt x="63" y="78"/>
                  </a:lnTo>
                  <a:lnTo>
                    <a:pt x="62" y="68"/>
                  </a:lnTo>
                  <a:lnTo>
                    <a:pt x="60" y="58"/>
                  </a:lnTo>
                  <a:lnTo>
                    <a:pt x="54" y="49"/>
                  </a:lnTo>
                  <a:lnTo>
                    <a:pt x="46" y="38"/>
                  </a:lnTo>
                  <a:lnTo>
                    <a:pt x="37" y="29"/>
                  </a:lnTo>
                  <a:lnTo>
                    <a:pt x="25" y="19"/>
                  </a:lnTo>
                  <a:lnTo>
                    <a:pt x="13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18" name="Freeform 581"/>
            <p:cNvSpPr>
              <a:spLocks/>
            </p:cNvSpPr>
            <p:nvPr/>
          </p:nvSpPr>
          <p:spPr bwMode="auto">
            <a:xfrm>
              <a:off x="3612" y="2648"/>
              <a:ext cx="65" cy="26"/>
            </a:xfrm>
            <a:custGeom>
              <a:avLst/>
              <a:gdLst/>
              <a:ahLst/>
              <a:cxnLst>
                <a:cxn ang="0">
                  <a:pos x="129" y="38"/>
                </a:cxn>
                <a:cxn ang="0">
                  <a:pos x="126" y="40"/>
                </a:cxn>
                <a:cxn ang="0">
                  <a:pos x="125" y="41"/>
                </a:cxn>
                <a:cxn ang="0">
                  <a:pos x="123" y="44"/>
                </a:cxn>
                <a:cxn ang="0">
                  <a:pos x="121" y="46"/>
                </a:cxn>
                <a:cxn ang="0">
                  <a:pos x="106" y="43"/>
                </a:cxn>
                <a:cxn ang="0">
                  <a:pos x="88" y="36"/>
                </a:cxn>
                <a:cxn ang="0">
                  <a:pos x="70" y="25"/>
                </a:cxn>
                <a:cxn ang="0">
                  <a:pos x="51" y="15"/>
                </a:cxn>
                <a:cxn ang="0">
                  <a:pos x="35" y="6"/>
                </a:cxn>
                <a:cxn ang="0">
                  <a:pos x="20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4" y="13"/>
                </a:cxn>
                <a:cxn ang="0">
                  <a:pos x="9" y="18"/>
                </a:cxn>
                <a:cxn ang="0">
                  <a:pos x="12" y="24"/>
                </a:cxn>
                <a:cxn ang="0">
                  <a:pos x="17" y="29"/>
                </a:cxn>
                <a:cxn ang="0">
                  <a:pos x="21" y="35"/>
                </a:cxn>
                <a:cxn ang="0">
                  <a:pos x="26" y="40"/>
                </a:cxn>
                <a:cxn ang="0">
                  <a:pos x="30" y="46"/>
                </a:cxn>
                <a:cxn ang="0">
                  <a:pos x="34" y="52"/>
                </a:cxn>
                <a:cxn ang="0">
                  <a:pos x="129" y="52"/>
                </a:cxn>
                <a:cxn ang="0">
                  <a:pos x="129" y="38"/>
                </a:cxn>
                <a:cxn ang="0">
                  <a:pos x="129" y="38"/>
                </a:cxn>
              </a:cxnLst>
              <a:rect l="0" t="0" r="r" b="b"/>
              <a:pathLst>
                <a:path w="129" h="52">
                  <a:moveTo>
                    <a:pt x="129" y="38"/>
                  </a:moveTo>
                  <a:lnTo>
                    <a:pt x="126" y="40"/>
                  </a:lnTo>
                  <a:lnTo>
                    <a:pt x="125" y="41"/>
                  </a:lnTo>
                  <a:lnTo>
                    <a:pt x="123" y="44"/>
                  </a:lnTo>
                  <a:lnTo>
                    <a:pt x="121" y="46"/>
                  </a:lnTo>
                  <a:lnTo>
                    <a:pt x="106" y="43"/>
                  </a:lnTo>
                  <a:lnTo>
                    <a:pt x="88" y="36"/>
                  </a:lnTo>
                  <a:lnTo>
                    <a:pt x="70" y="25"/>
                  </a:lnTo>
                  <a:lnTo>
                    <a:pt x="51" y="15"/>
                  </a:lnTo>
                  <a:lnTo>
                    <a:pt x="35" y="6"/>
                  </a:lnTo>
                  <a:lnTo>
                    <a:pt x="20" y="0"/>
                  </a:lnTo>
                  <a:lnTo>
                    <a:pt x="8" y="0"/>
                  </a:lnTo>
                  <a:lnTo>
                    <a:pt x="0" y="7"/>
                  </a:lnTo>
                  <a:lnTo>
                    <a:pt x="4" y="13"/>
                  </a:lnTo>
                  <a:lnTo>
                    <a:pt x="9" y="18"/>
                  </a:lnTo>
                  <a:lnTo>
                    <a:pt x="12" y="24"/>
                  </a:lnTo>
                  <a:lnTo>
                    <a:pt x="17" y="29"/>
                  </a:lnTo>
                  <a:lnTo>
                    <a:pt x="21" y="35"/>
                  </a:lnTo>
                  <a:lnTo>
                    <a:pt x="26" y="40"/>
                  </a:lnTo>
                  <a:lnTo>
                    <a:pt x="30" y="46"/>
                  </a:lnTo>
                  <a:lnTo>
                    <a:pt x="34" y="52"/>
                  </a:lnTo>
                  <a:lnTo>
                    <a:pt x="129" y="52"/>
                  </a:lnTo>
                  <a:lnTo>
                    <a:pt x="129" y="38"/>
                  </a:lnTo>
                  <a:lnTo>
                    <a:pt x="129" y="3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19" name="Freeform 582"/>
            <p:cNvSpPr>
              <a:spLocks/>
            </p:cNvSpPr>
            <p:nvPr/>
          </p:nvSpPr>
          <p:spPr bwMode="auto">
            <a:xfrm>
              <a:off x="3587" y="2658"/>
              <a:ext cx="16" cy="16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0" y="32"/>
                </a:cxn>
                <a:cxn ang="0">
                  <a:pos x="1" y="18"/>
                </a:cxn>
                <a:cxn ang="0">
                  <a:pos x="5" y="9"/>
                </a:cxn>
                <a:cxn ang="0">
                  <a:pos x="10" y="2"/>
                </a:cxn>
                <a:cxn ang="0">
                  <a:pos x="18" y="0"/>
                </a:cxn>
                <a:cxn ang="0">
                  <a:pos x="22" y="8"/>
                </a:cxn>
                <a:cxn ang="0">
                  <a:pos x="25" y="16"/>
                </a:cxn>
                <a:cxn ang="0">
                  <a:pos x="29" y="24"/>
                </a:cxn>
                <a:cxn ang="0">
                  <a:pos x="32" y="32"/>
                </a:cxn>
              </a:cxnLst>
              <a:rect l="0" t="0" r="r" b="b"/>
              <a:pathLst>
                <a:path w="32" h="32">
                  <a:moveTo>
                    <a:pt x="32" y="32"/>
                  </a:moveTo>
                  <a:lnTo>
                    <a:pt x="0" y="32"/>
                  </a:lnTo>
                  <a:lnTo>
                    <a:pt x="1" y="18"/>
                  </a:lnTo>
                  <a:lnTo>
                    <a:pt x="5" y="9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2" y="8"/>
                  </a:lnTo>
                  <a:lnTo>
                    <a:pt x="25" y="16"/>
                  </a:lnTo>
                  <a:lnTo>
                    <a:pt x="29" y="24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20" name="Freeform 583"/>
            <p:cNvSpPr>
              <a:spLocks/>
            </p:cNvSpPr>
            <p:nvPr/>
          </p:nvSpPr>
          <p:spPr bwMode="auto">
            <a:xfrm>
              <a:off x="3562" y="2444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57" y="230"/>
                </a:cxn>
                <a:cxn ang="0">
                  <a:pos x="128" y="212"/>
                </a:cxn>
                <a:cxn ang="0">
                  <a:pos x="99" y="196"/>
                </a:cxn>
                <a:cxn ang="0">
                  <a:pos x="73" y="181"/>
                </a:cxn>
                <a:cxn ang="0">
                  <a:pos x="52" y="169"/>
                </a:cxn>
                <a:cxn ang="0">
                  <a:pos x="52" y="167"/>
                </a:cxn>
                <a:cxn ang="0">
                  <a:pos x="52" y="165"/>
                </a:cxn>
                <a:cxn ang="0">
                  <a:pos x="35" y="152"/>
                </a:cxn>
                <a:cxn ang="0">
                  <a:pos x="21" y="143"/>
                </a:cxn>
                <a:cxn ang="0">
                  <a:pos x="11" y="135"/>
                </a:cxn>
                <a:cxn ang="0">
                  <a:pos x="0" y="128"/>
                </a:cxn>
                <a:cxn ang="0">
                  <a:pos x="9" y="95"/>
                </a:cxn>
                <a:cxn ang="0">
                  <a:pos x="27" y="99"/>
                </a:cxn>
                <a:cxn ang="0">
                  <a:pos x="44" y="102"/>
                </a:cxn>
                <a:cxn ang="0">
                  <a:pos x="62" y="106"/>
                </a:cxn>
                <a:cxn ang="0">
                  <a:pos x="83" y="110"/>
                </a:cxn>
                <a:cxn ang="0">
                  <a:pos x="109" y="116"/>
                </a:cxn>
                <a:cxn ang="0">
                  <a:pos x="140" y="123"/>
                </a:cxn>
                <a:cxn ang="0">
                  <a:pos x="178" y="132"/>
                </a:cxn>
                <a:cxn ang="0">
                  <a:pos x="204" y="130"/>
                </a:cxn>
                <a:cxn ang="0">
                  <a:pos x="204" y="117"/>
                </a:cxn>
                <a:cxn ang="0">
                  <a:pos x="196" y="105"/>
                </a:cxn>
                <a:cxn ang="0">
                  <a:pos x="186" y="94"/>
                </a:cxn>
                <a:cxn ang="0">
                  <a:pos x="181" y="89"/>
                </a:cxn>
                <a:cxn ang="0">
                  <a:pos x="179" y="89"/>
                </a:cxn>
                <a:cxn ang="0">
                  <a:pos x="168" y="78"/>
                </a:cxn>
                <a:cxn ang="0">
                  <a:pos x="163" y="69"/>
                </a:cxn>
                <a:cxn ang="0">
                  <a:pos x="160" y="66"/>
                </a:cxn>
                <a:cxn ang="0">
                  <a:pos x="158" y="66"/>
                </a:cxn>
                <a:cxn ang="0">
                  <a:pos x="151" y="56"/>
                </a:cxn>
                <a:cxn ang="0">
                  <a:pos x="148" y="47"/>
                </a:cxn>
                <a:cxn ang="0">
                  <a:pos x="151" y="40"/>
                </a:cxn>
                <a:cxn ang="0">
                  <a:pos x="160" y="32"/>
                </a:cxn>
                <a:cxn ang="0">
                  <a:pos x="174" y="21"/>
                </a:cxn>
                <a:cxn ang="0">
                  <a:pos x="188" y="7"/>
                </a:cxn>
              </a:cxnLst>
              <a:rect l="0" t="0" r="r" b="b"/>
              <a:pathLst>
                <a:path w="231" h="230">
                  <a:moveTo>
                    <a:pt x="195" y="0"/>
                  </a:moveTo>
                  <a:lnTo>
                    <a:pt x="231" y="0"/>
                  </a:lnTo>
                  <a:lnTo>
                    <a:pt x="231" y="230"/>
                  </a:lnTo>
                  <a:lnTo>
                    <a:pt x="157" y="230"/>
                  </a:lnTo>
                  <a:lnTo>
                    <a:pt x="142" y="221"/>
                  </a:lnTo>
                  <a:lnTo>
                    <a:pt x="128" y="212"/>
                  </a:lnTo>
                  <a:lnTo>
                    <a:pt x="113" y="204"/>
                  </a:lnTo>
                  <a:lnTo>
                    <a:pt x="99" y="196"/>
                  </a:lnTo>
                  <a:lnTo>
                    <a:pt x="85" y="188"/>
                  </a:lnTo>
                  <a:lnTo>
                    <a:pt x="73" y="181"/>
                  </a:lnTo>
                  <a:lnTo>
                    <a:pt x="61" y="175"/>
                  </a:lnTo>
                  <a:lnTo>
                    <a:pt x="52" y="169"/>
                  </a:lnTo>
                  <a:lnTo>
                    <a:pt x="52" y="168"/>
                  </a:lnTo>
                  <a:lnTo>
                    <a:pt x="52" y="167"/>
                  </a:lnTo>
                  <a:lnTo>
                    <a:pt x="52" y="166"/>
                  </a:lnTo>
                  <a:lnTo>
                    <a:pt x="52" y="165"/>
                  </a:lnTo>
                  <a:lnTo>
                    <a:pt x="43" y="158"/>
                  </a:lnTo>
                  <a:lnTo>
                    <a:pt x="35" y="152"/>
                  </a:lnTo>
                  <a:lnTo>
                    <a:pt x="28" y="147"/>
                  </a:lnTo>
                  <a:lnTo>
                    <a:pt x="21" y="143"/>
                  </a:lnTo>
                  <a:lnTo>
                    <a:pt x="15" y="138"/>
                  </a:lnTo>
                  <a:lnTo>
                    <a:pt x="11" y="135"/>
                  </a:lnTo>
                  <a:lnTo>
                    <a:pt x="5" y="131"/>
                  </a:lnTo>
                  <a:lnTo>
                    <a:pt x="0" y="128"/>
                  </a:lnTo>
                  <a:lnTo>
                    <a:pt x="0" y="93"/>
                  </a:lnTo>
                  <a:lnTo>
                    <a:pt x="9" y="95"/>
                  </a:lnTo>
                  <a:lnTo>
                    <a:pt x="19" y="97"/>
                  </a:lnTo>
                  <a:lnTo>
                    <a:pt x="27" y="99"/>
                  </a:lnTo>
                  <a:lnTo>
                    <a:pt x="36" y="100"/>
                  </a:lnTo>
                  <a:lnTo>
                    <a:pt x="44" y="102"/>
                  </a:lnTo>
                  <a:lnTo>
                    <a:pt x="53" y="105"/>
                  </a:lnTo>
                  <a:lnTo>
                    <a:pt x="62" y="106"/>
                  </a:lnTo>
                  <a:lnTo>
                    <a:pt x="73" y="108"/>
                  </a:lnTo>
                  <a:lnTo>
                    <a:pt x="83" y="110"/>
                  </a:lnTo>
                  <a:lnTo>
                    <a:pt x="96" y="114"/>
                  </a:lnTo>
                  <a:lnTo>
                    <a:pt x="109" y="116"/>
                  </a:lnTo>
                  <a:lnTo>
                    <a:pt x="123" y="120"/>
                  </a:lnTo>
                  <a:lnTo>
                    <a:pt x="140" y="123"/>
                  </a:lnTo>
                  <a:lnTo>
                    <a:pt x="158" y="128"/>
                  </a:lnTo>
                  <a:lnTo>
                    <a:pt x="178" y="132"/>
                  </a:lnTo>
                  <a:lnTo>
                    <a:pt x="199" y="137"/>
                  </a:lnTo>
                  <a:lnTo>
                    <a:pt x="204" y="130"/>
                  </a:lnTo>
                  <a:lnTo>
                    <a:pt x="206" y="123"/>
                  </a:lnTo>
                  <a:lnTo>
                    <a:pt x="204" y="117"/>
                  </a:lnTo>
                  <a:lnTo>
                    <a:pt x="201" y="110"/>
                  </a:lnTo>
                  <a:lnTo>
                    <a:pt x="196" y="105"/>
                  </a:lnTo>
                  <a:lnTo>
                    <a:pt x="190" y="99"/>
                  </a:lnTo>
                  <a:lnTo>
                    <a:pt x="186" y="94"/>
                  </a:lnTo>
                  <a:lnTo>
                    <a:pt x="182" y="89"/>
                  </a:lnTo>
                  <a:lnTo>
                    <a:pt x="181" y="89"/>
                  </a:lnTo>
                  <a:lnTo>
                    <a:pt x="180" y="89"/>
                  </a:lnTo>
                  <a:lnTo>
                    <a:pt x="179" y="89"/>
                  </a:lnTo>
                  <a:lnTo>
                    <a:pt x="178" y="89"/>
                  </a:lnTo>
                  <a:lnTo>
                    <a:pt x="168" y="78"/>
                  </a:lnTo>
                  <a:lnTo>
                    <a:pt x="165" y="71"/>
                  </a:lnTo>
                  <a:lnTo>
                    <a:pt x="163" y="69"/>
                  </a:lnTo>
                  <a:lnTo>
                    <a:pt x="161" y="66"/>
                  </a:lnTo>
                  <a:lnTo>
                    <a:pt x="160" y="66"/>
                  </a:lnTo>
                  <a:lnTo>
                    <a:pt x="159" y="66"/>
                  </a:lnTo>
                  <a:lnTo>
                    <a:pt x="158" y="66"/>
                  </a:lnTo>
                  <a:lnTo>
                    <a:pt x="157" y="66"/>
                  </a:lnTo>
                  <a:lnTo>
                    <a:pt x="151" y="56"/>
                  </a:lnTo>
                  <a:lnTo>
                    <a:pt x="149" y="52"/>
                  </a:lnTo>
                  <a:lnTo>
                    <a:pt x="148" y="47"/>
                  </a:lnTo>
                  <a:lnTo>
                    <a:pt x="148" y="42"/>
                  </a:lnTo>
                  <a:lnTo>
                    <a:pt x="151" y="40"/>
                  </a:lnTo>
                  <a:lnTo>
                    <a:pt x="156" y="36"/>
                  </a:lnTo>
                  <a:lnTo>
                    <a:pt x="160" y="32"/>
                  </a:lnTo>
                  <a:lnTo>
                    <a:pt x="167" y="26"/>
                  </a:lnTo>
                  <a:lnTo>
                    <a:pt x="174" y="21"/>
                  </a:lnTo>
                  <a:lnTo>
                    <a:pt x="181" y="14"/>
                  </a:lnTo>
                  <a:lnTo>
                    <a:pt x="188" y="7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21" name="Freeform 584"/>
            <p:cNvSpPr>
              <a:spLocks/>
            </p:cNvSpPr>
            <p:nvPr/>
          </p:nvSpPr>
          <p:spPr bwMode="auto">
            <a:xfrm>
              <a:off x="3591" y="2329"/>
              <a:ext cx="86" cy="11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58" y="13"/>
                </a:cxn>
                <a:cxn ang="0">
                  <a:pos x="92" y="29"/>
                </a:cxn>
                <a:cxn ang="0">
                  <a:pos x="128" y="44"/>
                </a:cxn>
                <a:cxn ang="0">
                  <a:pos x="162" y="49"/>
                </a:cxn>
                <a:cxn ang="0">
                  <a:pos x="160" y="26"/>
                </a:cxn>
                <a:cxn ang="0">
                  <a:pos x="151" y="0"/>
                </a:cxn>
                <a:cxn ang="0">
                  <a:pos x="172" y="230"/>
                </a:cxn>
                <a:cxn ang="0">
                  <a:pos x="145" y="221"/>
                </a:cxn>
                <a:cxn ang="0">
                  <a:pos x="158" y="202"/>
                </a:cxn>
                <a:cxn ang="0">
                  <a:pos x="164" y="185"/>
                </a:cxn>
                <a:cxn ang="0">
                  <a:pos x="155" y="170"/>
                </a:cxn>
                <a:cxn ang="0">
                  <a:pos x="146" y="164"/>
                </a:cxn>
                <a:cxn ang="0">
                  <a:pos x="146" y="162"/>
                </a:cxn>
                <a:cxn ang="0">
                  <a:pos x="139" y="155"/>
                </a:cxn>
                <a:cxn ang="0">
                  <a:pos x="126" y="141"/>
                </a:cxn>
                <a:cxn ang="0">
                  <a:pos x="111" y="126"/>
                </a:cxn>
                <a:cxn ang="0">
                  <a:pos x="98" y="115"/>
                </a:cxn>
                <a:cxn ang="0">
                  <a:pos x="92" y="111"/>
                </a:cxn>
                <a:cxn ang="0">
                  <a:pos x="92" y="108"/>
                </a:cxn>
                <a:cxn ang="0">
                  <a:pos x="91" y="107"/>
                </a:cxn>
                <a:cxn ang="0">
                  <a:pos x="89" y="107"/>
                </a:cxn>
                <a:cxn ang="0">
                  <a:pos x="85" y="101"/>
                </a:cxn>
                <a:cxn ang="0">
                  <a:pos x="74" y="87"/>
                </a:cxn>
                <a:cxn ang="0">
                  <a:pos x="58" y="72"/>
                </a:cxn>
                <a:cxn ang="0">
                  <a:pos x="45" y="57"/>
                </a:cxn>
                <a:cxn ang="0">
                  <a:pos x="40" y="51"/>
                </a:cxn>
                <a:cxn ang="0">
                  <a:pos x="38" y="51"/>
                </a:cxn>
                <a:cxn ang="0">
                  <a:pos x="31" y="44"/>
                </a:cxn>
                <a:cxn ang="0">
                  <a:pos x="21" y="32"/>
                </a:cxn>
                <a:cxn ang="0">
                  <a:pos x="10" y="19"/>
                </a:cxn>
                <a:cxn ang="0">
                  <a:pos x="2" y="6"/>
                </a:cxn>
              </a:cxnLst>
              <a:rect l="0" t="0" r="r" b="b"/>
              <a:pathLst>
                <a:path w="172" h="230">
                  <a:moveTo>
                    <a:pt x="0" y="0"/>
                  </a:moveTo>
                  <a:lnTo>
                    <a:pt x="25" y="0"/>
                  </a:lnTo>
                  <a:lnTo>
                    <a:pt x="41" y="5"/>
                  </a:lnTo>
                  <a:lnTo>
                    <a:pt x="58" y="13"/>
                  </a:lnTo>
                  <a:lnTo>
                    <a:pt x="75" y="21"/>
                  </a:lnTo>
                  <a:lnTo>
                    <a:pt x="92" y="29"/>
                  </a:lnTo>
                  <a:lnTo>
                    <a:pt x="109" y="37"/>
                  </a:lnTo>
                  <a:lnTo>
                    <a:pt x="128" y="44"/>
                  </a:lnTo>
                  <a:lnTo>
                    <a:pt x="145" y="48"/>
                  </a:lnTo>
                  <a:lnTo>
                    <a:pt x="162" y="49"/>
                  </a:lnTo>
                  <a:lnTo>
                    <a:pt x="162" y="39"/>
                  </a:lnTo>
                  <a:lnTo>
                    <a:pt x="160" y="26"/>
                  </a:lnTo>
                  <a:lnTo>
                    <a:pt x="155" y="13"/>
                  </a:lnTo>
                  <a:lnTo>
                    <a:pt x="151" y="0"/>
                  </a:lnTo>
                  <a:lnTo>
                    <a:pt x="172" y="0"/>
                  </a:lnTo>
                  <a:lnTo>
                    <a:pt x="172" y="230"/>
                  </a:lnTo>
                  <a:lnTo>
                    <a:pt x="136" y="230"/>
                  </a:lnTo>
                  <a:lnTo>
                    <a:pt x="145" y="221"/>
                  </a:lnTo>
                  <a:lnTo>
                    <a:pt x="152" y="211"/>
                  </a:lnTo>
                  <a:lnTo>
                    <a:pt x="158" y="202"/>
                  </a:lnTo>
                  <a:lnTo>
                    <a:pt x="162" y="193"/>
                  </a:lnTo>
                  <a:lnTo>
                    <a:pt x="164" y="185"/>
                  </a:lnTo>
                  <a:lnTo>
                    <a:pt x="161" y="177"/>
                  </a:lnTo>
                  <a:lnTo>
                    <a:pt x="155" y="170"/>
                  </a:lnTo>
                  <a:lnTo>
                    <a:pt x="146" y="165"/>
                  </a:lnTo>
                  <a:lnTo>
                    <a:pt x="146" y="164"/>
                  </a:lnTo>
                  <a:lnTo>
                    <a:pt x="146" y="163"/>
                  </a:lnTo>
                  <a:lnTo>
                    <a:pt x="146" y="162"/>
                  </a:lnTo>
                  <a:lnTo>
                    <a:pt x="146" y="161"/>
                  </a:lnTo>
                  <a:lnTo>
                    <a:pt x="139" y="155"/>
                  </a:lnTo>
                  <a:lnTo>
                    <a:pt x="132" y="148"/>
                  </a:lnTo>
                  <a:lnTo>
                    <a:pt x="126" y="141"/>
                  </a:lnTo>
                  <a:lnTo>
                    <a:pt x="117" y="133"/>
                  </a:lnTo>
                  <a:lnTo>
                    <a:pt x="111" y="126"/>
                  </a:lnTo>
                  <a:lnTo>
                    <a:pt x="104" y="119"/>
                  </a:lnTo>
                  <a:lnTo>
                    <a:pt x="98" y="115"/>
                  </a:lnTo>
                  <a:lnTo>
                    <a:pt x="92" y="112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2" y="108"/>
                  </a:lnTo>
                  <a:lnTo>
                    <a:pt x="92" y="107"/>
                  </a:lnTo>
                  <a:lnTo>
                    <a:pt x="91" y="107"/>
                  </a:lnTo>
                  <a:lnTo>
                    <a:pt x="90" y="107"/>
                  </a:lnTo>
                  <a:lnTo>
                    <a:pt x="89" y="107"/>
                  </a:lnTo>
                  <a:lnTo>
                    <a:pt x="88" y="107"/>
                  </a:lnTo>
                  <a:lnTo>
                    <a:pt x="85" y="101"/>
                  </a:lnTo>
                  <a:lnTo>
                    <a:pt x="81" y="94"/>
                  </a:lnTo>
                  <a:lnTo>
                    <a:pt x="74" y="87"/>
                  </a:lnTo>
                  <a:lnTo>
                    <a:pt x="66" y="79"/>
                  </a:lnTo>
                  <a:lnTo>
                    <a:pt x="58" y="72"/>
                  </a:lnTo>
                  <a:lnTo>
                    <a:pt x="51" y="64"/>
                  </a:lnTo>
                  <a:lnTo>
                    <a:pt x="45" y="57"/>
                  </a:lnTo>
                  <a:lnTo>
                    <a:pt x="41" y="51"/>
                  </a:lnTo>
                  <a:lnTo>
                    <a:pt x="40" y="51"/>
                  </a:lnTo>
                  <a:lnTo>
                    <a:pt x="39" y="51"/>
                  </a:lnTo>
                  <a:lnTo>
                    <a:pt x="38" y="51"/>
                  </a:lnTo>
                  <a:lnTo>
                    <a:pt x="37" y="51"/>
                  </a:lnTo>
                  <a:lnTo>
                    <a:pt x="31" y="44"/>
                  </a:lnTo>
                  <a:lnTo>
                    <a:pt x="26" y="39"/>
                  </a:lnTo>
                  <a:lnTo>
                    <a:pt x="21" y="32"/>
                  </a:lnTo>
                  <a:lnTo>
                    <a:pt x="15" y="26"/>
                  </a:lnTo>
                  <a:lnTo>
                    <a:pt x="10" y="19"/>
                  </a:lnTo>
                  <a:lnTo>
                    <a:pt x="6" y="13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22" name="Freeform 585"/>
            <p:cNvSpPr>
              <a:spLocks/>
            </p:cNvSpPr>
            <p:nvPr/>
          </p:nvSpPr>
          <p:spPr bwMode="auto">
            <a:xfrm>
              <a:off x="3665" y="2305"/>
              <a:ext cx="12" cy="24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48"/>
                </a:cxn>
                <a:cxn ang="0">
                  <a:pos x="4" y="48"/>
                </a:cxn>
                <a:cxn ang="0">
                  <a:pos x="0" y="34"/>
                </a:cxn>
                <a:cxn ang="0">
                  <a:pos x="3" y="20"/>
                </a:cxn>
                <a:cxn ang="0">
                  <a:pos x="10" y="8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25" h="48">
                  <a:moveTo>
                    <a:pt x="25" y="0"/>
                  </a:moveTo>
                  <a:lnTo>
                    <a:pt x="25" y="48"/>
                  </a:lnTo>
                  <a:lnTo>
                    <a:pt x="4" y="48"/>
                  </a:lnTo>
                  <a:lnTo>
                    <a:pt x="0" y="34"/>
                  </a:lnTo>
                  <a:lnTo>
                    <a:pt x="3" y="20"/>
                  </a:lnTo>
                  <a:lnTo>
                    <a:pt x="10" y="8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23" name="Freeform 586"/>
            <p:cNvSpPr>
              <a:spLocks/>
            </p:cNvSpPr>
            <p:nvPr/>
          </p:nvSpPr>
          <p:spPr bwMode="auto">
            <a:xfrm>
              <a:off x="3591" y="2328"/>
              <a:ext cx="13" cy="1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3" y="0"/>
                </a:cxn>
                <a:cxn ang="0">
                  <a:pos x="20" y="1"/>
                </a:cxn>
                <a:cxn ang="0">
                  <a:pos x="25" y="3"/>
                </a:cxn>
              </a:cxnLst>
              <a:rect l="0" t="0" r="r" b="b"/>
              <a:pathLst>
                <a:path w="25" h="3">
                  <a:moveTo>
                    <a:pt x="25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0" y="1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24" name="Freeform 587"/>
            <p:cNvSpPr>
              <a:spLocks/>
            </p:cNvSpPr>
            <p:nvPr/>
          </p:nvSpPr>
          <p:spPr bwMode="auto">
            <a:xfrm>
              <a:off x="3467" y="3018"/>
              <a:ext cx="2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" y="0"/>
                </a:cxn>
                <a:cxn ang="0">
                  <a:pos x="46" y="23"/>
                </a:cxn>
                <a:cxn ang="0">
                  <a:pos x="44" y="42"/>
                </a:cxn>
                <a:cxn ang="0">
                  <a:pos x="42" y="62"/>
                </a:cxn>
                <a:cxn ang="0">
                  <a:pos x="37" y="89"/>
                </a:cxn>
                <a:cxn ang="0">
                  <a:pos x="36" y="90"/>
                </a:cxn>
                <a:cxn ang="0">
                  <a:pos x="34" y="90"/>
                </a:cxn>
                <a:cxn ang="0">
                  <a:pos x="32" y="90"/>
                </a:cxn>
                <a:cxn ang="0">
                  <a:pos x="30" y="91"/>
                </a:cxn>
                <a:cxn ang="0">
                  <a:pos x="21" y="63"/>
                </a:cxn>
                <a:cxn ang="0">
                  <a:pos x="14" y="40"/>
                </a:cxn>
                <a:cxn ang="0">
                  <a:pos x="7" y="2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9" h="91">
                  <a:moveTo>
                    <a:pt x="0" y="0"/>
                  </a:moveTo>
                  <a:lnTo>
                    <a:pt x="49" y="0"/>
                  </a:lnTo>
                  <a:lnTo>
                    <a:pt x="46" y="23"/>
                  </a:lnTo>
                  <a:lnTo>
                    <a:pt x="44" y="42"/>
                  </a:lnTo>
                  <a:lnTo>
                    <a:pt x="42" y="62"/>
                  </a:lnTo>
                  <a:lnTo>
                    <a:pt x="37" y="89"/>
                  </a:lnTo>
                  <a:lnTo>
                    <a:pt x="36" y="90"/>
                  </a:lnTo>
                  <a:lnTo>
                    <a:pt x="34" y="90"/>
                  </a:lnTo>
                  <a:lnTo>
                    <a:pt x="32" y="90"/>
                  </a:lnTo>
                  <a:lnTo>
                    <a:pt x="30" y="91"/>
                  </a:lnTo>
                  <a:lnTo>
                    <a:pt x="21" y="63"/>
                  </a:lnTo>
                  <a:lnTo>
                    <a:pt x="14" y="40"/>
                  </a:lnTo>
                  <a:lnTo>
                    <a:pt x="7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25" name="Freeform 588"/>
            <p:cNvSpPr>
              <a:spLocks/>
            </p:cNvSpPr>
            <p:nvPr/>
          </p:nvSpPr>
          <p:spPr bwMode="auto">
            <a:xfrm>
              <a:off x="3535" y="3070"/>
              <a:ext cx="27" cy="2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53" y="37"/>
                </a:cxn>
                <a:cxn ang="0">
                  <a:pos x="48" y="38"/>
                </a:cxn>
                <a:cxn ang="0">
                  <a:pos x="43" y="40"/>
                </a:cxn>
                <a:cxn ang="0">
                  <a:pos x="36" y="41"/>
                </a:cxn>
                <a:cxn ang="0">
                  <a:pos x="30" y="42"/>
                </a:cxn>
                <a:cxn ang="0">
                  <a:pos x="23" y="43"/>
                </a:cxn>
                <a:cxn ang="0">
                  <a:pos x="16" y="44"/>
                </a:cxn>
                <a:cxn ang="0">
                  <a:pos x="10" y="46"/>
                </a:cxn>
                <a:cxn ang="0">
                  <a:pos x="1" y="48"/>
                </a:cxn>
                <a:cxn ang="0">
                  <a:pos x="0" y="45"/>
                </a:cxn>
                <a:cxn ang="0">
                  <a:pos x="0" y="44"/>
                </a:cxn>
                <a:cxn ang="0">
                  <a:pos x="0" y="42"/>
                </a:cxn>
                <a:cxn ang="0">
                  <a:pos x="0" y="41"/>
                </a:cxn>
                <a:cxn ang="0">
                  <a:pos x="10" y="34"/>
                </a:cxn>
                <a:cxn ang="0">
                  <a:pos x="18" y="28"/>
                </a:cxn>
                <a:cxn ang="0">
                  <a:pos x="24" y="22"/>
                </a:cxn>
                <a:cxn ang="0">
                  <a:pos x="30" y="18"/>
                </a:cxn>
                <a:cxn ang="0">
                  <a:pos x="36" y="13"/>
                </a:cxn>
                <a:cxn ang="0">
                  <a:pos x="42" y="10"/>
                </a:cxn>
                <a:cxn ang="0">
                  <a:pos x="48" y="5"/>
                </a:cxn>
                <a:cxn ang="0">
                  <a:pos x="53" y="0"/>
                </a:cxn>
              </a:cxnLst>
              <a:rect l="0" t="0" r="r" b="b"/>
              <a:pathLst>
                <a:path w="53" h="48">
                  <a:moveTo>
                    <a:pt x="53" y="0"/>
                  </a:moveTo>
                  <a:lnTo>
                    <a:pt x="53" y="37"/>
                  </a:lnTo>
                  <a:lnTo>
                    <a:pt x="48" y="38"/>
                  </a:lnTo>
                  <a:lnTo>
                    <a:pt x="43" y="40"/>
                  </a:lnTo>
                  <a:lnTo>
                    <a:pt x="36" y="41"/>
                  </a:lnTo>
                  <a:lnTo>
                    <a:pt x="30" y="42"/>
                  </a:lnTo>
                  <a:lnTo>
                    <a:pt x="23" y="43"/>
                  </a:lnTo>
                  <a:lnTo>
                    <a:pt x="16" y="44"/>
                  </a:lnTo>
                  <a:lnTo>
                    <a:pt x="10" y="46"/>
                  </a:lnTo>
                  <a:lnTo>
                    <a:pt x="1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10" y="34"/>
                  </a:lnTo>
                  <a:lnTo>
                    <a:pt x="18" y="28"/>
                  </a:lnTo>
                  <a:lnTo>
                    <a:pt x="24" y="22"/>
                  </a:lnTo>
                  <a:lnTo>
                    <a:pt x="30" y="18"/>
                  </a:lnTo>
                  <a:lnTo>
                    <a:pt x="36" y="13"/>
                  </a:lnTo>
                  <a:lnTo>
                    <a:pt x="42" y="10"/>
                  </a:lnTo>
                  <a:lnTo>
                    <a:pt x="48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26" name="Freeform 589"/>
            <p:cNvSpPr>
              <a:spLocks/>
            </p:cNvSpPr>
            <p:nvPr/>
          </p:nvSpPr>
          <p:spPr bwMode="auto">
            <a:xfrm>
              <a:off x="3446" y="2904"/>
              <a:ext cx="57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3" y="0"/>
                </a:cxn>
                <a:cxn ang="0">
                  <a:pos x="100" y="44"/>
                </a:cxn>
                <a:cxn ang="0">
                  <a:pos x="96" y="98"/>
                </a:cxn>
                <a:cxn ang="0">
                  <a:pos x="96" y="153"/>
                </a:cxn>
                <a:cxn ang="0">
                  <a:pos x="96" y="194"/>
                </a:cxn>
                <a:cxn ang="0">
                  <a:pos x="94" y="195"/>
                </a:cxn>
                <a:cxn ang="0">
                  <a:pos x="94" y="195"/>
                </a:cxn>
                <a:cxn ang="0">
                  <a:pos x="93" y="196"/>
                </a:cxn>
                <a:cxn ang="0">
                  <a:pos x="92" y="196"/>
                </a:cxn>
                <a:cxn ang="0">
                  <a:pos x="91" y="207"/>
                </a:cxn>
                <a:cxn ang="0">
                  <a:pos x="90" y="215"/>
                </a:cxn>
                <a:cxn ang="0">
                  <a:pos x="90" y="223"/>
                </a:cxn>
                <a:cxn ang="0">
                  <a:pos x="89" y="230"/>
                </a:cxn>
                <a:cxn ang="0">
                  <a:pos x="40" y="230"/>
                </a:cxn>
                <a:cxn ang="0">
                  <a:pos x="37" y="219"/>
                </a:cxn>
                <a:cxn ang="0">
                  <a:pos x="33" y="208"/>
                </a:cxn>
                <a:cxn ang="0">
                  <a:pos x="29" y="195"/>
                </a:cxn>
                <a:cxn ang="0">
                  <a:pos x="24" y="180"/>
                </a:cxn>
                <a:cxn ang="0">
                  <a:pos x="20" y="164"/>
                </a:cxn>
                <a:cxn ang="0">
                  <a:pos x="14" y="146"/>
                </a:cxn>
                <a:cxn ang="0">
                  <a:pos x="7" y="125"/>
                </a:cxn>
                <a:cxn ang="0">
                  <a:pos x="0" y="101"/>
                </a:cxn>
                <a:cxn ang="0">
                  <a:pos x="0" y="0"/>
                </a:cxn>
              </a:cxnLst>
              <a:rect l="0" t="0" r="r" b="b"/>
              <a:pathLst>
                <a:path w="113" h="230">
                  <a:moveTo>
                    <a:pt x="0" y="0"/>
                  </a:moveTo>
                  <a:lnTo>
                    <a:pt x="113" y="0"/>
                  </a:lnTo>
                  <a:lnTo>
                    <a:pt x="100" y="44"/>
                  </a:lnTo>
                  <a:lnTo>
                    <a:pt x="96" y="98"/>
                  </a:lnTo>
                  <a:lnTo>
                    <a:pt x="96" y="153"/>
                  </a:lnTo>
                  <a:lnTo>
                    <a:pt x="96" y="194"/>
                  </a:lnTo>
                  <a:lnTo>
                    <a:pt x="94" y="195"/>
                  </a:lnTo>
                  <a:lnTo>
                    <a:pt x="94" y="195"/>
                  </a:lnTo>
                  <a:lnTo>
                    <a:pt x="93" y="196"/>
                  </a:lnTo>
                  <a:lnTo>
                    <a:pt x="92" y="196"/>
                  </a:lnTo>
                  <a:lnTo>
                    <a:pt x="91" y="207"/>
                  </a:lnTo>
                  <a:lnTo>
                    <a:pt x="90" y="215"/>
                  </a:lnTo>
                  <a:lnTo>
                    <a:pt x="90" y="223"/>
                  </a:lnTo>
                  <a:lnTo>
                    <a:pt x="89" y="230"/>
                  </a:lnTo>
                  <a:lnTo>
                    <a:pt x="40" y="230"/>
                  </a:lnTo>
                  <a:lnTo>
                    <a:pt x="37" y="219"/>
                  </a:lnTo>
                  <a:lnTo>
                    <a:pt x="33" y="208"/>
                  </a:lnTo>
                  <a:lnTo>
                    <a:pt x="29" y="195"/>
                  </a:lnTo>
                  <a:lnTo>
                    <a:pt x="24" y="180"/>
                  </a:lnTo>
                  <a:lnTo>
                    <a:pt x="20" y="164"/>
                  </a:lnTo>
                  <a:lnTo>
                    <a:pt x="14" y="146"/>
                  </a:lnTo>
                  <a:lnTo>
                    <a:pt x="7" y="125"/>
                  </a:lnTo>
                  <a:lnTo>
                    <a:pt x="0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27" name="Freeform 590"/>
            <p:cNvSpPr>
              <a:spLocks/>
            </p:cNvSpPr>
            <p:nvPr/>
          </p:nvSpPr>
          <p:spPr bwMode="auto">
            <a:xfrm>
              <a:off x="3518" y="2797"/>
              <a:ext cx="44" cy="37"/>
            </a:xfrm>
            <a:custGeom>
              <a:avLst/>
              <a:gdLst/>
              <a:ahLst/>
              <a:cxnLst>
                <a:cxn ang="0">
                  <a:pos x="87" y="13"/>
                </a:cxn>
                <a:cxn ang="0">
                  <a:pos x="87" y="75"/>
                </a:cxn>
                <a:cxn ang="0">
                  <a:pos x="75" y="65"/>
                </a:cxn>
                <a:cxn ang="0">
                  <a:pos x="60" y="55"/>
                </a:cxn>
                <a:cxn ang="0">
                  <a:pos x="42" y="46"/>
                </a:cxn>
                <a:cxn ang="0">
                  <a:pos x="27" y="37"/>
                </a:cxn>
                <a:cxn ang="0">
                  <a:pos x="14" y="28"/>
                </a:cxn>
                <a:cxn ang="0">
                  <a:pos x="3" y="19"/>
                </a:cxn>
                <a:cxn ang="0">
                  <a:pos x="0" y="9"/>
                </a:cxn>
                <a:cxn ang="0">
                  <a:pos x="2" y="0"/>
                </a:cxn>
                <a:cxn ang="0">
                  <a:pos x="12" y="1"/>
                </a:cxn>
                <a:cxn ang="0">
                  <a:pos x="24" y="4"/>
                </a:cxn>
                <a:cxn ang="0">
                  <a:pos x="34" y="5"/>
                </a:cxn>
                <a:cxn ang="0">
                  <a:pos x="45" y="6"/>
                </a:cxn>
                <a:cxn ang="0">
                  <a:pos x="55" y="8"/>
                </a:cxn>
                <a:cxn ang="0">
                  <a:pos x="65" y="9"/>
                </a:cxn>
                <a:cxn ang="0">
                  <a:pos x="77" y="12"/>
                </a:cxn>
                <a:cxn ang="0">
                  <a:pos x="87" y="13"/>
                </a:cxn>
                <a:cxn ang="0">
                  <a:pos x="87" y="13"/>
                </a:cxn>
              </a:cxnLst>
              <a:rect l="0" t="0" r="r" b="b"/>
              <a:pathLst>
                <a:path w="87" h="75">
                  <a:moveTo>
                    <a:pt x="87" y="13"/>
                  </a:moveTo>
                  <a:lnTo>
                    <a:pt x="87" y="75"/>
                  </a:lnTo>
                  <a:lnTo>
                    <a:pt x="75" y="65"/>
                  </a:lnTo>
                  <a:lnTo>
                    <a:pt x="60" y="55"/>
                  </a:lnTo>
                  <a:lnTo>
                    <a:pt x="42" y="46"/>
                  </a:lnTo>
                  <a:lnTo>
                    <a:pt x="27" y="37"/>
                  </a:lnTo>
                  <a:lnTo>
                    <a:pt x="14" y="28"/>
                  </a:lnTo>
                  <a:lnTo>
                    <a:pt x="3" y="19"/>
                  </a:lnTo>
                  <a:lnTo>
                    <a:pt x="0" y="9"/>
                  </a:lnTo>
                  <a:lnTo>
                    <a:pt x="2" y="0"/>
                  </a:lnTo>
                  <a:lnTo>
                    <a:pt x="12" y="1"/>
                  </a:lnTo>
                  <a:lnTo>
                    <a:pt x="24" y="4"/>
                  </a:lnTo>
                  <a:lnTo>
                    <a:pt x="34" y="5"/>
                  </a:lnTo>
                  <a:lnTo>
                    <a:pt x="45" y="6"/>
                  </a:lnTo>
                  <a:lnTo>
                    <a:pt x="55" y="8"/>
                  </a:lnTo>
                  <a:lnTo>
                    <a:pt x="65" y="9"/>
                  </a:lnTo>
                  <a:lnTo>
                    <a:pt x="77" y="12"/>
                  </a:lnTo>
                  <a:lnTo>
                    <a:pt x="87" y="13"/>
                  </a:lnTo>
                  <a:lnTo>
                    <a:pt x="87" y="1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28" name="Freeform 591"/>
            <p:cNvSpPr>
              <a:spLocks/>
            </p:cNvSpPr>
            <p:nvPr/>
          </p:nvSpPr>
          <p:spPr bwMode="auto">
            <a:xfrm>
              <a:off x="3446" y="2839"/>
              <a:ext cx="116" cy="65"/>
            </a:xfrm>
            <a:custGeom>
              <a:avLst/>
              <a:gdLst/>
              <a:ahLst/>
              <a:cxnLst>
                <a:cxn ang="0">
                  <a:pos x="230" y="13"/>
                </a:cxn>
                <a:cxn ang="0">
                  <a:pos x="228" y="14"/>
                </a:cxn>
                <a:cxn ang="0">
                  <a:pos x="226" y="14"/>
                </a:cxn>
                <a:cxn ang="0">
                  <a:pos x="223" y="15"/>
                </a:cxn>
                <a:cxn ang="0">
                  <a:pos x="221" y="17"/>
                </a:cxn>
                <a:cxn ang="0">
                  <a:pos x="200" y="6"/>
                </a:cxn>
                <a:cxn ang="0">
                  <a:pos x="181" y="0"/>
                </a:cxn>
                <a:cxn ang="0">
                  <a:pos x="163" y="0"/>
                </a:cxn>
                <a:cxn ang="0">
                  <a:pos x="148" y="5"/>
                </a:cxn>
                <a:cxn ang="0">
                  <a:pos x="135" y="15"/>
                </a:cxn>
                <a:cxn ang="0">
                  <a:pos x="124" y="30"/>
                </a:cxn>
                <a:cxn ang="0">
                  <a:pos x="116" y="49"/>
                </a:cxn>
                <a:cxn ang="0">
                  <a:pos x="110" y="71"/>
                </a:cxn>
                <a:cxn ang="0">
                  <a:pos x="101" y="75"/>
                </a:cxn>
                <a:cxn ang="0">
                  <a:pos x="90" y="78"/>
                </a:cxn>
                <a:cxn ang="0">
                  <a:pos x="77" y="76"/>
                </a:cxn>
                <a:cxn ang="0">
                  <a:pos x="62" y="74"/>
                </a:cxn>
                <a:cxn ang="0">
                  <a:pos x="47" y="70"/>
                </a:cxn>
                <a:cxn ang="0">
                  <a:pos x="32" y="64"/>
                </a:cxn>
                <a:cxn ang="0">
                  <a:pos x="16" y="57"/>
                </a:cxn>
                <a:cxn ang="0">
                  <a:pos x="0" y="49"/>
                </a:cxn>
                <a:cxn ang="0">
                  <a:pos x="0" y="129"/>
                </a:cxn>
                <a:cxn ang="0">
                  <a:pos x="113" y="129"/>
                </a:cxn>
                <a:cxn ang="0">
                  <a:pos x="116" y="123"/>
                </a:cxn>
                <a:cxn ang="0">
                  <a:pos x="121" y="117"/>
                </a:cxn>
                <a:cxn ang="0">
                  <a:pos x="125" y="112"/>
                </a:cxn>
                <a:cxn ang="0">
                  <a:pos x="131" y="109"/>
                </a:cxn>
                <a:cxn ang="0">
                  <a:pos x="150" y="115"/>
                </a:cxn>
                <a:cxn ang="0">
                  <a:pos x="166" y="117"/>
                </a:cxn>
                <a:cxn ang="0">
                  <a:pos x="181" y="117"/>
                </a:cxn>
                <a:cxn ang="0">
                  <a:pos x="195" y="115"/>
                </a:cxn>
                <a:cxn ang="0">
                  <a:pos x="207" y="109"/>
                </a:cxn>
                <a:cxn ang="0">
                  <a:pos x="216" y="101"/>
                </a:cxn>
                <a:cxn ang="0">
                  <a:pos x="225" y="89"/>
                </a:cxn>
                <a:cxn ang="0">
                  <a:pos x="230" y="75"/>
                </a:cxn>
                <a:cxn ang="0">
                  <a:pos x="230" y="13"/>
                </a:cxn>
              </a:cxnLst>
              <a:rect l="0" t="0" r="r" b="b"/>
              <a:pathLst>
                <a:path w="230" h="129">
                  <a:moveTo>
                    <a:pt x="230" y="13"/>
                  </a:moveTo>
                  <a:lnTo>
                    <a:pt x="228" y="14"/>
                  </a:lnTo>
                  <a:lnTo>
                    <a:pt x="226" y="14"/>
                  </a:lnTo>
                  <a:lnTo>
                    <a:pt x="223" y="15"/>
                  </a:lnTo>
                  <a:lnTo>
                    <a:pt x="221" y="17"/>
                  </a:lnTo>
                  <a:lnTo>
                    <a:pt x="200" y="6"/>
                  </a:lnTo>
                  <a:lnTo>
                    <a:pt x="181" y="0"/>
                  </a:lnTo>
                  <a:lnTo>
                    <a:pt x="163" y="0"/>
                  </a:lnTo>
                  <a:lnTo>
                    <a:pt x="148" y="5"/>
                  </a:lnTo>
                  <a:lnTo>
                    <a:pt x="135" y="15"/>
                  </a:lnTo>
                  <a:lnTo>
                    <a:pt x="124" y="30"/>
                  </a:lnTo>
                  <a:lnTo>
                    <a:pt x="116" y="49"/>
                  </a:lnTo>
                  <a:lnTo>
                    <a:pt x="110" y="71"/>
                  </a:lnTo>
                  <a:lnTo>
                    <a:pt x="101" y="75"/>
                  </a:lnTo>
                  <a:lnTo>
                    <a:pt x="90" y="78"/>
                  </a:lnTo>
                  <a:lnTo>
                    <a:pt x="77" y="76"/>
                  </a:lnTo>
                  <a:lnTo>
                    <a:pt x="62" y="74"/>
                  </a:lnTo>
                  <a:lnTo>
                    <a:pt x="47" y="70"/>
                  </a:lnTo>
                  <a:lnTo>
                    <a:pt x="32" y="64"/>
                  </a:lnTo>
                  <a:lnTo>
                    <a:pt x="16" y="57"/>
                  </a:lnTo>
                  <a:lnTo>
                    <a:pt x="0" y="49"/>
                  </a:lnTo>
                  <a:lnTo>
                    <a:pt x="0" y="129"/>
                  </a:lnTo>
                  <a:lnTo>
                    <a:pt x="113" y="129"/>
                  </a:lnTo>
                  <a:lnTo>
                    <a:pt x="116" y="123"/>
                  </a:lnTo>
                  <a:lnTo>
                    <a:pt x="121" y="117"/>
                  </a:lnTo>
                  <a:lnTo>
                    <a:pt x="125" y="112"/>
                  </a:lnTo>
                  <a:lnTo>
                    <a:pt x="131" y="109"/>
                  </a:lnTo>
                  <a:lnTo>
                    <a:pt x="150" y="115"/>
                  </a:lnTo>
                  <a:lnTo>
                    <a:pt x="166" y="117"/>
                  </a:lnTo>
                  <a:lnTo>
                    <a:pt x="181" y="117"/>
                  </a:lnTo>
                  <a:lnTo>
                    <a:pt x="195" y="115"/>
                  </a:lnTo>
                  <a:lnTo>
                    <a:pt x="207" y="109"/>
                  </a:lnTo>
                  <a:lnTo>
                    <a:pt x="216" y="101"/>
                  </a:lnTo>
                  <a:lnTo>
                    <a:pt x="225" y="89"/>
                  </a:lnTo>
                  <a:lnTo>
                    <a:pt x="230" y="75"/>
                  </a:lnTo>
                  <a:lnTo>
                    <a:pt x="230" y="1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29" name="Freeform 592"/>
            <p:cNvSpPr>
              <a:spLocks/>
            </p:cNvSpPr>
            <p:nvPr/>
          </p:nvSpPr>
          <p:spPr bwMode="auto">
            <a:xfrm>
              <a:off x="3446" y="2674"/>
              <a:ext cx="116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0" y="0"/>
                </a:cxn>
                <a:cxn ang="0">
                  <a:pos x="134" y="4"/>
                </a:cxn>
                <a:cxn ang="0">
                  <a:pos x="138" y="10"/>
                </a:cxn>
                <a:cxn ang="0">
                  <a:pos x="143" y="14"/>
                </a:cxn>
                <a:cxn ang="0">
                  <a:pos x="147" y="17"/>
                </a:cxn>
                <a:cxn ang="0">
                  <a:pos x="160" y="12"/>
                </a:cxn>
                <a:cxn ang="0">
                  <a:pos x="173" y="10"/>
                </a:cxn>
                <a:cxn ang="0">
                  <a:pos x="184" y="8"/>
                </a:cxn>
                <a:cxn ang="0">
                  <a:pos x="196" y="8"/>
                </a:cxn>
                <a:cxn ang="0">
                  <a:pos x="206" y="10"/>
                </a:cxn>
                <a:cxn ang="0">
                  <a:pos x="215" y="12"/>
                </a:cxn>
                <a:cxn ang="0">
                  <a:pos x="223" y="17"/>
                </a:cxn>
                <a:cxn ang="0">
                  <a:pos x="230" y="23"/>
                </a:cxn>
                <a:cxn ang="0">
                  <a:pos x="230" y="112"/>
                </a:cxn>
                <a:cxn ang="0">
                  <a:pos x="211" y="121"/>
                </a:cxn>
                <a:cxn ang="0">
                  <a:pos x="192" y="125"/>
                </a:cxn>
                <a:cxn ang="0">
                  <a:pos x="176" y="124"/>
                </a:cxn>
                <a:cxn ang="0">
                  <a:pos x="161" y="119"/>
                </a:cxn>
                <a:cxn ang="0">
                  <a:pos x="150" y="108"/>
                </a:cxn>
                <a:cxn ang="0">
                  <a:pos x="139" y="94"/>
                </a:cxn>
                <a:cxn ang="0">
                  <a:pos x="131" y="76"/>
                </a:cxn>
                <a:cxn ang="0">
                  <a:pos x="125" y="54"/>
                </a:cxn>
                <a:cxn ang="0">
                  <a:pos x="115" y="49"/>
                </a:cxn>
                <a:cxn ang="0">
                  <a:pos x="101" y="48"/>
                </a:cxn>
                <a:cxn ang="0">
                  <a:pos x="87" y="49"/>
                </a:cxn>
                <a:cxn ang="0">
                  <a:pos x="71" y="53"/>
                </a:cxn>
                <a:cxn ang="0">
                  <a:pos x="54" y="59"/>
                </a:cxn>
                <a:cxn ang="0">
                  <a:pos x="36" y="67"/>
                </a:cxn>
                <a:cxn ang="0">
                  <a:pos x="18" y="75"/>
                </a:cxn>
                <a:cxn ang="0">
                  <a:pos x="0" y="8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30" h="125">
                  <a:moveTo>
                    <a:pt x="0" y="0"/>
                  </a:moveTo>
                  <a:lnTo>
                    <a:pt x="130" y="0"/>
                  </a:lnTo>
                  <a:lnTo>
                    <a:pt x="134" y="4"/>
                  </a:lnTo>
                  <a:lnTo>
                    <a:pt x="138" y="10"/>
                  </a:lnTo>
                  <a:lnTo>
                    <a:pt x="143" y="14"/>
                  </a:lnTo>
                  <a:lnTo>
                    <a:pt x="147" y="17"/>
                  </a:lnTo>
                  <a:lnTo>
                    <a:pt x="160" y="12"/>
                  </a:lnTo>
                  <a:lnTo>
                    <a:pt x="173" y="10"/>
                  </a:lnTo>
                  <a:lnTo>
                    <a:pt x="184" y="8"/>
                  </a:lnTo>
                  <a:lnTo>
                    <a:pt x="196" y="8"/>
                  </a:lnTo>
                  <a:lnTo>
                    <a:pt x="206" y="10"/>
                  </a:lnTo>
                  <a:lnTo>
                    <a:pt x="215" y="12"/>
                  </a:lnTo>
                  <a:lnTo>
                    <a:pt x="223" y="17"/>
                  </a:lnTo>
                  <a:lnTo>
                    <a:pt x="230" y="23"/>
                  </a:lnTo>
                  <a:lnTo>
                    <a:pt x="230" y="112"/>
                  </a:lnTo>
                  <a:lnTo>
                    <a:pt x="211" y="121"/>
                  </a:lnTo>
                  <a:lnTo>
                    <a:pt x="192" y="125"/>
                  </a:lnTo>
                  <a:lnTo>
                    <a:pt x="176" y="124"/>
                  </a:lnTo>
                  <a:lnTo>
                    <a:pt x="161" y="119"/>
                  </a:lnTo>
                  <a:lnTo>
                    <a:pt x="150" y="108"/>
                  </a:lnTo>
                  <a:lnTo>
                    <a:pt x="139" y="94"/>
                  </a:lnTo>
                  <a:lnTo>
                    <a:pt x="131" y="76"/>
                  </a:lnTo>
                  <a:lnTo>
                    <a:pt x="125" y="54"/>
                  </a:lnTo>
                  <a:lnTo>
                    <a:pt x="115" y="49"/>
                  </a:lnTo>
                  <a:lnTo>
                    <a:pt x="101" y="48"/>
                  </a:lnTo>
                  <a:lnTo>
                    <a:pt x="87" y="49"/>
                  </a:lnTo>
                  <a:lnTo>
                    <a:pt x="71" y="53"/>
                  </a:lnTo>
                  <a:lnTo>
                    <a:pt x="54" y="59"/>
                  </a:lnTo>
                  <a:lnTo>
                    <a:pt x="36" y="67"/>
                  </a:lnTo>
                  <a:lnTo>
                    <a:pt x="18" y="75"/>
                  </a:lnTo>
                  <a:lnTo>
                    <a:pt x="0" y="8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30" name="Freeform 593"/>
            <p:cNvSpPr>
              <a:spLocks/>
            </p:cNvSpPr>
            <p:nvPr/>
          </p:nvSpPr>
          <p:spPr bwMode="auto">
            <a:xfrm>
              <a:off x="3525" y="2748"/>
              <a:ext cx="37" cy="32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53"/>
                </a:cxn>
                <a:cxn ang="0">
                  <a:pos x="63" y="54"/>
                </a:cxn>
                <a:cxn ang="0">
                  <a:pos x="55" y="57"/>
                </a:cxn>
                <a:cxn ang="0">
                  <a:pos x="46" y="58"/>
                </a:cxn>
                <a:cxn ang="0">
                  <a:pos x="38" y="59"/>
                </a:cxn>
                <a:cxn ang="0">
                  <a:pos x="29" y="60"/>
                </a:cxn>
                <a:cxn ang="0">
                  <a:pos x="19" y="61"/>
                </a:cxn>
                <a:cxn ang="0">
                  <a:pos x="11" y="63"/>
                </a:cxn>
                <a:cxn ang="0">
                  <a:pos x="2" y="64"/>
                </a:cxn>
                <a:cxn ang="0">
                  <a:pos x="0" y="56"/>
                </a:cxn>
                <a:cxn ang="0">
                  <a:pos x="2" y="48"/>
                </a:cxn>
                <a:cxn ang="0">
                  <a:pos x="9" y="41"/>
                </a:cxn>
                <a:cxn ang="0">
                  <a:pos x="19" y="33"/>
                </a:cxn>
                <a:cxn ang="0">
                  <a:pos x="32" y="25"/>
                </a:cxn>
                <a:cxn ang="0">
                  <a:pos x="45" y="16"/>
                </a:cxn>
                <a:cxn ang="0">
                  <a:pos x="60" y="8"/>
                </a:cxn>
                <a:cxn ang="0">
                  <a:pos x="72" y="0"/>
                </a:cxn>
              </a:cxnLst>
              <a:rect l="0" t="0" r="r" b="b"/>
              <a:pathLst>
                <a:path w="72" h="64">
                  <a:moveTo>
                    <a:pt x="72" y="0"/>
                  </a:moveTo>
                  <a:lnTo>
                    <a:pt x="72" y="53"/>
                  </a:lnTo>
                  <a:lnTo>
                    <a:pt x="63" y="54"/>
                  </a:lnTo>
                  <a:lnTo>
                    <a:pt x="55" y="57"/>
                  </a:lnTo>
                  <a:lnTo>
                    <a:pt x="46" y="58"/>
                  </a:lnTo>
                  <a:lnTo>
                    <a:pt x="38" y="59"/>
                  </a:lnTo>
                  <a:lnTo>
                    <a:pt x="29" y="60"/>
                  </a:lnTo>
                  <a:lnTo>
                    <a:pt x="19" y="61"/>
                  </a:lnTo>
                  <a:lnTo>
                    <a:pt x="11" y="63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2" y="48"/>
                  </a:lnTo>
                  <a:lnTo>
                    <a:pt x="9" y="41"/>
                  </a:lnTo>
                  <a:lnTo>
                    <a:pt x="19" y="33"/>
                  </a:lnTo>
                  <a:lnTo>
                    <a:pt x="32" y="25"/>
                  </a:lnTo>
                  <a:lnTo>
                    <a:pt x="45" y="16"/>
                  </a:lnTo>
                  <a:lnTo>
                    <a:pt x="60" y="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31" name="Freeform 594"/>
            <p:cNvSpPr>
              <a:spLocks/>
            </p:cNvSpPr>
            <p:nvPr/>
          </p:nvSpPr>
          <p:spPr bwMode="auto">
            <a:xfrm>
              <a:off x="3446" y="2559"/>
              <a:ext cx="66" cy="11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104" y="0"/>
                </a:cxn>
                <a:cxn ang="0">
                  <a:pos x="105" y="7"/>
                </a:cxn>
                <a:cxn ang="0">
                  <a:pos x="106" y="14"/>
                </a:cxn>
                <a:cxn ang="0">
                  <a:pos x="106" y="22"/>
                </a:cxn>
                <a:cxn ang="0">
                  <a:pos x="107" y="30"/>
                </a:cxn>
                <a:cxn ang="0">
                  <a:pos x="108" y="31"/>
                </a:cxn>
                <a:cxn ang="0">
                  <a:pos x="109" y="31"/>
                </a:cxn>
                <a:cxn ang="0">
                  <a:pos x="110" y="31"/>
                </a:cxn>
                <a:cxn ang="0">
                  <a:pos x="112" y="33"/>
                </a:cxn>
                <a:cxn ang="0">
                  <a:pos x="110" y="75"/>
                </a:cxn>
                <a:cxn ang="0">
                  <a:pos x="110" y="131"/>
                </a:cxn>
                <a:cxn ang="0">
                  <a:pos x="116" y="187"/>
                </a:cxn>
                <a:cxn ang="0">
                  <a:pos x="130" y="231"/>
                </a:cxn>
                <a:cxn ang="0">
                  <a:pos x="0" y="231"/>
                </a:cxn>
                <a:cxn ang="0">
                  <a:pos x="0" y="146"/>
                </a:cxn>
                <a:cxn ang="0">
                  <a:pos x="2" y="146"/>
                </a:cxn>
                <a:cxn ang="0">
                  <a:pos x="5" y="146"/>
                </a:cxn>
                <a:cxn ang="0">
                  <a:pos x="7" y="146"/>
                </a:cxn>
                <a:cxn ang="0">
                  <a:pos x="10" y="144"/>
                </a:cxn>
                <a:cxn ang="0">
                  <a:pos x="18" y="118"/>
                </a:cxn>
                <a:cxn ang="0">
                  <a:pos x="25" y="94"/>
                </a:cxn>
                <a:cxn ang="0">
                  <a:pos x="32" y="73"/>
                </a:cxn>
                <a:cxn ang="0">
                  <a:pos x="38" y="54"/>
                </a:cxn>
                <a:cxn ang="0">
                  <a:pos x="43" y="40"/>
                </a:cxn>
                <a:cxn ang="0">
                  <a:pos x="47" y="25"/>
                </a:cxn>
                <a:cxn ang="0">
                  <a:pos x="51" y="12"/>
                </a:cxn>
                <a:cxn ang="0">
                  <a:pos x="54" y="0"/>
                </a:cxn>
              </a:cxnLst>
              <a:rect l="0" t="0" r="r" b="b"/>
              <a:pathLst>
                <a:path w="130" h="231">
                  <a:moveTo>
                    <a:pt x="54" y="0"/>
                  </a:moveTo>
                  <a:lnTo>
                    <a:pt x="104" y="0"/>
                  </a:lnTo>
                  <a:lnTo>
                    <a:pt x="105" y="7"/>
                  </a:lnTo>
                  <a:lnTo>
                    <a:pt x="106" y="14"/>
                  </a:lnTo>
                  <a:lnTo>
                    <a:pt x="106" y="22"/>
                  </a:lnTo>
                  <a:lnTo>
                    <a:pt x="107" y="30"/>
                  </a:lnTo>
                  <a:lnTo>
                    <a:pt x="108" y="31"/>
                  </a:lnTo>
                  <a:lnTo>
                    <a:pt x="109" y="31"/>
                  </a:lnTo>
                  <a:lnTo>
                    <a:pt x="110" y="31"/>
                  </a:lnTo>
                  <a:lnTo>
                    <a:pt x="112" y="33"/>
                  </a:lnTo>
                  <a:lnTo>
                    <a:pt x="110" y="75"/>
                  </a:lnTo>
                  <a:lnTo>
                    <a:pt x="110" y="131"/>
                  </a:lnTo>
                  <a:lnTo>
                    <a:pt x="116" y="187"/>
                  </a:lnTo>
                  <a:lnTo>
                    <a:pt x="130" y="231"/>
                  </a:lnTo>
                  <a:lnTo>
                    <a:pt x="0" y="231"/>
                  </a:lnTo>
                  <a:lnTo>
                    <a:pt x="0" y="146"/>
                  </a:lnTo>
                  <a:lnTo>
                    <a:pt x="2" y="146"/>
                  </a:lnTo>
                  <a:lnTo>
                    <a:pt x="5" y="146"/>
                  </a:lnTo>
                  <a:lnTo>
                    <a:pt x="7" y="146"/>
                  </a:lnTo>
                  <a:lnTo>
                    <a:pt x="10" y="144"/>
                  </a:lnTo>
                  <a:lnTo>
                    <a:pt x="18" y="118"/>
                  </a:lnTo>
                  <a:lnTo>
                    <a:pt x="25" y="94"/>
                  </a:lnTo>
                  <a:lnTo>
                    <a:pt x="32" y="73"/>
                  </a:lnTo>
                  <a:lnTo>
                    <a:pt x="38" y="54"/>
                  </a:lnTo>
                  <a:lnTo>
                    <a:pt x="43" y="40"/>
                  </a:lnTo>
                  <a:lnTo>
                    <a:pt x="47" y="25"/>
                  </a:lnTo>
                  <a:lnTo>
                    <a:pt x="51" y="12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32" name="Freeform 595"/>
            <p:cNvSpPr>
              <a:spLocks/>
            </p:cNvSpPr>
            <p:nvPr/>
          </p:nvSpPr>
          <p:spPr bwMode="auto">
            <a:xfrm>
              <a:off x="3539" y="2486"/>
              <a:ext cx="23" cy="22"/>
            </a:xfrm>
            <a:custGeom>
              <a:avLst/>
              <a:gdLst/>
              <a:ahLst/>
              <a:cxnLst>
                <a:cxn ang="0">
                  <a:pos x="46" y="9"/>
                </a:cxn>
                <a:cxn ang="0">
                  <a:pos x="46" y="44"/>
                </a:cxn>
                <a:cxn ang="0">
                  <a:pos x="42" y="40"/>
                </a:cxn>
                <a:cxn ang="0">
                  <a:pos x="37" y="36"/>
                </a:cxn>
                <a:cxn ang="0">
                  <a:pos x="32" y="32"/>
                </a:cxn>
                <a:cxn ang="0">
                  <a:pos x="27" y="29"/>
                </a:cxn>
                <a:cxn ang="0">
                  <a:pos x="22" y="24"/>
                </a:cxn>
                <a:cxn ang="0">
                  <a:pos x="15" y="18"/>
                </a:cxn>
                <a:cxn ang="0">
                  <a:pos x="8" y="14"/>
                </a:cxn>
                <a:cxn ang="0">
                  <a:pos x="0" y="7"/>
                </a:cxn>
                <a:cxn ang="0">
                  <a:pos x="1" y="5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8" y="1"/>
                </a:cxn>
                <a:cxn ang="0">
                  <a:pos x="15" y="2"/>
                </a:cxn>
                <a:cxn ang="0">
                  <a:pos x="21" y="3"/>
                </a:cxn>
                <a:cxn ang="0">
                  <a:pos x="27" y="5"/>
                </a:cxn>
                <a:cxn ang="0">
                  <a:pos x="31" y="6"/>
                </a:cxn>
                <a:cxn ang="0">
                  <a:pos x="37" y="7"/>
                </a:cxn>
                <a:cxn ang="0">
                  <a:pos x="42" y="8"/>
                </a:cxn>
                <a:cxn ang="0">
                  <a:pos x="46" y="9"/>
                </a:cxn>
                <a:cxn ang="0">
                  <a:pos x="46" y="9"/>
                </a:cxn>
              </a:cxnLst>
              <a:rect l="0" t="0" r="r" b="b"/>
              <a:pathLst>
                <a:path w="46" h="44">
                  <a:moveTo>
                    <a:pt x="46" y="9"/>
                  </a:moveTo>
                  <a:lnTo>
                    <a:pt x="46" y="44"/>
                  </a:lnTo>
                  <a:lnTo>
                    <a:pt x="42" y="40"/>
                  </a:lnTo>
                  <a:lnTo>
                    <a:pt x="37" y="36"/>
                  </a:lnTo>
                  <a:lnTo>
                    <a:pt x="32" y="32"/>
                  </a:lnTo>
                  <a:lnTo>
                    <a:pt x="27" y="29"/>
                  </a:lnTo>
                  <a:lnTo>
                    <a:pt x="22" y="24"/>
                  </a:lnTo>
                  <a:lnTo>
                    <a:pt x="15" y="18"/>
                  </a:lnTo>
                  <a:lnTo>
                    <a:pt x="8" y="14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15" y="2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6"/>
                  </a:lnTo>
                  <a:lnTo>
                    <a:pt x="37" y="7"/>
                  </a:lnTo>
                  <a:lnTo>
                    <a:pt x="42" y="8"/>
                  </a:lnTo>
                  <a:lnTo>
                    <a:pt x="46" y="9"/>
                  </a:lnTo>
                  <a:lnTo>
                    <a:pt x="46" y="9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33" name="Freeform 596"/>
            <p:cNvSpPr>
              <a:spLocks/>
            </p:cNvSpPr>
            <p:nvPr/>
          </p:nvSpPr>
          <p:spPr bwMode="auto">
            <a:xfrm>
              <a:off x="3474" y="2512"/>
              <a:ext cx="24" cy="47"/>
            </a:xfrm>
            <a:custGeom>
              <a:avLst/>
              <a:gdLst/>
              <a:ahLst/>
              <a:cxnLst>
                <a:cxn ang="0">
                  <a:pos x="50" y="93"/>
                </a:cxn>
                <a:cxn ang="0">
                  <a:pos x="0" y="93"/>
                </a:cxn>
                <a:cxn ang="0">
                  <a:pos x="7" y="73"/>
                </a:cxn>
                <a:cxn ang="0">
                  <a:pos x="15" y="52"/>
                </a:cxn>
                <a:cxn ang="0">
                  <a:pos x="22" y="29"/>
                </a:cxn>
                <a:cxn ang="0">
                  <a:pos x="32" y="0"/>
                </a:cxn>
                <a:cxn ang="0">
                  <a:pos x="33" y="0"/>
                </a:cxn>
                <a:cxn ang="0">
                  <a:pos x="35" y="0"/>
                </a:cxn>
                <a:cxn ang="0">
                  <a:pos x="37" y="1"/>
                </a:cxn>
                <a:cxn ang="0">
                  <a:pos x="38" y="1"/>
                </a:cxn>
                <a:cxn ang="0">
                  <a:pos x="43" y="29"/>
                </a:cxn>
                <a:cxn ang="0">
                  <a:pos x="45" y="50"/>
                </a:cxn>
                <a:cxn ang="0">
                  <a:pos x="47" y="69"/>
                </a:cxn>
                <a:cxn ang="0">
                  <a:pos x="50" y="93"/>
                </a:cxn>
              </a:cxnLst>
              <a:rect l="0" t="0" r="r" b="b"/>
              <a:pathLst>
                <a:path w="50" h="93">
                  <a:moveTo>
                    <a:pt x="50" y="93"/>
                  </a:moveTo>
                  <a:lnTo>
                    <a:pt x="0" y="93"/>
                  </a:lnTo>
                  <a:lnTo>
                    <a:pt x="7" y="73"/>
                  </a:lnTo>
                  <a:lnTo>
                    <a:pt x="15" y="52"/>
                  </a:lnTo>
                  <a:lnTo>
                    <a:pt x="22" y="29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3" y="29"/>
                  </a:lnTo>
                  <a:lnTo>
                    <a:pt x="45" y="50"/>
                  </a:lnTo>
                  <a:lnTo>
                    <a:pt x="47" y="69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34" name="Freeform 597"/>
            <p:cNvSpPr>
              <a:spLocks/>
            </p:cNvSpPr>
            <p:nvPr/>
          </p:nvSpPr>
          <p:spPr bwMode="auto">
            <a:xfrm>
              <a:off x="3331" y="3018"/>
              <a:ext cx="16" cy="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30" y="7"/>
                </a:cxn>
                <a:cxn ang="0">
                  <a:pos x="27" y="14"/>
                </a:cxn>
                <a:cxn ang="0">
                  <a:pos x="27" y="18"/>
                </a:cxn>
                <a:cxn ang="0">
                  <a:pos x="27" y="22"/>
                </a:cxn>
                <a:cxn ang="0">
                  <a:pos x="26" y="23"/>
                </a:cxn>
                <a:cxn ang="0">
                  <a:pos x="26" y="23"/>
                </a:cxn>
                <a:cxn ang="0">
                  <a:pos x="25" y="24"/>
                </a:cxn>
                <a:cxn ang="0">
                  <a:pos x="24" y="24"/>
                </a:cxn>
                <a:cxn ang="0">
                  <a:pos x="24" y="25"/>
                </a:cxn>
                <a:cxn ang="0">
                  <a:pos x="25" y="26"/>
                </a:cxn>
                <a:cxn ang="0">
                  <a:pos x="25" y="27"/>
                </a:cxn>
                <a:cxn ang="0">
                  <a:pos x="26" y="29"/>
                </a:cxn>
                <a:cxn ang="0">
                  <a:pos x="18" y="40"/>
                </a:cxn>
                <a:cxn ang="0">
                  <a:pos x="13" y="61"/>
                </a:cxn>
                <a:cxn ang="0">
                  <a:pos x="8" y="83"/>
                </a:cxn>
                <a:cxn ang="0">
                  <a:pos x="1" y="97"/>
                </a:cxn>
                <a:cxn ang="0">
                  <a:pos x="2" y="98"/>
                </a:cxn>
                <a:cxn ang="0">
                  <a:pos x="2" y="99"/>
                </a:cxn>
                <a:cxn ang="0">
                  <a:pos x="2" y="100"/>
                </a:cxn>
                <a:cxn ang="0">
                  <a:pos x="3" y="101"/>
                </a:cxn>
                <a:cxn ang="0">
                  <a:pos x="2" y="104"/>
                </a:cxn>
                <a:cxn ang="0">
                  <a:pos x="2" y="105"/>
                </a:cxn>
                <a:cxn ang="0">
                  <a:pos x="1" y="107"/>
                </a:cxn>
                <a:cxn ang="0">
                  <a:pos x="0" y="109"/>
                </a:cxn>
                <a:cxn ang="0">
                  <a:pos x="0" y="0"/>
                </a:cxn>
              </a:cxnLst>
              <a:rect l="0" t="0" r="r" b="b"/>
              <a:pathLst>
                <a:path w="31" h="109">
                  <a:moveTo>
                    <a:pt x="0" y="0"/>
                  </a:moveTo>
                  <a:lnTo>
                    <a:pt x="31" y="0"/>
                  </a:lnTo>
                  <a:lnTo>
                    <a:pt x="30" y="7"/>
                  </a:lnTo>
                  <a:lnTo>
                    <a:pt x="27" y="14"/>
                  </a:lnTo>
                  <a:lnTo>
                    <a:pt x="27" y="18"/>
                  </a:lnTo>
                  <a:lnTo>
                    <a:pt x="27" y="22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5" y="24"/>
                  </a:lnTo>
                  <a:lnTo>
                    <a:pt x="24" y="24"/>
                  </a:lnTo>
                  <a:lnTo>
                    <a:pt x="24" y="25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6" y="29"/>
                  </a:lnTo>
                  <a:lnTo>
                    <a:pt x="18" y="40"/>
                  </a:lnTo>
                  <a:lnTo>
                    <a:pt x="13" y="61"/>
                  </a:lnTo>
                  <a:lnTo>
                    <a:pt x="8" y="83"/>
                  </a:lnTo>
                  <a:lnTo>
                    <a:pt x="1" y="97"/>
                  </a:lnTo>
                  <a:lnTo>
                    <a:pt x="2" y="98"/>
                  </a:lnTo>
                  <a:lnTo>
                    <a:pt x="2" y="99"/>
                  </a:lnTo>
                  <a:lnTo>
                    <a:pt x="2" y="100"/>
                  </a:lnTo>
                  <a:lnTo>
                    <a:pt x="3" y="101"/>
                  </a:lnTo>
                  <a:lnTo>
                    <a:pt x="2" y="104"/>
                  </a:lnTo>
                  <a:lnTo>
                    <a:pt x="2" y="105"/>
                  </a:lnTo>
                  <a:lnTo>
                    <a:pt x="1" y="107"/>
                  </a:lnTo>
                  <a:lnTo>
                    <a:pt x="0" y="1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35" name="Freeform 598"/>
            <p:cNvSpPr>
              <a:spLocks/>
            </p:cNvSpPr>
            <p:nvPr/>
          </p:nvSpPr>
          <p:spPr bwMode="auto">
            <a:xfrm>
              <a:off x="3331" y="2904"/>
              <a:ext cx="115" cy="114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29" y="96"/>
                </a:cxn>
                <a:cxn ang="0">
                  <a:pos x="225" y="87"/>
                </a:cxn>
                <a:cxn ang="0">
                  <a:pos x="209" y="83"/>
                </a:cxn>
                <a:cxn ang="0">
                  <a:pos x="197" y="110"/>
                </a:cxn>
                <a:cxn ang="0">
                  <a:pos x="192" y="124"/>
                </a:cxn>
                <a:cxn ang="0">
                  <a:pos x="192" y="126"/>
                </a:cxn>
                <a:cxn ang="0">
                  <a:pos x="188" y="139"/>
                </a:cxn>
                <a:cxn ang="0">
                  <a:pos x="184" y="149"/>
                </a:cxn>
                <a:cxn ang="0">
                  <a:pos x="182" y="153"/>
                </a:cxn>
                <a:cxn ang="0">
                  <a:pos x="183" y="155"/>
                </a:cxn>
                <a:cxn ang="0">
                  <a:pos x="178" y="165"/>
                </a:cxn>
                <a:cxn ang="0">
                  <a:pos x="172" y="172"/>
                </a:cxn>
                <a:cxn ang="0">
                  <a:pos x="157" y="172"/>
                </a:cxn>
                <a:cxn ang="0">
                  <a:pos x="118" y="158"/>
                </a:cxn>
                <a:cxn ang="0">
                  <a:pos x="76" y="150"/>
                </a:cxn>
                <a:cxn ang="0">
                  <a:pos x="49" y="162"/>
                </a:cxn>
                <a:cxn ang="0">
                  <a:pos x="46" y="180"/>
                </a:cxn>
                <a:cxn ang="0">
                  <a:pos x="43" y="180"/>
                </a:cxn>
                <a:cxn ang="0">
                  <a:pos x="41" y="192"/>
                </a:cxn>
                <a:cxn ang="0">
                  <a:pos x="34" y="217"/>
                </a:cxn>
                <a:cxn ang="0">
                  <a:pos x="0" y="230"/>
                </a:cxn>
                <a:cxn ang="0">
                  <a:pos x="1" y="116"/>
                </a:cxn>
                <a:cxn ang="0">
                  <a:pos x="4" y="117"/>
                </a:cxn>
                <a:cxn ang="0">
                  <a:pos x="7" y="117"/>
                </a:cxn>
                <a:cxn ang="0">
                  <a:pos x="9" y="116"/>
                </a:cxn>
                <a:cxn ang="0">
                  <a:pos x="26" y="121"/>
                </a:cxn>
                <a:cxn ang="0">
                  <a:pos x="49" y="104"/>
                </a:cxn>
                <a:cxn ang="0">
                  <a:pos x="64" y="63"/>
                </a:cxn>
                <a:cxn ang="0">
                  <a:pos x="72" y="24"/>
                </a:cxn>
                <a:cxn ang="0">
                  <a:pos x="78" y="10"/>
                </a:cxn>
                <a:cxn ang="0">
                  <a:pos x="88" y="9"/>
                </a:cxn>
                <a:cxn ang="0">
                  <a:pos x="99" y="10"/>
                </a:cxn>
                <a:cxn ang="0">
                  <a:pos x="100" y="12"/>
                </a:cxn>
                <a:cxn ang="0">
                  <a:pos x="104" y="12"/>
                </a:cxn>
                <a:cxn ang="0">
                  <a:pos x="115" y="12"/>
                </a:cxn>
                <a:cxn ang="0">
                  <a:pos x="129" y="15"/>
                </a:cxn>
                <a:cxn ang="0">
                  <a:pos x="130" y="18"/>
                </a:cxn>
                <a:cxn ang="0">
                  <a:pos x="138" y="19"/>
                </a:cxn>
                <a:cxn ang="0">
                  <a:pos x="153" y="22"/>
                </a:cxn>
                <a:cxn ang="0">
                  <a:pos x="168" y="24"/>
                </a:cxn>
                <a:cxn ang="0">
                  <a:pos x="179" y="18"/>
                </a:cxn>
                <a:cxn ang="0">
                  <a:pos x="180" y="7"/>
                </a:cxn>
                <a:cxn ang="0">
                  <a:pos x="176" y="3"/>
                </a:cxn>
              </a:cxnLst>
              <a:rect l="0" t="0" r="r" b="b"/>
              <a:pathLst>
                <a:path w="230" h="230">
                  <a:moveTo>
                    <a:pt x="174" y="0"/>
                  </a:moveTo>
                  <a:lnTo>
                    <a:pt x="230" y="0"/>
                  </a:lnTo>
                  <a:lnTo>
                    <a:pt x="230" y="101"/>
                  </a:lnTo>
                  <a:lnTo>
                    <a:pt x="229" y="96"/>
                  </a:lnTo>
                  <a:lnTo>
                    <a:pt x="228" y="92"/>
                  </a:lnTo>
                  <a:lnTo>
                    <a:pt x="225" y="87"/>
                  </a:lnTo>
                  <a:lnTo>
                    <a:pt x="224" y="82"/>
                  </a:lnTo>
                  <a:lnTo>
                    <a:pt x="209" y="83"/>
                  </a:lnTo>
                  <a:lnTo>
                    <a:pt x="201" y="95"/>
                  </a:lnTo>
                  <a:lnTo>
                    <a:pt x="197" y="110"/>
                  </a:lnTo>
                  <a:lnTo>
                    <a:pt x="191" y="123"/>
                  </a:lnTo>
                  <a:lnTo>
                    <a:pt x="192" y="124"/>
                  </a:lnTo>
                  <a:lnTo>
                    <a:pt x="192" y="125"/>
                  </a:lnTo>
                  <a:lnTo>
                    <a:pt x="192" y="126"/>
                  </a:lnTo>
                  <a:lnTo>
                    <a:pt x="193" y="127"/>
                  </a:lnTo>
                  <a:lnTo>
                    <a:pt x="188" y="139"/>
                  </a:lnTo>
                  <a:lnTo>
                    <a:pt x="186" y="146"/>
                  </a:lnTo>
                  <a:lnTo>
                    <a:pt x="184" y="149"/>
                  </a:lnTo>
                  <a:lnTo>
                    <a:pt x="182" y="151"/>
                  </a:lnTo>
                  <a:lnTo>
                    <a:pt x="182" y="153"/>
                  </a:lnTo>
                  <a:lnTo>
                    <a:pt x="183" y="154"/>
                  </a:lnTo>
                  <a:lnTo>
                    <a:pt x="183" y="155"/>
                  </a:lnTo>
                  <a:lnTo>
                    <a:pt x="184" y="156"/>
                  </a:lnTo>
                  <a:lnTo>
                    <a:pt x="178" y="165"/>
                  </a:lnTo>
                  <a:lnTo>
                    <a:pt x="175" y="170"/>
                  </a:lnTo>
                  <a:lnTo>
                    <a:pt x="172" y="172"/>
                  </a:lnTo>
                  <a:lnTo>
                    <a:pt x="169" y="176"/>
                  </a:lnTo>
                  <a:lnTo>
                    <a:pt x="157" y="172"/>
                  </a:lnTo>
                  <a:lnTo>
                    <a:pt x="140" y="165"/>
                  </a:lnTo>
                  <a:lnTo>
                    <a:pt x="118" y="158"/>
                  </a:lnTo>
                  <a:lnTo>
                    <a:pt x="96" y="153"/>
                  </a:lnTo>
                  <a:lnTo>
                    <a:pt x="76" y="150"/>
                  </a:lnTo>
                  <a:lnTo>
                    <a:pt x="60" y="153"/>
                  </a:lnTo>
                  <a:lnTo>
                    <a:pt x="49" y="162"/>
                  </a:lnTo>
                  <a:lnTo>
                    <a:pt x="47" y="179"/>
                  </a:lnTo>
                  <a:lnTo>
                    <a:pt x="46" y="180"/>
                  </a:lnTo>
                  <a:lnTo>
                    <a:pt x="45" y="180"/>
                  </a:lnTo>
                  <a:lnTo>
                    <a:pt x="43" y="180"/>
                  </a:lnTo>
                  <a:lnTo>
                    <a:pt x="42" y="181"/>
                  </a:lnTo>
                  <a:lnTo>
                    <a:pt x="41" y="192"/>
                  </a:lnTo>
                  <a:lnTo>
                    <a:pt x="38" y="204"/>
                  </a:lnTo>
                  <a:lnTo>
                    <a:pt x="34" y="217"/>
                  </a:lnTo>
                  <a:lnTo>
                    <a:pt x="31" y="230"/>
                  </a:lnTo>
                  <a:lnTo>
                    <a:pt x="0" y="230"/>
                  </a:lnTo>
                  <a:lnTo>
                    <a:pt x="0" y="116"/>
                  </a:lnTo>
                  <a:lnTo>
                    <a:pt x="1" y="116"/>
                  </a:lnTo>
                  <a:lnTo>
                    <a:pt x="3" y="117"/>
                  </a:lnTo>
                  <a:lnTo>
                    <a:pt x="4" y="117"/>
                  </a:lnTo>
                  <a:lnTo>
                    <a:pt x="5" y="118"/>
                  </a:lnTo>
                  <a:lnTo>
                    <a:pt x="7" y="117"/>
                  </a:lnTo>
                  <a:lnTo>
                    <a:pt x="8" y="116"/>
                  </a:lnTo>
                  <a:lnTo>
                    <a:pt x="9" y="116"/>
                  </a:lnTo>
                  <a:lnTo>
                    <a:pt x="10" y="115"/>
                  </a:lnTo>
                  <a:lnTo>
                    <a:pt x="26" y="121"/>
                  </a:lnTo>
                  <a:lnTo>
                    <a:pt x="39" y="117"/>
                  </a:lnTo>
                  <a:lnTo>
                    <a:pt x="49" y="104"/>
                  </a:lnTo>
                  <a:lnTo>
                    <a:pt x="57" y="85"/>
                  </a:lnTo>
                  <a:lnTo>
                    <a:pt x="64" y="63"/>
                  </a:lnTo>
                  <a:lnTo>
                    <a:pt x="69" y="42"/>
                  </a:lnTo>
                  <a:lnTo>
                    <a:pt x="72" y="24"/>
                  </a:lnTo>
                  <a:lnTo>
                    <a:pt x="74" y="12"/>
                  </a:lnTo>
                  <a:lnTo>
                    <a:pt x="78" y="10"/>
                  </a:lnTo>
                  <a:lnTo>
                    <a:pt x="81" y="9"/>
                  </a:lnTo>
                  <a:lnTo>
                    <a:pt x="88" y="9"/>
                  </a:lnTo>
                  <a:lnTo>
                    <a:pt x="99" y="9"/>
                  </a:lnTo>
                  <a:lnTo>
                    <a:pt x="99" y="10"/>
                  </a:lnTo>
                  <a:lnTo>
                    <a:pt x="100" y="11"/>
                  </a:lnTo>
                  <a:lnTo>
                    <a:pt x="100" y="12"/>
                  </a:lnTo>
                  <a:lnTo>
                    <a:pt x="101" y="13"/>
                  </a:lnTo>
                  <a:lnTo>
                    <a:pt x="104" y="12"/>
                  </a:lnTo>
                  <a:lnTo>
                    <a:pt x="108" y="12"/>
                  </a:lnTo>
                  <a:lnTo>
                    <a:pt x="115" y="12"/>
                  </a:lnTo>
                  <a:lnTo>
                    <a:pt x="129" y="14"/>
                  </a:lnTo>
                  <a:lnTo>
                    <a:pt x="129" y="15"/>
                  </a:lnTo>
                  <a:lnTo>
                    <a:pt x="130" y="17"/>
                  </a:lnTo>
                  <a:lnTo>
                    <a:pt x="130" y="18"/>
                  </a:lnTo>
                  <a:lnTo>
                    <a:pt x="131" y="19"/>
                  </a:lnTo>
                  <a:lnTo>
                    <a:pt x="138" y="19"/>
                  </a:lnTo>
                  <a:lnTo>
                    <a:pt x="145" y="20"/>
                  </a:lnTo>
                  <a:lnTo>
                    <a:pt x="153" y="22"/>
                  </a:lnTo>
                  <a:lnTo>
                    <a:pt x="161" y="24"/>
                  </a:lnTo>
                  <a:lnTo>
                    <a:pt x="168" y="24"/>
                  </a:lnTo>
                  <a:lnTo>
                    <a:pt x="174" y="21"/>
                  </a:lnTo>
                  <a:lnTo>
                    <a:pt x="179" y="18"/>
                  </a:lnTo>
                  <a:lnTo>
                    <a:pt x="183" y="10"/>
                  </a:lnTo>
                  <a:lnTo>
                    <a:pt x="180" y="7"/>
                  </a:lnTo>
                  <a:lnTo>
                    <a:pt x="178" y="5"/>
                  </a:lnTo>
                  <a:lnTo>
                    <a:pt x="176" y="3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36" name="Freeform 599"/>
            <p:cNvSpPr>
              <a:spLocks/>
            </p:cNvSpPr>
            <p:nvPr/>
          </p:nvSpPr>
          <p:spPr bwMode="auto">
            <a:xfrm>
              <a:off x="3339" y="2814"/>
              <a:ext cx="107" cy="90"/>
            </a:xfrm>
            <a:custGeom>
              <a:avLst/>
              <a:gdLst/>
              <a:ahLst/>
              <a:cxnLst>
                <a:cxn ang="0">
                  <a:pos x="215" y="98"/>
                </a:cxn>
                <a:cxn ang="0">
                  <a:pos x="215" y="178"/>
                </a:cxn>
                <a:cxn ang="0">
                  <a:pos x="159" y="178"/>
                </a:cxn>
                <a:cxn ang="0">
                  <a:pos x="125" y="143"/>
                </a:cxn>
                <a:cxn ang="0">
                  <a:pos x="100" y="115"/>
                </a:cxn>
                <a:cxn ang="0">
                  <a:pos x="80" y="93"/>
                </a:cxn>
                <a:cxn ang="0">
                  <a:pos x="64" y="76"/>
                </a:cxn>
                <a:cxn ang="0">
                  <a:pos x="49" y="60"/>
                </a:cxn>
                <a:cxn ang="0">
                  <a:pos x="35" y="44"/>
                </a:cxn>
                <a:cxn ang="0">
                  <a:pos x="19" y="26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21" y="7"/>
                </a:cxn>
                <a:cxn ang="0">
                  <a:pos x="34" y="11"/>
                </a:cxn>
                <a:cxn ang="0">
                  <a:pos x="46" y="16"/>
                </a:cxn>
                <a:cxn ang="0">
                  <a:pos x="56" y="21"/>
                </a:cxn>
                <a:cxn ang="0">
                  <a:pos x="68" y="25"/>
                </a:cxn>
                <a:cxn ang="0">
                  <a:pos x="80" y="30"/>
                </a:cxn>
                <a:cxn ang="0">
                  <a:pos x="96" y="37"/>
                </a:cxn>
                <a:cxn ang="0">
                  <a:pos x="117" y="46"/>
                </a:cxn>
                <a:cxn ang="0">
                  <a:pos x="118" y="46"/>
                </a:cxn>
                <a:cxn ang="0">
                  <a:pos x="119" y="45"/>
                </a:cxn>
                <a:cxn ang="0">
                  <a:pos x="121" y="45"/>
                </a:cxn>
                <a:cxn ang="0">
                  <a:pos x="122" y="44"/>
                </a:cxn>
                <a:cxn ang="0">
                  <a:pos x="130" y="48"/>
                </a:cxn>
                <a:cxn ang="0">
                  <a:pos x="140" y="54"/>
                </a:cxn>
                <a:cxn ang="0">
                  <a:pos x="150" y="61"/>
                </a:cxn>
                <a:cxn ang="0">
                  <a:pos x="162" y="68"/>
                </a:cxn>
                <a:cxn ang="0">
                  <a:pos x="175" y="76"/>
                </a:cxn>
                <a:cxn ang="0">
                  <a:pos x="187" y="83"/>
                </a:cxn>
                <a:cxn ang="0">
                  <a:pos x="201" y="91"/>
                </a:cxn>
                <a:cxn ang="0">
                  <a:pos x="215" y="98"/>
                </a:cxn>
              </a:cxnLst>
              <a:rect l="0" t="0" r="r" b="b"/>
              <a:pathLst>
                <a:path w="215" h="178">
                  <a:moveTo>
                    <a:pt x="215" y="98"/>
                  </a:moveTo>
                  <a:lnTo>
                    <a:pt x="215" y="178"/>
                  </a:lnTo>
                  <a:lnTo>
                    <a:pt x="159" y="178"/>
                  </a:lnTo>
                  <a:lnTo>
                    <a:pt x="125" y="143"/>
                  </a:lnTo>
                  <a:lnTo>
                    <a:pt x="100" y="115"/>
                  </a:lnTo>
                  <a:lnTo>
                    <a:pt x="80" y="93"/>
                  </a:lnTo>
                  <a:lnTo>
                    <a:pt x="64" y="76"/>
                  </a:lnTo>
                  <a:lnTo>
                    <a:pt x="49" y="60"/>
                  </a:lnTo>
                  <a:lnTo>
                    <a:pt x="35" y="44"/>
                  </a:lnTo>
                  <a:lnTo>
                    <a:pt x="19" y="26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21" y="7"/>
                  </a:lnTo>
                  <a:lnTo>
                    <a:pt x="34" y="11"/>
                  </a:lnTo>
                  <a:lnTo>
                    <a:pt x="46" y="16"/>
                  </a:lnTo>
                  <a:lnTo>
                    <a:pt x="56" y="21"/>
                  </a:lnTo>
                  <a:lnTo>
                    <a:pt x="68" y="25"/>
                  </a:lnTo>
                  <a:lnTo>
                    <a:pt x="80" y="30"/>
                  </a:lnTo>
                  <a:lnTo>
                    <a:pt x="96" y="37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9" y="45"/>
                  </a:lnTo>
                  <a:lnTo>
                    <a:pt x="121" y="45"/>
                  </a:lnTo>
                  <a:lnTo>
                    <a:pt x="122" y="44"/>
                  </a:lnTo>
                  <a:lnTo>
                    <a:pt x="130" y="48"/>
                  </a:lnTo>
                  <a:lnTo>
                    <a:pt x="140" y="54"/>
                  </a:lnTo>
                  <a:lnTo>
                    <a:pt x="150" y="61"/>
                  </a:lnTo>
                  <a:lnTo>
                    <a:pt x="162" y="68"/>
                  </a:lnTo>
                  <a:lnTo>
                    <a:pt x="175" y="76"/>
                  </a:lnTo>
                  <a:lnTo>
                    <a:pt x="187" y="83"/>
                  </a:lnTo>
                  <a:lnTo>
                    <a:pt x="201" y="91"/>
                  </a:lnTo>
                  <a:lnTo>
                    <a:pt x="215" y="9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37" name="Freeform 600"/>
            <p:cNvSpPr>
              <a:spLocks/>
            </p:cNvSpPr>
            <p:nvPr/>
          </p:nvSpPr>
          <p:spPr bwMode="auto">
            <a:xfrm>
              <a:off x="3346" y="2674"/>
              <a:ext cx="100" cy="89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200" y="0"/>
                </a:cxn>
                <a:cxn ang="0">
                  <a:pos x="200" y="84"/>
                </a:cxn>
                <a:cxn ang="0">
                  <a:pos x="188" y="91"/>
                </a:cxn>
                <a:cxn ang="0">
                  <a:pos x="177" y="97"/>
                </a:cxn>
                <a:cxn ang="0">
                  <a:pos x="167" y="104"/>
                </a:cxn>
                <a:cxn ang="0">
                  <a:pos x="156" y="110"/>
                </a:cxn>
                <a:cxn ang="0">
                  <a:pos x="146" y="116"/>
                </a:cxn>
                <a:cxn ang="0">
                  <a:pos x="138" y="121"/>
                </a:cxn>
                <a:cxn ang="0">
                  <a:pos x="129" y="127"/>
                </a:cxn>
                <a:cxn ang="0">
                  <a:pos x="122" y="130"/>
                </a:cxn>
                <a:cxn ang="0">
                  <a:pos x="120" y="129"/>
                </a:cxn>
                <a:cxn ang="0">
                  <a:pos x="119" y="129"/>
                </a:cxn>
                <a:cxn ang="0">
                  <a:pos x="118" y="129"/>
                </a:cxn>
                <a:cxn ang="0">
                  <a:pos x="117" y="128"/>
                </a:cxn>
                <a:cxn ang="0">
                  <a:pos x="96" y="137"/>
                </a:cxn>
                <a:cxn ang="0">
                  <a:pos x="80" y="145"/>
                </a:cxn>
                <a:cxn ang="0">
                  <a:pos x="68" y="151"/>
                </a:cxn>
                <a:cxn ang="0">
                  <a:pos x="56" y="155"/>
                </a:cxn>
                <a:cxn ang="0">
                  <a:pos x="46" y="160"/>
                </a:cxn>
                <a:cxn ang="0">
                  <a:pos x="34" y="165"/>
                </a:cxn>
                <a:cxn ang="0">
                  <a:pos x="21" y="169"/>
                </a:cxn>
                <a:cxn ang="0">
                  <a:pos x="4" y="176"/>
                </a:cxn>
                <a:cxn ang="0">
                  <a:pos x="3" y="175"/>
                </a:cxn>
                <a:cxn ang="0">
                  <a:pos x="2" y="174"/>
                </a:cxn>
                <a:cxn ang="0">
                  <a:pos x="1" y="173"/>
                </a:cxn>
                <a:cxn ang="0">
                  <a:pos x="0" y="172"/>
                </a:cxn>
                <a:cxn ang="0">
                  <a:pos x="19" y="150"/>
                </a:cxn>
                <a:cxn ang="0">
                  <a:pos x="35" y="131"/>
                </a:cxn>
                <a:cxn ang="0">
                  <a:pos x="49" y="116"/>
                </a:cxn>
                <a:cxn ang="0">
                  <a:pos x="63" y="100"/>
                </a:cxn>
                <a:cxn ang="0">
                  <a:pos x="79" y="83"/>
                </a:cxn>
                <a:cxn ang="0">
                  <a:pos x="99" y="61"/>
                </a:cxn>
                <a:cxn ang="0">
                  <a:pos x="124" y="34"/>
                </a:cxn>
                <a:cxn ang="0">
                  <a:pos x="156" y="0"/>
                </a:cxn>
              </a:cxnLst>
              <a:rect l="0" t="0" r="r" b="b"/>
              <a:pathLst>
                <a:path w="200" h="176">
                  <a:moveTo>
                    <a:pt x="156" y="0"/>
                  </a:moveTo>
                  <a:lnTo>
                    <a:pt x="200" y="0"/>
                  </a:lnTo>
                  <a:lnTo>
                    <a:pt x="200" y="84"/>
                  </a:lnTo>
                  <a:lnTo>
                    <a:pt x="188" y="91"/>
                  </a:lnTo>
                  <a:lnTo>
                    <a:pt x="177" y="97"/>
                  </a:lnTo>
                  <a:lnTo>
                    <a:pt x="167" y="104"/>
                  </a:lnTo>
                  <a:lnTo>
                    <a:pt x="156" y="110"/>
                  </a:lnTo>
                  <a:lnTo>
                    <a:pt x="146" y="116"/>
                  </a:lnTo>
                  <a:lnTo>
                    <a:pt x="138" y="121"/>
                  </a:lnTo>
                  <a:lnTo>
                    <a:pt x="129" y="127"/>
                  </a:lnTo>
                  <a:lnTo>
                    <a:pt x="122" y="130"/>
                  </a:lnTo>
                  <a:lnTo>
                    <a:pt x="120" y="129"/>
                  </a:lnTo>
                  <a:lnTo>
                    <a:pt x="119" y="129"/>
                  </a:lnTo>
                  <a:lnTo>
                    <a:pt x="118" y="129"/>
                  </a:lnTo>
                  <a:lnTo>
                    <a:pt x="117" y="128"/>
                  </a:lnTo>
                  <a:lnTo>
                    <a:pt x="96" y="137"/>
                  </a:lnTo>
                  <a:lnTo>
                    <a:pt x="80" y="145"/>
                  </a:lnTo>
                  <a:lnTo>
                    <a:pt x="68" y="151"/>
                  </a:lnTo>
                  <a:lnTo>
                    <a:pt x="56" y="155"/>
                  </a:lnTo>
                  <a:lnTo>
                    <a:pt x="46" y="160"/>
                  </a:lnTo>
                  <a:lnTo>
                    <a:pt x="34" y="165"/>
                  </a:lnTo>
                  <a:lnTo>
                    <a:pt x="21" y="169"/>
                  </a:lnTo>
                  <a:lnTo>
                    <a:pt x="4" y="176"/>
                  </a:lnTo>
                  <a:lnTo>
                    <a:pt x="3" y="175"/>
                  </a:lnTo>
                  <a:lnTo>
                    <a:pt x="2" y="174"/>
                  </a:lnTo>
                  <a:lnTo>
                    <a:pt x="1" y="173"/>
                  </a:lnTo>
                  <a:lnTo>
                    <a:pt x="0" y="172"/>
                  </a:lnTo>
                  <a:lnTo>
                    <a:pt x="19" y="150"/>
                  </a:lnTo>
                  <a:lnTo>
                    <a:pt x="35" y="131"/>
                  </a:lnTo>
                  <a:lnTo>
                    <a:pt x="49" y="116"/>
                  </a:lnTo>
                  <a:lnTo>
                    <a:pt x="63" y="100"/>
                  </a:lnTo>
                  <a:lnTo>
                    <a:pt x="79" y="83"/>
                  </a:lnTo>
                  <a:lnTo>
                    <a:pt x="99" y="61"/>
                  </a:lnTo>
                  <a:lnTo>
                    <a:pt x="124" y="34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38" name="Freeform 601"/>
            <p:cNvSpPr>
              <a:spLocks/>
            </p:cNvSpPr>
            <p:nvPr/>
          </p:nvSpPr>
          <p:spPr bwMode="auto">
            <a:xfrm>
              <a:off x="3331" y="2559"/>
              <a:ext cx="115" cy="115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54" y="25"/>
                </a:cxn>
                <a:cxn ang="0">
                  <a:pos x="58" y="45"/>
                </a:cxn>
                <a:cxn ang="0">
                  <a:pos x="61" y="46"/>
                </a:cxn>
                <a:cxn ang="0">
                  <a:pos x="63" y="49"/>
                </a:cxn>
                <a:cxn ang="0">
                  <a:pos x="74" y="74"/>
                </a:cxn>
                <a:cxn ang="0">
                  <a:pos x="112" y="74"/>
                </a:cxn>
                <a:cxn ang="0">
                  <a:pos x="155" y="63"/>
                </a:cxn>
                <a:cxn ang="0">
                  <a:pos x="184" y="52"/>
                </a:cxn>
                <a:cxn ang="0">
                  <a:pos x="191" y="57"/>
                </a:cxn>
                <a:cxn ang="0">
                  <a:pos x="199" y="71"/>
                </a:cxn>
                <a:cxn ang="0">
                  <a:pos x="198" y="73"/>
                </a:cxn>
                <a:cxn ang="0">
                  <a:pos x="197" y="75"/>
                </a:cxn>
                <a:cxn ang="0">
                  <a:pos x="201" y="81"/>
                </a:cxn>
                <a:cxn ang="0">
                  <a:pos x="208" y="101"/>
                </a:cxn>
                <a:cxn ang="0">
                  <a:pos x="207" y="102"/>
                </a:cxn>
                <a:cxn ang="0">
                  <a:pos x="206" y="104"/>
                </a:cxn>
                <a:cxn ang="0">
                  <a:pos x="215" y="128"/>
                </a:cxn>
                <a:cxn ang="0">
                  <a:pos x="230" y="146"/>
                </a:cxn>
                <a:cxn ang="0">
                  <a:pos x="186" y="231"/>
                </a:cxn>
                <a:cxn ang="0">
                  <a:pos x="192" y="224"/>
                </a:cxn>
                <a:cxn ang="0">
                  <a:pos x="198" y="218"/>
                </a:cxn>
                <a:cxn ang="0">
                  <a:pos x="188" y="205"/>
                </a:cxn>
                <a:cxn ang="0">
                  <a:pos x="176" y="204"/>
                </a:cxn>
                <a:cxn ang="0">
                  <a:pos x="160" y="207"/>
                </a:cxn>
                <a:cxn ang="0">
                  <a:pos x="146" y="209"/>
                </a:cxn>
                <a:cxn ang="0">
                  <a:pos x="145" y="210"/>
                </a:cxn>
                <a:cxn ang="0">
                  <a:pos x="144" y="212"/>
                </a:cxn>
                <a:cxn ang="0">
                  <a:pos x="124" y="215"/>
                </a:cxn>
                <a:cxn ang="0">
                  <a:pos x="116" y="215"/>
                </a:cxn>
                <a:cxn ang="0">
                  <a:pos x="115" y="217"/>
                </a:cxn>
                <a:cxn ang="0">
                  <a:pos x="114" y="219"/>
                </a:cxn>
                <a:cxn ang="0">
                  <a:pos x="98" y="219"/>
                </a:cxn>
                <a:cxn ang="0">
                  <a:pos x="89" y="216"/>
                </a:cxn>
                <a:cxn ang="0">
                  <a:pos x="84" y="186"/>
                </a:cxn>
                <a:cxn ang="0">
                  <a:pos x="73" y="142"/>
                </a:cxn>
                <a:cxn ang="0">
                  <a:pos x="54" y="110"/>
                </a:cxn>
                <a:cxn ang="0">
                  <a:pos x="26" y="112"/>
                </a:cxn>
                <a:cxn ang="0">
                  <a:pos x="24" y="111"/>
                </a:cxn>
                <a:cxn ang="0">
                  <a:pos x="22" y="110"/>
                </a:cxn>
                <a:cxn ang="0">
                  <a:pos x="11" y="113"/>
                </a:cxn>
                <a:cxn ang="0">
                  <a:pos x="0" y="117"/>
                </a:cxn>
              </a:cxnLst>
              <a:rect l="0" t="0" r="r" b="b"/>
              <a:pathLst>
                <a:path w="230" h="231">
                  <a:moveTo>
                    <a:pt x="0" y="0"/>
                  </a:moveTo>
                  <a:lnTo>
                    <a:pt x="47" y="0"/>
                  </a:lnTo>
                  <a:lnTo>
                    <a:pt x="50" y="12"/>
                  </a:lnTo>
                  <a:lnTo>
                    <a:pt x="54" y="25"/>
                  </a:lnTo>
                  <a:lnTo>
                    <a:pt x="57" y="36"/>
                  </a:lnTo>
                  <a:lnTo>
                    <a:pt x="58" y="45"/>
                  </a:lnTo>
                  <a:lnTo>
                    <a:pt x="60" y="46"/>
                  </a:lnTo>
                  <a:lnTo>
                    <a:pt x="61" y="46"/>
                  </a:lnTo>
                  <a:lnTo>
                    <a:pt x="62" y="48"/>
                  </a:lnTo>
                  <a:lnTo>
                    <a:pt x="63" y="49"/>
                  </a:lnTo>
                  <a:lnTo>
                    <a:pt x="64" y="66"/>
                  </a:lnTo>
                  <a:lnTo>
                    <a:pt x="74" y="74"/>
                  </a:lnTo>
                  <a:lnTo>
                    <a:pt x="92" y="76"/>
                  </a:lnTo>
                  <a:lnTo>
                    <a:pt x="112" y="74"/>
                  </a:lnTo>
                  <a:lnTo>
                    <a:pt x="134" y="68"/>
                  </a:lnTo>
                  <a:lnTo>
                    <a:pt x="155" y="63"/>
                  </a:lnTo>
                  <a:lnTo>
                    <a:pt x="172" y="56"/>
                  </a:lnTo>
                  <a:lnTo>
                    <a:pt x="184" y="52"/>
                  </a:lnTo>
                  <a:lnTo>
                    <a:pt x="188" y="54"/>
                  </a:lnTo>
                  <a:lnTo>
                    <a:pt x="191" y="57"/>
                  </a:lnTo>
                  <a:lnTo>
                    <a:pt x="194" y="61"/>
                  </a:lnTo>
                  <a:lnTo>
                    <a:pt x="199" y="71"/>
                  </a:lnTo>
                  <a:lnTo>
                    <a:pt x="199" y="72"/>
                  </a:lnTo>
                  <a:lnTo>
                    <a:pt x="198" y="73"/>
                  </a:lnTo>
                  <a:lnTo>
                    <a:pt x="198" y="74"/>
                  </a:lnTo>
                  <a:lnTo>
                    <a:pt x="197" y="75"/>
                  </a:lnTo>
                  <a:lnTo>
                    <a:pt x="199" y="78"/>
                  </a:lnTo>
                  <a:lnTo>
                    <a:pt x="201" y="81"/>
                  </a:lnTo>
                  <a:lnTo>
                    <a:pt x="203" y="88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4"/>
                  </a:lnTo>
                  <a:lnTo>
                    <a:pt x="210" y="114"/>
                  </a:lnTo>
                  <a:lnTo>
                    <a:pt x="215" y="128"/>
                  </a:lnTo>
                  <a:lnTo>
                    <a:pt x="221" y="140"/>
                  </a:lnTo>
                  <a:lnTo>
                    <a:pt x="230" y="146"/>
                  </a:lnTo>
                  <a:lnTo>
                    <a:pt x="230" y="231"/>
                  </a:lnTo>
                  <a:lnTo>
                    <a:pt x="186" y="231"/>
                  </a:lnTo>
                  <a:lnTo>
                    <a:pt x="188" y="227"/>
                  </a:lnTo>
                  <a:lnTo>
                    <a:pt x="192" y="224"/>
                  </a:lnTo>
                  <a:lnTo>
                    <a:pt x="194" y="220"/>
                  </a:lnTo>
                  <a:lnTo>
                    <a:pt x="198" y="218"/>
                  </a:lnTo>
                  <a:lnTo>
                    <a:pt x="194" y="210"/>
                  </a:lnTo>
                  <a:lnTo>
                    <a:pt x="188" y="205"/>
                  </a:lnTo>
                  <a:lnTo>
                    <a:pt x="183" y="204"/>
                  </a:lnTo>
                  <a:lnTo>
                    <a:pt x="176" y="204"/>
                  </a:lnTo>
                  <a:lnTo>
                    <a:pt x="168" y="205"/>
                  </a:lnTo>
                  <a:lnTo>
                    <a:pt x="160" y="207"/>
                  </a:lnTo>
                  <a:lnTo>
                    <a:pt x="153" y="209"/>
                  </a:lnTo>
                  <a:lnTo>
                    <a:pt x="146" y="209"/>
                  </a:lnTo>
                  <a:lnTo>
                    <a:pt x="145" y="210"/>
                  </a:lnTo>
                  <a:lnTo>
                    <a:pt x="145" y="210"/>
                  </a:lnTo>
                  <a:lnTo>
                    <a:pt x="145" y="211"/>
                  </a:lnTo>
                  <a:lnTo>
                    <a:pt x="144" y="212"/>
                  </a:lnTo>
                  <a:lnTo>
                    <a:pt x="131" y="215"/>
                  </a:lnTo>
                  <a:lnTo>
                    <a:pt x="124" y="215"/>
                  </a:lnTo>
                  <a:lnTo>
                    <a:pt x="119" y="216"/>
                  </a:lnTo>
                  <a:lnTo>
                    <a:pt x="116" y="215"/>
                  </a:lnTo>
                  <a:lnTo>
                    <a:pt x="115" y="216"/>
                  </a:lnTo>
                  <a:lnTo>
                    <a:pt x="115" y="217"/>
                  </a:lnTo>
                  <a:lnTo>
                    <a:pt x="115" y="218"/>
                  </a:lnTo>
                  <a:lnTo>
                    <a:pt x="114" y="219"/>
                  </a:lnTo>
                  <a:lnTo>
                    <a:pt x="103" y="219"/>
                  </a:lnTo>
                  <a:lnTo>
                    <a:pt x="98" y="219"/>
                  </a:lnTo>
                  <a:lnTo>
                    <a:pt x="94" y="218"/>
                  </a:lnTo>
                  <a:lnTo>
                    <a:pt x="89" y="216"/>
                  </a:lnTo>
                  <a:lnTo>
                    <a:pt x="87" y="204"/>
                  </a:lnTo>
                  <a:lnTo>
                    <a:pt x="84" y="186"/>
                  </a:lnTo>
                  <a:lnTo>
                    <a:pt x="79" y="164"/>
                  </a:lnTo>
                  <a:lnTo>
                    <a:pt x="73" y="142"/>
                  </a:lnTo>
                  <a:lnTo>
                    <a:pt x="64" y="124"/>
                  </a:lnTo>
                  <a:lnTo>
                    <a:pt x="54" y="110"/>
                  </a:lnTo>
                  <a:lnTo>
                    <a:pt x="41" y="105"/>
                  </a:lnTo>
                  <a:lnTo>
                    <a:pt x="26" y="112"/>
                  </a:lnTo>
                  <a:lnTo>
                    <a:pt x="25" y="111"/>
                  </a:lnTo>
                  <a:lnTo>
                    <a:pt x="24" y="111"/>
                  </a:lnTo>
                  <a:lnTo>
                    <a:pt x="23" y="110"/>
                  </a:lnTo>
                  <a:lnTo>
                    <a:pt x="22" y="110"/>
                  </a:lnTo>
                  <a:lnTo>
                    <a:pt x="17" y="111"/>
                  </a:lnTo>
                  <a:lnTo>
                    <a:pt x="11" y="113"/>
                  </a:lnTo>
                  <a:lnTo>
                    <a:pt x="5" y="114"/>
                  </a:lnTo>
                  <a:lnTo>
                    <a:pt x="0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39" name="Freeform 602"/>
            <p:cNvSpPr>
              <a:spLocks/>
            </p:cNvSpPr>
            <p:nvPr/>
          </p:nvSpPr>
          <p:spPr bwMode="auto">
            <a:xfrm>
              <a:off x="3331" y="2484"/>
              <a:ext cx="24" cy="75"/>
            </a:xfrm>
            <a:custGeom>
              <a:avLst/>
              <a:gdLst/>
              <a:ahLst/>
              <a:cxnLst>
                <a:cxn ang="0">
                  <a:pos x="47" y="149"/>
                </a:cxn>
                <a:cxn ang="0">
                  <a:pos x="0" y="149"/>
                </a:cxn>
                <a:cxn ang="0">
                  <a:pos x="0" y="0"/>
                </a:cxn>
                <a:cxn ang="0">
                  <a:pos x="5" y="10"/>
                </a:cxn>
                <a:cxn ang="0">
                  <a:pos x="10" y="21"/>
                </a:cxn>
                <a:cxn ang="0">
                  <a:pos x="13" y="33"/>
                </a:cxn>
                <a:cxn ang="0">
                  <a:pos x="18" y="46"/>
                </a:cxn>
                <a:cxn ang="0">
                  <a:pos x="17" y="47"/>
                </a:cxn>
                <a:cxn ang="0">
                  <a:pos x="17" y="48"/>
                </a:cxn>
                <a:cxn ang="0">
                  <a:pos x="17" y="49"/>
                </a:cxn>
                <a:cxn ang="0">
                  <a:pos x="16" y="50"/>
                </a:cxn>
                <a:cxn ang="0">
                  <a:pos x="23" y="64"/>
                </a:cxn>
                <a:cxn ang="0">
                  <a:pos x="28" y="85"/>
                </a:cxn>
                <a:cxn ang="0">
                  <a:pos x="33" y="106"/>
                </a:cxn>
                <a:cxn ang="0">
                  <a:pos x="41" y="117"/>
                </a:cxn>
                <a:cxn ang="0">
                  <a:pos x="40" y="118"/>
                </a:cxn>
                <a:cxn ang="0">
                  <a:pos x="40" y="119"/>
                </a:cxn>
                <a:cxn ang="0">
                  <a:pos x="40" y="121"/>
                </a:cxn>
                <a:cxn ang="0">
                  <a:pos x="39" y="122"/>
                </a:cxn>
                <a:cxn ang="0">
                  <a:pos x="40" y="123"/>
                </a:cxn>
                <a:cxn ang="0">
                  <a:pos x="41" y="123"/>
                </a:cxn>
                <a:cxn ang="0">
                  <a:pos x="42" y="123"/>
                </a:cxn>
                <a:cxn ang="0">
                  <a:pos x="43" y="124"/>
                </a:cxn>
                <a:cxn ang="0">
                  <a:pos x="42" y="129"/>
                </a:cxn>
                <a:cxn ang="0">
                  <a:pos x="43" y="134"/>
                </a:cxn>
                <a:cxn ang="0">
                  <a:pos x="45" y="141"/>
                </a:cxn>
                <a:cxn ang="0">
                  <a:pos x="47" y="149"/>
                </a:cxn>
              </a:cxnLst>
              <a:rect l="0" t="0" r="r" b="b"/>
              <a:pathLst>
                <a:path w="47" h="149">
                  <a:moveTo>
                    <a:pt x="47" y="149"/>
                  </a:moveTo>
                  <a:lnTo>
                    <a:pt x="0" y="149"/>
                  </a:lnTo>
                  <a:lnTo>
                    <a:pt x="0" y="0"/>
                  </a:lnTo>
                  <a:lnTo>
                    <a:pt x="5" y="10"/>
                  </a:lnTo>
                  <a:lnTo>
                    <a:pt x="10" y="21"/>
                  </a:lnTo>
                  <a:lnTo>
                    <a:pt x="13" y="33"/>
                  </a:lnTo>
                  <a:lnTo>
                    <a:pt x="18" y="46"/>
                  </a:lnTo>
                  <a:lnTo>
                    <a:pt x="17" y="47"/>
                  </a:lnTo>
                  <a:lnTo>
                    <a:pt x="17" y="48"/>
                  </a:lnTo>
                  <a:lnTo>
                    <a:pt x="17" y="49"/>
                  </a:lnTo>
                  <a:lnTo>
                    <a:pt x="16" y="50"/>
                  </a:lnTo>
                  <a:lnTo>
                    <a:pt x="23" y="64"/>
                  </a:lnTo>
                  <a:lnTo>
                    <a:pt x="28" y="85"/>
                  </a:lnTo>
                  <a:lnTo>
                    <a:pt x="33" y="106"/>
                  </a:lnTo>
                  <a:lnTo>
                    <a:pt x="41" y="117"/>
                  </a:lnTo>
                  <a:lnTo>
                    <a:pt x="40" y="118"/>
                  </a:lnTo>
                  <a:lnTo>
                    <a:pt x="40" y="119"/>
                  </a:lnTo>
                  <a:lnTo>
                    <a:pt x="40" y="121"/>
                  </a:lnTo>
                  <a:lnTo>
                    <a:pt x="39" y="122"/>
                  </a:lnTo>
                  <a:lnTo>
                    <a:pt x="40" y="123"/>
                  </a:lnTo>
                  <a:lnTo>
                    <a:pt x="41" y="123"/>
                  </a:lnTo>
                  <a:lnTo>
                    <a:pt x="42" y="123"/>
                  </a:lnTo>
                  <a:lnTo>
                    <a:pt x="43" y="124"/>
                  </a:lnTo>
                  <a:lnTo>
                    <a:pt x="42" y="129"/>
                  </a:lnTo>
                  <a:lnTo>
                    <a:pt x="43" y="134"/>
                  </a:lnTo>
                  <a:lnTo>
                    <a:pt x="45" y="141"/>
                  </a:lnTo>
                  <a:lnTo>
                    <a:pt x="47" y="149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40" name="Freeform 603"/>
            <p:cNvSpPr>
              <a:spLocks/>
            </p:cNvSpPr>
            <p:nvPr/>
          </p:nvSpPr>
          <p:spPr bwMode="auto">
            <a:xfrm>
              <a:off x="3250" y="3018"/>
              <a:ext cx="45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0"/>
                </a:cxn>
                <a:cxn ang="0">
                  <a:pos x="81" y="9"/>
                </a:cxn>
                <a:cxn ang="0">
                  <a:pos x="72" y="19"/>
                </a:cxn>
                <a:cxn ang="0">
                  <a:pos x="62" y="29"/>
                </a:cxn>
                <a:cxn ang="0">
                  <a:pos x="53" y="37"/>
                </a:cxn>
                <a:cxn ang="0">
                  <a:pos x="43" y="42"/>
                </a:cxn>
                <a:cxn ang="0">
                  <a:pos x="31" y="44"/>
                </a:cxn>
                <a:cxn ang="0">
                  <a:pos x="19" y="39"/>
                </a:cxn>
                <a:cxn ang="0">
                  <a:pos x="6" y="26"/>
                </a:cxn>
                <a:cxn ang="0">
                  <a:pos x="5" y="26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4"/>
                </a:cxn>
                <a:cxn ang="0">
                  <a:pos x="5" y="24"/>
                </a:cxn>
                <a:cxn ang="0">
                  <a:pos x="4" y="24"/>
                </a:cxn>
                <a:cxn ang="0">
                  <a:pos x="5" y="24"/>
                </a:cxn>
                <a:cxn ang="0">
                  <a:pos x="3" y="17"/>
                </a:cxn>
                <a:cxn ang="0">
                  <a:pos x="1" y="11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0" h="44">
                  <a:moveTo>
                    <a:pt x="0" y="0"/>
                  </a:moveTo>
                  <a:lnTo>
                    <a:pt x="90" y="0"/>
                  </a:lnTo>
                  <a:lnTo>
                    <a:pt x="81" y="9"/>
                  </a:lnTo>
                  <a:lnTo>
                    <a:pt x="72" y="19"/>
                  </a:lnTo>
                  <a:lnTo>
                    <a:pt x="62" y="29"/>
                  </a:lnTo>
                  <a:lnTo>
                    <a:pt x="53" y="37"/>
                  </a:lnTo>
                  <a:lnTo>
                    <a:pt x="43" y="42"/>
                  </a:lnTo>
                  <a:lnTo>
                    <a:pt x="31" y="44"/>
                  </a:lnTo>
                  <a:lnTo>
                    <a:pt x="19" y="39"/>
                  </a:lnTo>
                  <a:lnTo>
                    <a:pt x="6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4" y="24"/>
                  </a:lnTo>
                  <a:lnTo>
                    <a:pt x="5" y="24"/>
                  </a:lnTo>
                  <a:lnTo>
                    <a:pt x="3" y="17"/>
                  </a:lnTo>
                  <a:lnTo>
                    <a:pt x="1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41" name="Freeform 604"/>
            <p:cNvSpPr>
              <a:spLocks/>
            </p:cNvSpPr>
            <p:nvPr/>
          </p:nvSpPr>
          <p:spPr bwMode="auto">
            <a:xfrm>
              <a:off x="3303" y="3018"/>
              <a:ext cx="28" cy="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8" y="0"/>
                </a:cxn>
                <a:cxn ang="0">
                  <a:pos x="58" y="109"/>
                </a:cxn>
                <a:cxn ang="0">
                  <a:pos x="53" y="123"/>
                </a:cxn>
                <a:cxn ang="0">
                  <a:pos x="47" y="136"/>
                </a:cxn>
                <a:cxn ang="0">
                  <a:pos x="42" y="148"/>
                </a:cxn>
                <a:cxn ang="0">
                  <a:pos x="33" y="159"/>
                </a:cxn>
                <a:cxn ang="0">
                  <a:pos x="21" y="127"/>
                </a:cxn>
                <a:cxn ang="0">
                  <a:pos x="16" y="85"/>
                </a:cxn>
                <a:cxn ang="0">
                  <a:pos x="13" y="40"/>
                </a:cxn>
                <a:cxn ang="0">
                  <a:pos x="0" y="0"/>
                </a:cxn>
              </a:cxnLst>
              <a:rect l="0" t="0" r="r" b="b"/>
              <a:pathLst>
                <a:path w="58" h="159">
                  <a:moveTo>
                    <a:pt x="0" y="0"/>
                  </a:moveTo>
                  <a:lnTo>
                    <a:pt x="58" y="0"/>
                  </a:lnTo>
                  <a:lnTo>
                    <a:pt x="58" y="109"/>
                  </a:lnTo>
                  <a:lnTo>
                    <a:pt x="53" y="123"/>
                  </a:lnTo>
                  <a:lnTo>
                    <a:pt x="47" y="136"/>
                  </a:lnTo>
                  <a:lnTo>
                    <a:pt x="42" y="148"/>
                  </a:lnTo>
                  <a:lnTo>
                    <a:pt x="33" y="159"/>
                  </a:lnTo>
                  <a:lnTo>
                    <a:pt x="21" y="127"/>
                  </a:lnTo>
                  <a:lnTo>
                    <a:pt x="16" y="85"/>
                  </a:lnTo>
                  <a:lnTo>
                    <a:pt x="13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42" name="Freeform 605"/>
            <p:cNvSpPr>
              <a:spLocks/>
            </p:cNvSpPr>
            <p:nvPr/>
          </p:nvSpPr>
          <p:spPr bwMode="auto">
            <a:xfrm>
              <a:off x="3228" y="2938"/>
              <a:ext cx="103" cy="80"/>
            </a:xfrm>
            <a:custGeom>
              <a:avLst/>
              <a:gdLst/>
              <a:ahLst/>
              <a:cxnLst>
                <a:cxn ang="0">
                  <a:pos x="208" y="160"/>
                </a:cxn>
                <a:cxn ang="0">
                  <a:pos x="149" y="158"/>
                </a:cxn>
                <a:cxn ang="0">
                  <a:pos x="147" y="154"/>
                </a:cxn>
                <a:cxn ang="0">
                  <a:pos x="143" y="154"/>
                </a:cxn>
                <a:cxn ang="0">
                  <a:pos x="137" y="158"/>
                </a:cxn>
                <a:cxn ang="0">
                  <a:pos x="45" y="160"/>
                </a:cxn>
                <a:cxn ang="0">
                  <a:pos x="57" y="141"/>
                </a:cxn>
                <a:cxn ang="0">
                  <a:pos x="80" y="132"/>
                </a:cxn>
                <a:cxn ang="0">
                  <a:pos x="105" y="126"/>
                </a:cxn>
                <a:cxn ang="0">
                  <a:pos x="125" y="118"/>
                </a:cxn>
                <a:cxn ang="0">
                  <a:pos x="97" y="85"/>
                </a:cxn>
                <a:cxn ang="0">
                  <a:pos x="59" y="56"/>
                </a:cxn>
                <a:cxn ang="0">
                  <a:pos x="23" y="31"/>
                </a:cxn>
                <a:cxn ang="0">
                  <a:pos x="0" y="2"/>
                </a:cxn>
                <a:cxn ang="0">
                  <a:pos x="14" y="0"/>
                </a:cxn>
                <a:cxn ang="0">
                  <a:pos x="30" y="1"/>
                </a:cxn>
                <a:cxn ang="0">
                  <a:pos x="48" y="4"/>
                </a:cxn>
                <a:cxn ang="0">
                  <a:pos x="65" y="8"/>
                </a:cxn>
                <a:cxn ang="0">
                  <a:pos x="66" y="10"/>
                </a:cxn>
                <a:cxn ang="0">
                  <a:pos x="67" y="12"/>
                </a:cxn>
                <a:cxn ang="0">
                  <a:pos x="83" y="13"/>
                </a:cxn>
                <a:cxn ang="0">
                  <a:pos x="104" y="19"/>
                </a:cxn>
                <a:cxn ang="0">
                  <a:pos x="125" y="24"/>
                </a:cxn>
                <a:cxn ang="0">
                  <a:pos x="139" y="24"/>
                </a:cxn>
                <a:cxn ang="0">
                  <a:pos x="140" y="26"/>
                </a:cxn>
                <a:cxn ang="0">
                  <a:pos x="141" y="28"/>
                </a:cxn>
                <a:cxn ang="0">
                  <a:pos x="143" y="26"/>
                </a:cxn>
                <a:cxn ang="0">
                  <a:pos x="145" y="25"/>
                </a:cxn>
                <a:cxn ang="0">
                  <a:pos x="156" y="31"/>
                </a:cxn>
                <a:cxn ang="0">
                  <a:pos x="172" y="35"/>
                </a:cxn>
                <a:cxn ang="0">
                  <a:pos x="190" y="40"/>
                </a:cxn>
                <a:cxn ang="0">
                  <a:pos x="208" y="46"/>
                </a:cxn>
              </a:cxnLst>
              <a:rect l="0" t="0" r="r" b="b"/>
              <a:pathLst>
                <a:path w="208" h="160">
                  <a:moveTo>
                    <a:pt x="208" y="46"/>
                  </a:moveTo>
                  <a:lnTo>
                    <a:pt x="208" y="160"/>
                  </a:lnTo>
                  <a:lnTo>
                    <a:pt x="150" y="160"/>
                  </a:lnTo>
                  <a:lnTo>
                    <a:pt x="149" y="158"/>
                  </a:lnTo>
                  <a:lnTo>
                    <a:pt x="148" y="156"/>
                  </a:lnTo>
                  <a:lnTo>
                    <a:pt x="147" y="154"/>
                  </a:lnTo>
                  <a:lnTo>
                    <a:pt x="145" y="153"/>
                  </a:lnTo>
                  <a:lnTo>
                    <a:pt x="143" y="154"/>
                  </a:lnTo>
                  <a:lnTo>
                    <a:pt x="141" y="156"/>
                  </a:lnTo>
                  <a:lnTo>
                    <a:pt x="137" y="158"/>
                  </a:lnTo>
                  <a:lnTo>
                    <a:pt x="135" y="160"/>
                  </a:lnTo>
                  <a:lnTo>
                    <a:pt x="45" y="160"/>
                  </a:lnTo>
                  <a:lnTo>
                    <a:pt x="49" y="148"/>
                  </a:lnTo>
                  <a:lnTo>
                    <a:pt x="57" y="141"/>
                  </a:lnTo>
                  <a:lnTo>
                    <a:pt x="67" y="136"/>
                  </a:lnTo>
                  <a:lnTo>
                    <a:pt x="80" y="132"/>
                  </a:lnTo>
                  <a:lnTo>
                    <a:pt x="92" y="130"/>
                  </a:lnTo>
                  <a:lnTo>
                    <a:pt x="105" y="126"/>
                  </a:lnTo>
                  <a:lnTo>
                    <a:pt x="117" y="123"/>
                  </a:lnTo>
                  <a:lnTo>
                    <a:pt x="125" y="118"/>
                  </a:lnTo>
                  <a:lnTo>
                    <a:pt x="113" y="101"/>
                  </a:lnTo>
                  <a:lnTo>
                    <a:pt x="97" y="85"/>
                  </a:lnTo>
                  <a:lnTo>
                    <a:pt x="79" y="70"/>
                  </a:lnTo>
                  <a:lnTo>
                    <a:pt x="59" y="56"/>
                  </a:lnTo>
                  <a:lnTo>
                    <a:pt x="41" y="43"/>
                  </a:lnTo>
                  <a:lnTo>
                    <a:pt x="23" y="31"/>
                  </a:lnTo>
                  <a:lnTo>
                    <a:pt x="10" y="17"/>
                  </a:lnTo>
                  <a:lnTo>
                    <a:pt x="0" y="2"/>
                  </a:lnTo>
                  <a:lnTo>
                    <a:pt x="7" y="1"/>
                  </a:lnTo>
                  <a:lnTo>
                    <a:pt x="14" y="0"/>
                  </a:lnTo>
                  <a:lnTo>
                    <a:pt x="22" y="1"/>
                  </a:lnTo>
                  <a:lnTo>
                    <a:pt x="30" y="1"/>
                  </a:lnTo>
                  <a:lnTo>
                    <a:pt x="38" y="3"/>
                  </a:lnTo>
                  <a:lnTo>
                    <a:pt x="48" y="4"/>
                  </a:lnTo>
                  <a:lnTo>
                    <a:pt x="56" y="7"/>
                  </a:lnTo>
                  <a:lnTo>
                    <a:pt x="65" y="8"/>
                  </a:lnTo>
                  <a:lnTo>
                    <a:pt x="66" y="9"/>
                  </a:lnTo>
                  <a:lnTo>
                    <a:pt x="66" y="10"/>
                  </a:lnTo>
                  <a:lnTo>
                    <a:pt x="66" y="11"/>
                  </a:lnTo>
                  <a:lnTo>
                    <a:pt x="67" y="12"/>
                  </a:lnTo>
                  <a:lnTo>
                    <a:pt x="74" y="12"/>
                  </a:lnTo>
                  <a:lnTo>
                    <a:pt x="83" y="13"/>
                  </a:lnTo>
                  <a:lnTo>
                    <a:pt x="92" y="16"/>
                  </a:lnTo>
                  <a:lnTo>
                    <a:pt x="104" y="19"/>
                  </a:lnTo>
                  <a:lnTo>
                    <a:pt x="114" y="22"/>
                  </a:lnTo>
                  <a:lnTo>
                    <a:pt x="125" y="24"/>
                  </a:lnTo>
                  <a:lnTo>
                    <a:pt x="133" y="25"/>
                  </a:lnTo>
                  <a:lnTo>
                    <a:pt x="139" y="24"/>
                  </a:lnTo>
                  <a:lnTo>
                    <a:pt x="140" y="25"/>
                  </a:lnTo>
                  <a:lnTo>
                    <a:pt x="140" y="26"/>
                  </a:lnTo>
                  <a:lnTo>
                    <a:pt x="140" y="27"/>
                  </a:lnTo>
                  <a:lnTo>
                    <a:pt x="141" y="28"/>
                  </a:lnTo>
                  <a:lnTo>
                    <a:pt x="142" y="27"/>
                  </a:lnTo>
                  <a:lnTo>
                    <a:pt x="143" y="26"/>
                  </a:lnTo>
                  <a:lnTo>
                    <a:pt x="144" y="26"/>
                  </a:lnTo>
                  <a:lnTo>
                    <a:pt x="145" y="25"/>
                  </a:lnTo>
                  <a:lnTo>
                    <a:pt x="149" y="27"/>
                  </a:lnTo>
                  <a:lnTo>
                    <a:pt x="156" y="31"/>
                  </a:lnTo>
                  <a:lnTo>
                    <a:pt x="163" y="33"/>
                  </a:lnTo>
                  <a:lnTo>
                    <a:pt x="172" y="35"/>
                  </a:lnTo>
                  <a:lnTo>
                    <a:pt x="181" y="38"/>
                  </a:lnTo>
                  <a:lnTo>
                    <a:pt x="190" y="40"/>
                  </a:lnTo>
                  <a:lnTo>
                    <a:pt x="200" y="43"/>
                  </a:lnTo>
                  <a:lnTo>
                    <a:pt x="208" y="46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43" name="Freeform 606"/>
            <p:cNvSpPr>
              <a:spLocks/>
            </p:cNvSpPr>
            <p:nvPr/>
          </p:nvSpPr>
          <p:spPr bwMode="auto">
            <a:xfrm>
              <a:off x="3235" y="2559"/>
              <a:ext cx="96" cy="79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43" y="1"/>
                </a:cxn>
                <a:cxn ang="0">
                  <a:pos x="147" y="4"/>
                </a:cxn>
                <a:cxn ang="0">
                  <a:pos x="148" y="1"/>
                </a:cxn>
                <a:cxn ang="0">
                  <a:pos x="149" y="0"/>
                </a:cxn>
                <a:cxn ang="0">
                  <a:pos x="193" y="117"/>
                </a:cxn>
                <a:cxn ang="0">
                  <a:pos x="179" y="120"/>
                </a:cxn>
                <a:cxn ang="0">
                  <a:pos x="164" y="124"/>
                </a:cxn>
                <a:cxn ang="0">
                  <a:pos x="152" y="127"/>
                </a:cxn>
                <a:cxn ang="0">
                  <a:pos x="145" y="132"/>
                </a:cxn>
                <a:cxn ang="0">
                  <a:pos x="143" y="131"/>
                </a:cxn>
                <a:cxn ang="0">
                  <a:pos x="141" y="129"/>
                </a:cxn>
                <a:cxn ang="0">
                  <a:pos x="140" y="132"/>
                </a:cxn>
                <a:cxn ang="0">
                  <a:pos x="139" y="134"/>
                </a:cxn>
                <a:cxn ang="0">
                  <a:pos x="125" y="134"/>
                </a:cxn>
                <a:cxn ang="0">
                  <a:pos x="104" y="139"/>
                </a:cxn>
                <a:cxn ang="0">
                  <a:pos x="83" y="144"/>
                </a:cxn>
                <a:cxn ang="0">
                  <a:pos x="67" y="146"/>
                </a:cxn>
                <a:cxn ang="0">
                  <a:pos x="66" y="148"/>
                </a:cxn>
                <a:cxn ang="0">
                  <a:pos x="65" y="150"/>
                </a:cxn>
                <a:cxn ang="0">
                  <a:pos x="48" y="152"/>
                </a:cxn>
                <a:cxn ang="0">
                  <a:pos x="31" y="156"/>
                </a:cxn>
                <a:cxn ang="0">
                  <a:pos x="14" y="157"/>
                </a:cxn>
                <a:cxn ang="0">
                  <a:pos x="0" y="155"/>
                </a:cxn>
                <a:cxn ang="0">
                  <a:pos x="23" y="126"/>
                </a:cxn>
                <a:cxn ang="0">
                  <a:pos x="60" y="101"/>
                </a:cxn>
                <a:cxn ang="0">
                  <a:pos x="98" y="73"/>
                </a:cxn>
                <a:cxn ang="0">
                  <a:pos x="126" y="40"/>
                </a:cxn>
                <a:cxn ang="0">
                  <a:pos x="106" y="31"/>
                </a:cxn>
                <a:cxn ang="0">
                  <a:pos x="81" y="26"/>
                </a:cxn>
                <a:cxn ang="0">
                  <a:pos x="59" y="18"/>
                </a:cxn>
                <a:cxn ang="0">
                  <a:pos x="46" y="0"/>
                </a:cxn>
              </a:cxnLst>
              <a:rect l="0" t="0" r="r" b="b"/>
              <a:pathLst>
                <a:path w="193" h="157">
                  <a:moveTo>
                    <a:pt x="46" y="0"/>
                  </a:moveTo>
                  <a:lnTo>
                    <a:pt x="140" y="0"/>
                  </a:lnTo>
                  <a:lnTo>
                    <a:pt x="142" y="1"/>
                  </a:lnTo>
                  <a:lnTo>
                    <a:pt x="143" y="1"/>
                  </a:lnTo>
                  <a:lnTo>
                    <a:pt x="145" y="3"/>
                  </a:lnTo>
                  <a:lnTo>
                    <a:pt x="147" y="4"/>
                  </a:lnTo>
                  <a:lnTo>
                    <a:pt x="147" y="3"/>
                  </a:lnTo>
                  <a:lnTo>
                    <a:pt x="148" y="1"/>
                  </a:lnTo>
                  <a:lnTo>
                    <a:pt x="148" y="1"/>
                  </a:lnTo>
                  <a:lnTo>
                    <a:pt x="149" y="0"/>
                  </a:lnTo>
                  <a:lnTo>
                    <a:pt x="193" y="0"/>
                  </a:lnTo>
                  <a:lnTo>
                    <a:pt x="193" y="117"/>
                  </a:lnTo>
                  <a:lnTo>
                    <a:pt x="186" y="119"/>
                  </a:lnTo>
                  <a:lnTo>
                    <a:pt x="179" y="120"/>
                  </a:lnTo>
                  <a:lnTo>
                    <a:pt x="171" y="122"/>
                  </a:lnTo>
                  <a:lnTo>
                    <a:pt x="164" y="124"/>
                  </a:lnTo>
                  <a:lnTo>
                    <a:pt x="158" y="126"/>
                  </a:lnTo>
                  <a:lnTo>
                    <a:pt x="152" y="127"/>
                  </a:lnTo>
                  <a:lnTo>
                    <a:pt x="149" y="129"/>
                  </a:lnTo>
                  <a:lnTo>
                    <a:pt x="145" y="132"/>
                  </a:lnTo>
                  <a:lnTo>
                    <a:pt x="144" y="131"/>
                  </a:lnTo>
                  <a:lnTo>
                    <a:pt x="143" y="131"/>
                  </a:lnTo>
                  <a:lnTo>
                    <a:pt x="142" y="131"/>
                  </a:lnTo>
                  <a:lnTo>
                    <a:pt x="141" y="129"/>
                  </a:lnTo>
                  <a:lnTo>
                    <a:pt x="141" y="131"/>
                  </a:lnTo>
                  <a:lnTo>
                    <a:pt x="140" y="132"/>
                  </a:lnTo>
                  <a:lnTo>
                    <a:pt x="140" y="133"/>
                  </a:lnTo>
                  <a:lnTo>
                    <a:pt x="139" y="134"/>
                  </a:lnTo>
                  <a:lnTo>
                    <a:pt x="133" y="133"/>
                  </a:lnTo>
                  <a:lnTo>
                    <a:pt x="125" y="134"/>
                  </a:lnTo>
                  <a:lnTo>
                    <a:pt x="114" y="136"/>
                  </a:lnTo>
                  <a:lnTo>
                    <a:pt x="104" y="139"/>
                  </a:lnTo>
                  <a:lnTo>
                    <a:pt x="94" y="142"/>
                  </a:lnTo>
                  <a:lnTo>
                    <a:pt x="83" y="144"/>
                  </a:lnTo>
                  <a:lnTo>
                    <a:pt x="74" y="146"/>
                  </a:lnTo>
                  <a:lnTo>
                    <a:pt x="67" y="146"/>
                  </a:lnTo>
                  <a:lnTo>
                    <a:pt x="67" y="147"/>
                  </a:lnTo>
                  <a:lnTo>
                    <a:pt x="66" y="148"/>
                  </a:lnTo>
                  <a:lnTo>
                    <a:pt x="66" y="149"/>
                  </a:lnTo>
                  <a:lnTo>
                    <a:pt x="65" y="150"/>
                  </a:lnTo>
                  <a:lnTo>
                    <a:pt x="57" y="151"/>
                  </a:lnTo>
                  <a:lnTo>
                    <a:pt x="48" y="152"/>
                  </a:lnTo>
                  <a:lnTo>
                    <a:pt x="39" y="154"/>
                  </a:lnTo>
                  <a:lnTo>
                    <a:pt x="31" y="156"/>
                  </a:lnTo>
                  <a:lnTo>
                    <a:pt x="22" y="156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0" y="155"/>
                  </a:lnTo>
                  <a:lnTo>
                    <a:pt x="10" y="140"/>
                  </a:lnTo>
                  <a:lnTo>
                    <a:pt x="23" y="126"/>
                  </a:lnTo>
                  <a:lnTo>
                    <a:pt x="41" y="113"/>
                  </a:lnTo>
                  <a:lnTo>
                    <a:pt x="60" y="101"/>
                  </a:lnTo>
                  <a:lnTo>
                    <a:pt x="80" y="87"/>
                  </a:lnTo>
                  <a:lnTo>
                    <a:pt x="98" y="73"/>
                  </a:lnTo>
                  <a:lnTo>
                    <a:pt x="114" y="57"/>
                  </a:lnTo>
                  <a:lnTo>
                    <a:pt x="126" y="40"/>
                  </a:lnTo>
                  <a:lnTo>
                    <a:pt x="118" y="35"/>
                  </a:lnTo>
                  <a:lnTo>
                    <a:pt x="106" y="31"/>
                  </a:lnTo>
                  <a:lnTo>
                    <a:pt x="94" y="28"/>
                  </a:lnTo>
                  <a:lnTo>
                    <a:pt x="81" y="26"/>
                  </a:lnTo>
                  <a:lnTo>
                    <a:pt x="69" y="22"/>
                  </a:lnTo>
                  <a:lnTo>
                    <a:pt x="59" y="18"/>
                  </a:lnTo>
                  <a:lnTo>
                    <a:pt x="51" y="1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44" name="Freeform 607"/>
            <p:cNvSpPr>
              <a:spLocks/>
            </p:cNvSpPr>
            <p:nvPr/>
          </p:nvSpPr>
          <p:spPr bwMode="auto">
            <a:xfrm>
              <a:off x="3309" y="2478"/>
              <a:ext cx="22" cy="81"/>
            </a:xfrm>
            <a:custGeom>
              <a:avLst/>
              <a:gdLst/>
              <a:ahLst/>
              <a:cxnLst>
                <a:cxn ang="0">
                  <a:pos x="44" y="13"/>
                </a:cxn>
                <a:cxn ang="0">
                  <a:pos x="44" y="162"/>
                </a:cxn>
                <a:cxn ang="0">
                  <a:pos x="0" y="162"/>
                </a:cxn>
                <a:cxn ang="0">
                  <a:pos x="8" y="143"/>
                </a:cxn>
                <a:cxn ang="0">
                  <a:pos x="14" y="122"/>
                </a:cxn>
                <a:cxn ang="0">
                  <a:pos x="16" y="99"/>
                </a:cxn>
                <a:cxn ang="0">
                  <a:pos x="17" y="76"/>
                </a:cxn>
                <a:cxn ang="0">
                  <a:pos x="19" y="54"/>
                </a:cxn>
                <a:cxn ang="0">
                  <a:pos x="22" y="33"/>
                </a:cxn>
                <a:cxn ang="0">
                  <a:pos x="26" y="15"/>
                </a:cxn>
                <a:cxn ang="0">
                  <a:pos x="34" y="0"/>
                </a:cxn>
                <a:cxn ang="0">
                  <a:pos x="37" y="2"/>
                </a:cxn>
                <a:cxn ang="0">
                  <a:pos x="39" y="6"/>
                </a:cxn>
                <a:cxn ang="0">
                  <a:pos x="41" y="9"/>
                </a:cxn>
                <a:cxn ang="0">
                  <a:pos x="44" y="13"/>
                </a:cxn>
                <a:cxn ang="0">
                  <a:pos x="44" y="13"/>
                </a:cxn>
              </a:cxnLst>
              <a:rect l="0" t="0" r="r" b="b"/>
              <a:pathLst>
                <a:path w="44" h="162">
                  <a:moveTo>
                    <a:pt x="44" y="13"/>
                  </a:moveTo>
                  <a:lnTo>
                    <a:pt x="44" y="162"/>
                  </a:lnTo>
                  <a:lnTo>
                    <a:pt x="0" y="162"/>
                  </a:lnTo>
                  <a:lnTo>
                    <a:pt x="8" y="143"/>
                  </a:lnTo>
                  <a:lnTo>
                    <a:pt x="14" y="122"/>
                  </a:lnTo>
                  <a:lnTo>
                    <a:pt x="16" y="99"/>
                  </a:lnTo>
                  <a:lnTo>
                    <a:pt x="17" y="76"/>
                  </a:lnTo>
                  <a:lnTo>
                    <a:pt x="19" y="54"/>
                  </a:lnTo>
                  <a:lnTo>
                    <a:pt x="22" y="33"/>
                  </a:lnTo>
                  <a:lnTo>
                    <a:pt x="26" y="15"/>
                  </a:lnTo>
                  <a:lnTo>
                    <a:pt x="34" y="0"/>
                  </a:lnTo>
                  <a:lnTo>
                    <a:pt x="37" y="2"/>
                  </a:lnTo>
                  <a:lnTo>
                    <a:pt x="39" y="6"/>
                  </a:lnTo>
                  <a:lnTo>
                    <a:pt x="41" y="9"/>
                  </a:lnTo>
                  <a:lnTo>
                    <a:pt x="44" y="13"/>
                  </a:lnTo>
                  <a:lnTo>
                    <a:pt x="44" y="13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45" name="Freeform 608"/>
            <p:cNvSpPr>
              <a:spLocks/>
            </p:cNvSpPr>
            <p:nvPr/>
          </p:nvSpPr>
          <p:spPr bwMode="auto">
            <a:xfrm>
              <a:off x="3258" y="2536"/>
              <a:ext cx="47" cy="23"/>
            </a:xfrm>
            <a:custGeom>
              <a:avLst/>
              <a:gdLst/>
              <a:ahLst/>
              <a:cxnLst>
                <a:cxn ang="0">
                  <a:pos x="95" y="47"/>
                </a:cxn>
                <a:cxn ang="0">
                  <a:pos x="1" y="47"/>
                </a:cxn>
                <a:cxn ang="0">
                  <a:pos x="0" y="42"/>
                </a:cxn>
                <a:cxn ang="0">
                  <a:pos x="1" y="36"/>
                </a:cxn>
                <a:cxn ang="0">
                  <a:pos x="3" y="29"/>
                </a:cxn>
                <a:cxn ang="0">
                  <a:pos x="5" y="21"/>
                </a:cxn>
                <a:cxn ang="0">
                  <a:pos x="5" y="20"/>
                </a:cxn>
                <a:cxn ang="0">
                  <a:pos x="5" y="20"/>
                </a:cxn>
                <a:cxn ang="0">
                  <a:pos x="5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20" y="6"/>
                </a:cxn>
                <a:cxn ang="0">
                  <a:pos x="32" y="0"/>
                </a:cxn>
                <a:cxn ang="0">
                  <a:pos x="45" y="2"/>
                </a:cxn>
                <a:cxn ang="0">
                  <a:pos x="56" y="8"/>
                </a:cxn>
                <a:cxn ang="0">
                  <a:pos x="66" y="19"/>
                </a:cxn>
                <a:cxn ang="0">
                  <a:pos x="75" y="29"/>
                </a:cxn>
                <a:cxn ang="0">
                  <a:pos x="85" y="39"/>
                </a:cxn>
                <a:cxn ang="0">
                  <a:pos x="95" y="47"/>
                </a:cxn>
              </a:cxnLst>
              <a:rect l="0" t="0" r="r" b="b"/>
              <a:pathLst>
                <a:path w="95" h="47">
                  <a:moveTo>
                    <a:pt x="95" y="47"/>
                  </a:moveTo>
                  <a:lnTo>
                    <a:pt x="1" y="47"/>
                  </a:lnTo>
                  <a:lnTo>
                    <a:pt x="0" y="42"/>
                  </a:lnTo>
                  <a:lnTo>
                    <a:pt x="1" y="36"/>
                  </a:lnTo>
                  <a:lnTo>
                    <a:pt x="3" y="29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20" y="6"/>
                  </a:lnTo>
                  <a:lnTo>
                    <a:pt x="32" y="0"/>
                  </a:lnTo>
                  <a:lnTo>
                    <a:pt x="45" y="2"/>
                  </a:lnTo>
                  <a:lnTo>
                    <a:pt x="56" y="8"/>
                  </a:lnTo>
                  <a:lnTo>
                    <a:pt x="66" y="19"/>
                  </a:lnTo>
                  <a:lnTo>
                    <a:pt x="75" y="29"/>
                  </a:lnTo>
                  <a:lnTo>
                    <a:pt x="85" y="39"/>
                  </a:lnTo>
                  <a:lnTo>
                    <a:pt x="95" y="47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</p:grpSp>
      <p:grpSp>
        <p:nvGrpSpPr>
          <p:cNvPr id="446" name="Group 535"/>
          <p:cNvGrpSpPr>
            <a:grpSpLocks/>
          </p:cNvGrpSpPr>
          <p:nvPr/>
        </p:nvGrpSpPr>
        <p:grpSpPr bwMode="auto">
          <a:xfrm>
            <a:off x="5357818" y="1000108"/>
            <a:ext cx="1428760" cy="1571628"/>
            <a:chOff x="3228" y="2304"/>
            <a:chExt cx="897" cy="971"/>
          </a:xfrm>
        </p:grpSpPr>
        <p:sp>
          <p:nvSpPr>
            <p:cNvPr id="447" name="Freeform 536"/>
            <p:cNvSpPr>
              <a:spLocks/>
            </p:cNvSpPr>
            <p:nvPr/>
          </p:nvSpPr>
          <p:spPr bwMode="auto">
            <a:xfrm>
              <a:off x="4022" y="3018"/>
              <a:ext cx="28" cy="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" y="0"/>
                </a:cxn>
                <a:cxn ang="0">
                  <a:pos x="43" y="40"/>
                </a:cxn>
                <a:cxn ang="0">
                  <a:pos x="40" y="85"/>
                </a:cxn>
                <a:cxn ang="0">
                  <a:pos x="35" y="127"/>
                </a:cxn>
                <a:cxn ang="0">
                  <a:pos x="23" y="159"/>
                </a:cxn>
                <a:cxn ang="0">
                  <a:pos x="16" y="150"/>
                </a:cxn>
                <a:cxn ang="0">
                  <a:pos x="10" y="138"/>
                </a:cxn>
                <a:cxn ang="0">
                  <a:pos x="4" y="125"/>
                </a:cxn>
                <a:cxn ang="0">
                  <a:pos x="0" y="11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" h="159">
                  <a:moveTo>
                    <a:pt x="0" y="0"/>
                  </a:moveTo>
                  <a:lnTo>
                    <a:pt x="56" y="0"/>
                  </a:lnTo>
                  <a:lnTo>
                    <a:pt x="43" y="40"/>
                  </a:lnTo>
                  <a:lnTo>
                    <a:pt x="40" y="85"/>
                  </a:lnTo>
                  <a:lnTo>
                    <a:pt x="35" y="127"/>
                  </a:lnTo>
                  <a:lnTo>
                    <a:pt x="23" y="159"/>
                  </a:lnTo>
                  <a:lnTo>
                    <a:pt x="16" y="150"/>
                  </a:lnTo>
                  <a:lnTo>
                    <a:pt x="10" y="138"/>
                  </a:lnTo>
                  <a:lnTo>
                    <a:pt x="4" y="125"/>
                  </a:lnTo>
                  <a:lnTo>
                    <a:pt x="0" y="11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48" name="Freeform 537"/>
            <p:cNvSpPr>
              <a:spLocks/>
            </p:cNvSpPr>
            <p:nvPr/>
          </p:nvSpPr>
          <p:spPr bwMode="auto">
            <a:xfrm>
              <a:off x="4058" y="3018"/>
              <a:ext cx="45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0"/>
                </a:cxn>
                <a:cxn ang="0">
                  <a:pos x="90" y="6"/>
                </a:cxn>
                <a:cxn ang="0">
                  <a:pos x="89" y="11"/>
                </a:cxn>
                <a:cxn ang="0">
                  <a:pos x="87" y="17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6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71" y="39"/>
                </a:cxn>
                <a:cxn ang="0">
                  <a:pos x="59" y="44"/>
                </a:cxn>
                <a:cxn ang="0">
                  <a:pos x="47" y="42"/>
                </a:cxn>
                <a:cxn ang="0">
                  <a:pos x="37" y="37"/>
                </a:cxn>
                <a:cxn ang="0">
                  <a:pos x="28" y="29"/>
                </a:cxn>
                <a:cxn ang="0">
                  <a:pos x="18" y="19"/>
                </a:cxn>
                <a:cxn ang="0">
                  <a:pos x="9" y="9"/>
                </a:cxn>
                <a:cxn ang="0">
                  <a:pos x="0" y="0"/>
                </a:cxn>
              </a:cxnLst>
              <a:rect l="0" t="0" r="r" b="b"/>
              <a:pathLst>
                <a:path w="90" h="44">
                  <a:moveTo>
                    <a:pt x="0" y="0"/>
                  </a:moveTo>
                  <a:lnTo>
                    <a:pt x="90" y="0"/>
                  </a:lnTo>
                  <a:lnTo>
                    <a:pt x="90" y="6"/>
                  </a:lnTo>
                  <a:lnTo>
                    <a:pt x="89" y="11"/>
                  </a:lnTo>
                  <a:lnTo>
                    <a:pt x="87" y="17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6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1" y="39"/>
                  </a:lnTo>
                  <a:lnTo>
                    <a:pt x="59" y="44"/>
                  </a:lnTo>
                  <a:lnTo>
                    <a:pt x="47" y="42"/>
                  </a:lnTo>
                  <a:lnTo>
                    <a:pt x="37" y="37"/>
                  </a:lnTo>
                  <a:lnTo>
                    <a:pt x="28" y="29"/>
                  </a:lnTo>
                  <a:lnTo>
                    <a:pt x="18" y="1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49" name="Freeform 538"/>
            <p:cNvSpPr>
              <a:spLocks/>
            </p:cNvSpPr>
            <p:nvPr/>
          </p:nvSpPr>
          <p:spPr bwMode="auto">
            <a:xfrm>
              <a:off x="4022" y="2938"/>
              <a:ext cx="103" cy="80"/>
            </a:xfrm>
            <a:custGeom>
              <a:avLst/>
              <a:gdLst/>
              <a:ahLst/>
              <a:cxnLst>
                <a:cxn ang="0">
                  <a:pos x="71" y="160"/>
                </a:cxn>
                <a:cxn ang="0">
                  <a:pos x="66" y="156"/>
                </a:cxn>
                <a:cxn ang="0">
                  <a:pos x="61" y="153"/>
                </a:cxn>
                <a:cxn ang="0">
                  <a:pos x="58" y="156"/>
                </a:cxn>
                <a:cxn ang="0">
                  <a:pos x="56" y="160"/>
                </a:cxn>
                <a:cxn ang="0">
                  <a:pos x="0" y="45"/>
                </a:cxn>
                <a:cxn ang="0">
                  <a:pos x="17" y="40"/>
                </a:cxn>
                <a:cxn ang="0">
                  <a:pos x="35" y="35"/>
                </a:cxn>
                <a:cxn ang="0">
                  <a:pos x="51" y="31"/>
                </a:cxn>
                <a:cxn ang="0">
                  <a:pos x="61" y="25"/>
                </a:cxn>
                <a:cxn ang="0">
                  <a:pos x="63" y="26"/>
                </a:cxn>
                <a:cxn ang="0">
                  <a:pos x="65" y="27"/>
                </a:cxn>
                <a:cxn ang="0">
                  <a:pos x="66" y="25"/>
                </a:cxn>
                <a:cxn ang="0">
                  <a:pos x="67" y="24"/>
                </a:cxn>
                <a:cxn ang="0">
                  <a:pos x="82" y="24"/>
                </a:cxn>
                <a:cxn ang="0">
                  <a:pos x="102" y="18"/>
                </a:cxn>
                <a:cxn ang="0">
                  <a:pos x="123" y="12"/>
                </a:cxn>
                <a:cxn ang="0">
                  <a:pos x="139" y="11"/>
                </a:cxn>
                <a:cxn ang="0">
                  <a:pos x="140" y="9"/>
                </a:cxn>
                <a:cxn ang="0">
                  <a:pos x="141" y="8"/>
                </a:cxn>
                <a:cxn ang="0">
                  <a:pos x="158" y="4"/>
                </a:cxn>
                <a:cxn ang="0">
                  <a:pos x="176" y="1"/>
                </a:cxn>
                <a:cxn ang="0">
                  <a:pos x="192" y="0"/>
                </a:cxn>
                <a:cxn ang="0">
                  <a:pos x="206" y="2"/>
                </a:cxn>
                <a:cxn ang="0">
                  <a:pos x="183" y="31"/>
                </a:cxn>
                <a:cxn ang="0">
                  <a:pos x="147" y="56"/>
                </a:cxn>
                <a:cxn ang="0">
                  <a:pos x="108" y="84"/>
                </a:cxn>
                <a:cxn ang="0">
                  <a:pos x="80" y="117"/>
                </a:cxn>
                <a:cxn ang="0">
                  <a:pos x="101" y="125"/>
                </a:cxn>
                <a:cxn ang="0">
                  <a:pos x="127" y="131"/>
                </a:cxn>
                <a:cxn ang="0">
                  <a:pos x="150" y="141"/>
                </a:cxn>
                <a:cxn ang="0">
                  <a:pos x="161" y="160"/>
                </a:cxn>
              </a:cxnLst>
              <a:rect l="0" t="0" r="r" b="b"/>
              <a:pathLst>
                <a:path w="206" h="160">
                  <a:moveTo>
                    <a:pt x="161" y="160"/>
                  </a:moveTo>
                  <a:lnTo>
                    <a:pt x="71" y="160"/>
                  </a:lnTo>
                  <a:lnTo>
                    <a:pt x="69" y="158"/>
                  </a:lnTo>
                  <a:lnTo>
                    <a:pt x="66" y="156"/>
                  </a:lnTo>
                  <a:lnTo>
                    <a:pt x="63" y="154"/>
                  </a:lnTo>
                  <a:lnTo>
                    <a:pt x="61" y="153"/>
                  </a:lnTo>
                  <a:lnTo>
                    <a:pt x="59" y="154"/>
                  </a:lnTo>
                  <a:lnTo>
                    <a:pt x="58" y="156"/>
                  </a:lnTo>
                  <a:lnTo>
                    <a:pt x="57" y="158"/>
                  </a:lnTo>
                  <a:lnTo>
                    <a:pt x="56" y="160"/>
                  </a:lnTo>
                  <a:lnTo>
                    <a:pt x="0" y="160"/>
                  </a:lnTo>
                  <a:lnTo>
                    <a:pt x="0" y="45"/>
                  </a:lnTo>
                  <a:lnTo>
                    <a:pt x="8" y="42"/>
                  </a:lnTo>
                  <a:lnTo>
                    <a:pt x="17" y="40"/>
                  </a:lnTo>
                  <a:lnTo>
                    <a:pt x="26" y="38"/>
                  </a:lnTo>
                  <a:lnTo>
                    <a:pt x="35" y="35"/>
                  </a:lnTo>
                  <a:lnTo>
                    <a:pt x="43" y="33"/>
                  </a:lnTo>
                  <a:lnTo>
                    <a:pt x="51" y="31"/>
                  </a:lnTo>
                  <a:lnTo>
                    <a:pt x="57" y="27"/>
                  </a:lnTo>
                  <a:lnTo>
                    <a:pt x="61" y="25"/>
                  </a:lnTo>
                  <a:lnTo>
                    <a:pt x="62" y="26"/>
                  </a:lnTo>
                  <a:lnTo>
                    <a:pt x="63" y="26"/>
                  </a:lnTo>
                  <a:lnTo>
                    <a:pt x="64" y="27"/>
                  </a:lnTo>
                  <a:lnTo>
                    <a:pt x="65" y="27"/>
                  </a:lnTo>
                  <a:lnTo>
                    <a:pt x="66" y="26"/>
                  </a:lnTo>
                  <a:lnTo>
                    <a:pt x="66" y="25"/>
                  </a:lnTo>
                  <a:lnTo>
                    <a:pt x="66" y="25"/>
                  </a:lnTo>
                  <a:lnTo>
                    <a:pt x="67" y="24"/>
                  </a:lnTo>
                  <a:lnTo>
                    <a:pt x="73" y="25"/>
                  </a:lnTo>
                  <a:lnTo>
                    <a:pt x="82" y="24"/>
                  </a:lnTo>
                  <a:lnTo>
                    <a:pt x="92" y="22"/>
                  </a:lnTo>
                  <a:lnTo>
                    <a:pt x="102" y="18"/>
                  </a:lnTo>
                  <a:lnTo>
                    <a:pt x="114" y="15"/>
                  </a:lnTo>
                  <a:lnTo>
                    <a:pt x="123" y="12"/>
                  </a:lnTo>
                  <a:lnTo>
                    <a:pt x="132" y="11"/>
                  </a:lnTo>
                  <a:lnTo>
                    <a:pt x="139" y="11"/>
                  </a:lnTo>
                  <a:lnTo>
                    <a:pt x="140" y="10"/>
                  </a:lnTo>
                  <a:lnTo>
                    <a:pt x="140" y="9"/>
                  </a:lnTo>
                  <a:lnTo>
                    <a:pt x="140" y="9"/>
                  </a:lnTo>
                  <a:lnTo>
                    <a:pt x="141" y="8"/>
                  </a:lnTo>
                  <a:lnTo>
                    <a:pt x="150" y="7"/>
                  </a:lnTo>
                  <a:lnTo>
                    <a:pt x="158" y="4"/>
                  </a:lnTo>
                  <a:lnTo>
                    <a:pt x="168" y="3"/>
                  </a:lnTo>
                  <a:lnTo>
                    <a:pt x="176" y="1"/>
                  </a:lnTo>
                  <a:lnTo>
                    <a:pt x="184" y="1"/>
                  </a:lnTo>
                  <a:lnTo>
                    <a:pt x="192" y="0"/>
                  </a:lnTo>
                  <a:lnTo>
                    <a:pt x="199" y="1"/>
                  </a:lnTo>
                  <a:lnTo>
                    <a:pt x="206" y="2"/>
                  </a:lnTo>
                  <a:lnTo>
                    <a:pt x="196" y="17"/>
                  </a:lnTo>
                  <a:lnTo>
                    <a:pt x="183" y="31"/>
                  </a:lnTo>
                  <a:lnTo>
                    <a:pt x="165" y="43"/>
                  </a:lnTo>
                  <a:lnTo>
                    <a:pt x="147" y="56"/>
                  </a:lnTo>
                  <a:lnTo>
                    <a:pt x="126" y="70"/>
                  </a:lnTo>
                  <a:lnTo>
                    <a:pt x="108" y="84"/>
                  </a:lnTo>
                  <a:lnTo>
                    <a:pt x="92" y="100"/>
                  </a:lnTo>
                  <a:lnTo>
                    <a:pt x="80" y="117"/>
                  </a:lnTo>
                  <a:lnTo>
                    <a:pt x="89" y="122"/>
                  </a:lnTo>
                  <a:lnTo>
                    <a:pt x="101" y="125"/>
                  </a:lnTo>
                  <a:lnTo>
                    <a:pt x="114" y="129"/>
                  </a:lnTo>
                  <a:lnTo>
                    <a:pt x="127" y="131"/>
                  </a:lnTo>
                  <a:lnTo>
                    <a:pt x="139" y="136"/>
                  </a:lnTo>
                  <a:lnTo>
                    <a:pt x="150" y="141"/>
                  </a:lnTo>
                  <a:lnTo>
                    <a:pt x="157" y="148"/>
                  </a:lnTo>
                  <a:lnTo>
                    <a:pt x="161" y="16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50" name="Freeform 539"/>
            <p:cNvSpPr>
              <a:spLocks/>
            </p:cNvSpPr>
            <p:nvPr/>
          </p:nvSpPr>
          <p:spPr bwMode="auto">
            <a:xfrm>
              <a:off x="4022" y="2559"/>
              <a:ext cx="100" cy="79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51" y="1"/>
                </a:cxn>
                <a:cxn ang="0">
                  <a:pos x="52" y="4"/>
                </a:cxn>
                <a:cxn ang="0">
                  <a:pos x="56" y="1"/>
                </a:cxn>
                <a:cxn ang="0">
                  <a:pos x="59" y="0"/>
                </a:cxn>
                <a:cxn ang="0">
                  <a:pos x="148" y="11"/>
                </a:cxn>
                <a:cxn ang="0">
                  <a:pos x="130" y="22"/>
                </a:cxn>
                <a:cxn ang="0">
                  <a:pos x="104" y="28"/>
                </a:cxn>
                <a:cxn ang="0">
                  <a:pos x="81" y="35"/>
                </a:cxn>
                <a:cxn ang="0">
                  <a:pos x="85" y="57"/>
                </a:cxn>
                <a:cxn ang="0">
                  <a:pos x="119" y="87"/>
                </a:cxn>
                <a:cxn ang="0">
                  <a:pos x="157" y="113"/>
                </a:cxn>
                <a:cxn ang="0">
                  <a:pos x="190" y="140"/>
                </a:cxn>
                <a:cxn ang="0">
                  <a:pos x="192" y="156"/>
                </a:cxn>
                <a:cxn ang="0">
                  <a:pos x="176" y="156"/>
                </a:cxn>
                <a:cxn ang="0">
                  <a:pos x="160" y="154"/>
                </a:cxn>
                <a:cxn ang="0">
                  <a:pos x="142" y="151"/>
                </a:cxn>
                <a:cxn ang="0">
                  <a:pos x="133" y="149"/>
                </a:cxn>
                <a:cxn ang="0">
                  <a:pos x="132" y="147"/>
                </a:cxn>
                <a:cxn ang="0">
                  <a:pos x="124" y="146"/>
                </a:cxn>
                <a:cxn ang="0">
                  <a:pos x="105" y="142"/>
                </a:cxn>
                <a:cxn ang="0">
                  <a:pos x="84" y="135"/>
                </a:cxn>
                <a:cxn ang="0">
                  <a:pos x="65" y="133"/>
                </a:cxn>
                <a:cxn ang="0">
                  <a:pos x="58" y="133"/>
                </a:cxn>
                <a:cxn ang="0">
                  <a:pos x="58" y="131"/>
                </a:cxn>
                <a:cxn ang="0">
                  <a:pos x="56" y="129"/>
                </a:cxn>
                <a:cxn ang="0">
                  <a:pos x="54" y="131"/>
                </a:cxn>
                <a:cxn ang="0">
                  <a:pos x="49" y="129"/>
                </a:cxn>
                <a:cxn ang="0">
                  <a:pos x="39" y="125"/>
                </a:cxn>
                <a:cxn ang="0">
                  <a:pos x="24" y="120"/>
                </a:cxn>
                <a:cxn ang="0">
                  <a:pos x="8" y="117"/>
                </a:cxn>
                <a:cxn ang="0">
                  <a:pos x="0" y="0"/>
                </a:cxn>
              </a:cxnLst>
              <a:rect l="0" t="0" r="r" b="b"/>
              <a:pathLst>
                <a:path w="199" h="157">
                  <a:moveTo>
                    <a:pt x="0" y="0"/>
                  </a:moveTo>
                  <a:lnTo>
                    <a:pt x="50" y="0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1" y="3"/>
                  </a:lnTo>
                  <a:lnTo>
                    <a:pt x="52" y="4"/>
                  </a:lnTo>
                  <a:lnTo>
                    <a:pt x="55" y="3"/>
                  </a:lnTo>
                  <a:lnTo>
                    <a:pt x="56" y="1"/>
                  </a:lnTo>
                  <a:lnTo>
                    <a:pt x="58" y="1"/>
                  </a:lnTo>
                  <a:lnTo>
                    <a:pt x="59" y="0"/>
                  </a:lnTo>
                  <a:lnTo>
                    <a:pt x="153" y="0"/>
                  </a:lnTo>
                  <a:lnTo>
                    <a:pt x="148" y="11"/>
                  </a:lnTo>
                  <a:lnTo>
                    <a:pt x="140" y="18"/>
                  </a:lnTo>
                  <a:lnTo>
                    <a:pt x="130" y="22"/>
                  </a:lnTo>
                  <a:lnTo>
                    <a:pt x="117" y="26"/>
                  </a:lnTo>
                  <a:lnTo>
                    <a:pt x="104" y="28"/>
                  </a:lnTo>
                  <a:lnTo>
                    <a:pt x="93" y="31"/>
                  </a:lnTo>
                  <a:lnTo>
                    <a:pt x="81" y="35"/>
                  </a:lnTo>
                  <a:lnTo>
                    <a:pt x="73" y="40"/>
                  </a:lnTo>
                  <a:lnTo>
                    <a:pt x="85" y="57"/>
                  </a:lnTo>
                  <a:lnTo>
                    <a:pt x="101" y="73"/>
                  </a:lnTo>
                  <a:lnTo>
                    <a:pt x="119" y="87"/>
                  </a:lnTo>
                  <a:lnTo>
                    <a:pt x="139" y="101"/>
                  </a:lnTo>
                  <a:lnTo>
                    <a:pt x="157" y="113"/>
                  </a:lnTo>
                  <a:lnTo>
                    <a:pt x="176" y="126"/>
                  </a:lnTo>
                  <a:lnTo>
                    <a:pt x="190" y="140"/>
                  </a:lnTo>
                  <a:lnTo>
                    <a:pt x="199" y="155"/>
                  </a:lnTo>
                  <a:lnTo>
                    <a:pt x="192" y="156"/>
                  </a:lnTo>
                  <a:lnTo>
                    <a:pt x="184" y="157"/>
                  </a:lnTo>
                  <a:lnTo>
                    <a:pt x="176" y="156"/>
                  </a:lnTo>
                  <a:lnTo>
                    <a:pt x="168" y="156"/>
                  </a:lnTo>
                  <a:lnTo>
                    <a:pt x="160" y="154"/>
                  </a:lnTo>
                  <a:lnTo>
                    <a:pt x="150" y="152"/>
                  </a:lnTo>
                  <a:lnTo>
                    <a:pt x="142" y="151"/>
                  </a:lnTo>
                  <a:lnTo>
                    <a:pt x="133" y="150"/>
                  </a:lnTo>
                  <a:lnTo>
                    <a:pt x="133" y="149"/>
                  </a:lnTo>
                  <a:lnTo>
                    <a:pt x="132" y="148"/>
                  </a:lnTo>
                  <a:lnTo>
                    <a:pt x="132" y="147"/>
                  </a:lnTo>
                  <a:lnTo>
                    <a:pt x="131" y="146"/>
                  </a:lnTo>
                  <a:lnTo>
                    <a:pt x="124" y="146"/>
                  </a:lnTo>
                  <a:lnTo>
                    <a:pt x="115" y="144"/>
                  </a:lnTo>
                  <a:lnTo>
                    <a:pt x="105" y="142"/>
                  </a:lnTo>
                  <a:lnTo>
                    <a:pt x="94" y="139"/>
                  </a:lnTo>
                  <a:lnTo>
                    <a:pt x="84" y="135"/>
                  </a:lnTo>
                  <a:lnTo>
                    <a:pt x="74" y="133"/>
                  </a:lnTo>
                  <a:lnTo>
                    <a:pt x="65" y="133"/>
                  </a:lnTo>
                  <a:lnTo>
                    <a:pt x="59" y="134"/>
                  </a:lnTo>
                  <a:lnTo>
                    <a:pt x="58" y="133"/>
                  </a:lnTo>
                  <a:lnTo>
                    <a:pt x="58" y="132"/>
                  </a:lnTo>
                  <a:lnTo>
                    <a:pt x="58" y="131"/>
                  </a:lnTo>
                  <a:lnTo>
                    <a:pt x="57" y="129"/>
                  </a:lnTo>
                  <a:lnTo>
                    <a:pt x="56" y="129"/>
                  </a:lnTo>
                  <a:lnTo>
                    <a:pt x="55" y="131"/>
                  </a:lnTo>
                  <a:lnTo>
                    <a:pt x="54" y="131"/>
                  </a:lnTo>
                  <a:lnTo>
                    <a:pt x="52" y="132"/>
                  </a:lnTo>
                  <a:lnTo>
                    <a:pt x="49" y="129"/>
                  </a:lnTo>
                  <a:lnTo>
                    <a:pt x="44" y="127"/>
                  </a:lnTo>
                  <a:lnTo>
                    <a:pt x="39" y="125"/>
                  </a:lnTo>
                  <a:lnTo>
                    <a:pt x="32" y="122"/>
                  </a:lnTo>
                  <a:lnTo>
                    <a:pt x="24" y="120"/>
                  </a:lnTo>
                  <a:lnTo>
                    <a:pt x="16" y="119"/>
                  </a:lnTo>
                  <a:lnTo>
                    <a:pt x="8" y="117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51" name="Freeform 540"/>
            <p:cNvSpPr>
              <a:spLocks/>
            </p:cNvSpPr>
            <p:nvPr/>
          </p:nvSpPr>
          <p:spPr bwMode="auto">
            <a:xfrm>
              <a:off x="4052" y="2536"/>
              <a:ext cx="47" cy="23"/>
            </a:xfrm>
            <a:custGeom>
              <a:avLst/>
              <a:gdLst/>
              <a:ahLst/>
              <a:cxnLst>
                <a:cxn ang="0">
                  <a:pos x="94" y="47"/>
                </a:cxn>
                <a:cxn ang="0">
                  <a:pos x="0" y="47"/>
                </a:cxn>
                <a:cxn ang="0">
                  <a:pos x="10" y="39"/>
                </a:cxn>
                <a:cxn ang="0">
                  <a:pos x="19" y="29"/>
                </a:cxn>
                <a:cxn ang="0">
                  <a:pos x="28" y="19"/>
                </a:cxn>
                <a:cxn ang="0">
                  <a:pos x="38" y="8"/>
                </a:cxn>
                <a:cxn ang="0">
                  <a:pos x="50" y="2"/>
                </a:cxn>
                <a:cxn ang="0">
                  <a:pos x="61" y="0"/>
                </a:cxn>
                <a:cxn ang="0">
                  <a:pos x="74" y="6"/>
                </a:cxn>
                <a:cxn ang="0">
                  <a:pos x="88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20"/>
                </a:cxn>
                <a:cxn ang="0">
                  <a:pos x="90" y="20"/>
                </a:cxn>
                <a:cxn ang="0">
                  <a:pos x="90" y="20"/>
                </a:cxn>
                <a:cxn ang="0">
                  <a:pos x="93" y="28"/>
                </a:cxn>
                <a:cxn ang="0">
                  <a:pos x="94" y="35"/>
                </a:cxn>
                <a:cxn ang="0">
                  <a:pos x="94" y="42"/>
                </a:cxn>
                <a:cxn ang="0">
                  <a:pos x="94" y="47"/>
                </a:cxn>
                <a:cxn ang="0">
                  <a:pos x="94" y="47"/>
                </a:cxn>
              </a:cxnLst>
              <a:rect l="0" t="0" r="r" b="b"/>
              <a:pathLst>
                <a:path w="94" h="47">
                  <a:moveTo>
                    <a:pt x="94" y="47"/>
                  </a:moveTo>
                  <a:lnTo>
                    <a:pt x="0" y="47"/>
                  </a:lnTo>
                  <a:lnTo>
                    <a:pt x="10" y="39"/>
                  </a:lnTo>
                  <a:lnTo>
                    <a:pt x="19" y="29"/>
                  </a:lnTo>
                  <a:lnTo>
                    <a:pt x="28" y="19"/>
                  </a:lnTo>
                  <a:lnTo>
                    <a:pt x="38" y="8"/>
                  </a:lnTo>
                  <a:lnTo>
                    <a:pt x="50" y="2"/>
                  </a:lnTo>
                  <a:lnTo>
                    <a:pt x="61" y="0"/>
                  </a:lnTo>
                  <a:lnTo>
                    <a:pt x="74" y="6"/>
                  </a:lnTo>
                  <a:lnTo>
                    <a:pt x="88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20"/>
                  </a:lnTo>
                  <a:lnTo>
                    <a:pt x="90" y="20"/>
                  </a:lnTo>
                  <a:lnTo>
                    <a:pt x="90" y="20"/>
                  </a:lnTo>
                  <a:lnTo>
                    <a:pt x="93" y="28"/>
                  </a:lnTo>
                  <a:lnTo>
                    <a:pt x="94" y="35"/>
                  </a:lnTo>
                  <a:lnTo>
                    <a:pt x="94" y="42"/>
                  </a:lnTo>
                  <a:lnTo>
                    <a:pt x="94" y="47"/>
                  </a:lnTo>
                  <a:lnTo>
                    <a:pt x="94" y="47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52" name="Freeform 541"/>
            <p:cNvSpPr>
              <a:spLocks/>
            </p:cNvSpPr>
            <p:nvPr/>
          </p:nvSpPr>
          <p:spPr bwMode="auto">
            <a:xfrm>
              <a:off x="4022" y="2478"/>
              <a:ext cx="26" cy="81"/>
            </a:xfrm>
            <a:custGeom>
              <a:avLst/>
              <a:gdLst/>
              <a:ahLst/>
              <a:cxnLst>
                <a:cxn ang="0">
                  <a:pos x="50" y="162"/>
                </a:cxn>
                <a:cxn ang="0">
                  <a:pos x="0" y="162"/>
                </a:cxn>
                <a:cxn ang="0">
                  <a:pos x="0" y="25"/>
                </a:cxn>
                <a:cxn ang="0">
                  <a:pos x="3" y="17"/>
                </a:cxn>
                <a:cxn ang="0">
                  <a:pos x="6" y="10"/>
                </a:cxn>
                <a:cxn ang="0">
                  <a:pos x="11" y="4"/>
                </a:cxn>
                <a:cxn ang="0">
                  <a:pos x="16" y="0"/>
                </a:cxn>
                <a:cxn ang="0">
                  <a:pos x="24" y="15"/>
                </a:cxn>
                <a:cxn ang="0">
                  <a:pos x="28" y="33"/>
                </a:cxn>
                <a:cxn ang="0">
                  <a:pos x="31" y="54"/>
                </a:cxn>
                <a:cxn ang="0">
                  <a:pos x="33" y="76"/>
                </a:cxn>
                <a:cxn ang="0">
                  <a:pos x="34" y="99"/>
                </a:cxn>
                <a:cxn ang="0">
                  <a:pos x="36" y="122"/>
                </a:cxn>
                <a:cxn ang="0">
                  <a:pos x="42" y="143"/>
                </a:cxn>
                <a:cxn ang="0">
                  <a:pos x="50" y="162"/>
                </a:cxn>
              </a:cxnLst>
              <a:rect l="0" t="0" r="r" b="b"/>
              <a:pathLst>
                <a:path w="50" h="162">
                  <a:moveTo>
                    <a:pt x="50" y="162"/>
                  </a:moveTo>
                  <a:lnTo>
                    <a:pt x="0" y="162"/>
                  </a:lnTo>
                  <a:lnTo>
                    <a:pt x="0" y="25"/>
                  </a:lnTo>
                  <a:lnTo>
                    <a:pt x="3" y="17"/>
                  </a:lnTo>
                  <a:lnTo>
                    <a:pt x="6" y="10"/>
                  </a:lnTo>
                  <a:lnTo>
                    <a:pt x="11" y="4"/>
                  </a:lnTo>
                  <a:lnTo>
                    <a:pt x="16" y="0"/>
                  </a:lnTo>
                  <a:lnTo>
                    <a:pt x="24" y="15"/>
                  </a:lnTo>
                  <a:lnTo>
                    <a:pt x="28" y="33"/>
                  </a:lnTo>
                  <a:lnTo>
                    <a:pt x="31" y="54"/>
                  </a:lnTo>
                  <a:lnTo>
                    <a:pt x="33" y="76"/>
                  </a:lnTo>
                  <a:lnTo>
                    <a:pt x="34" y="99"/>
                  </a:lnTo>
                  <a:lnTo>
                    <a:pt x="36" y="122"/>
                  </a:lnTo>
                  <a:lnTo>
                    <a:pt x="42" y="143"/>
                  </a:lnTo>
                  <a:lnTo>
                    <a:pt x="50" y="162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53" name="Freeform 542"/>
            <p:cNvSpPr>
              <a:spLocks/>
            </p:cNvSpPr>
            <p:nvPr/>
          </p:nvSpPr>
          <p:spPr bwMode="auto">
            <a:xfrm>
              <a:off x="4006" y="3018"/>
              <a:ext cx="16" cy="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33" y="113"/>
                </a:cxn>
                <a:cxn ang="0">
                  <a:pos x="31" y="109"/>
                </a:cxn>
                <a:cxn ang="0">
                  <a:pos x="30" y="107"/>
                </a:cxn>
                <a:cxn ang="0">
                  <a:pos x="29" y="104"/>
                </a:cxn>
                <a:cxn ang="0">
                  <a:pos x="28" y="101"/>
                </a:cxn>
                <a:cxn ang="0">
                  <a:pos x="29" y="100"/>
                </a:cxn>
                <a:cxn ang="0">
                  <a:pos x="29" y="99"/>
                </a:cxn>
                <a:cxn ang="0">
                  <a:pos x="29" y="98"/>
                </a:cxn>
                <a:cxn ang="0">
                  <a:pos x="30" y="97"/>
                </a:cxn>
                <a:cxn ang="0">
                  <a:pos x="23" y="83"/>
                </a:cxn>
                <a:cxn ang="0">
                  <a:pos x="18" y="61"/>
                </a:cxn>
                <a:cxn ang="0">
                  <a:pos x="13" y="40"/>
                </a:cxn>
                <a:cxn ang="0">
                  <a:pos x="5" y="29"/>
                </a:cxn>
                <a:cxn ang="0">
                  <a:pos x="6" y="27"/>
                </a:cxn>
                <a:cxn ang="0">
                  <a:pos x="6" y="26"/>
                </a:cxn>
                <a:cxn ang="0">
                  <a:pos x="6" y="25"/>
                </a:cxn>
                <a:cxn ang="0">
                  <a:pos x="7" y="24"/>
                </a:cxn>
                <a:cxn ang="0">
                  <a:pos x="6" y="24"/>
                </a:cxn>
                <a:cxn ang="0">
                  <a:pos x="6" y="23"/>
                </a:cxn>
                <a:cxn ang="0">
                  <a:pos x="5" y="23"/>
                </a:cxn>
                <a:cxn ang="0">
                  <a:pos x="4" y="22"/>
                </a:cxn>
                <a:cxn ang="0">
                  <a:pos x="4" y="18"/>
                </a:cxn>
                <a:cxn ang="0">
                  <a:pos x="4" y="14"/>
                </a:cxn>
                <a:cxn ang="0">
                  <a:pos x="1" y="7"/>
                </a:cxn>
                <a:cxn ang="0">
                  <a:pos x="0" y="0"/>
                </a:cxn>
              </a:cxnLst>
              <a:rect l="0" t="0" r="r" b="b"/>
              <a:pathLst>
                <a:path w="33" h="113">
                  <a:moveTo>
                    <a:pt x="0" y="0"/>
                  </a:moveTo>
                  <a:lnTo>
                    <a:pt x="33" y="0"/>
                  </a:lnTo>
                  <a:lnTo>
                    <a:pt x="33" y="113"/>
                  </a:lnTo>
                  <a:lnTo>
                    <a:pt x="31" y="109"/>
                  </a:lnTo>
                  <a:lnTo>
                    <a:pt x="30" y="107"/>
                  </a:lnTo>
                  <a:lnTo>
                    <a:pt x="29" y="104"/>
                  </a:lnTo>
                  <a:lnTo>
                    <a:pt x="28" y="101"/>
                  </a:lnTo>
                  <a:lnTo>
                    <a:pt x="29" y="100"/>
                  </a:lnTo>
                  <a:lnTo>
                    <a:pt x="29" y="99"/>
                  </a:lnTo>
                  <a:lnTo>
                    <a:pt x="29" y="98"/>
                  </a:lnTo>
                  <a:lnTo>
                    <a:pt x="30" y="97"/>
                  </a:lnTo>
                  <a:lnTo>
                    <a:pt x="23" y="83"/>
                  </a:lnTo>
                  <a:lnTo>
                    <a:pt x="18" y="61"/>
                  </a:lnTo>
                  <a:lnTo>
                    <a:pt x="13" y="4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7" y="24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54" name="Freeform 543"/>
            <p:cNvSpPr>
              <a:spLocks/>
            </p:cNvSpPr>
            <p:nvPr/>
          </p:nvSpPr>
          <p:spPr bwMode="auto">
            <a:xfrm>
              <a:off x="3907" y="2904"/>
              <a:ext cx="115" cy="114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1" y="5"/>
                </a:cxn>
                <a:cxn ang="0">
                  <a:pos x="46" y="10"/>
                </a:cxn>
                <a:cxn ang="0">
                  <a:pos x="55" y="21"/>
                </a:cxn>
                <a:cxn ang="0">
                  <a:pos x="69" y="24"/>
                </a:cxn>
                <a:cxn ang="0">
                  <a:pos x="84" y="20"/>
                </a:cxn>
                <a:cxn ang="0">
                  <a:pos x="98" y="19"/>
                </a:cxn>
                <a:cxn ang="0">
                  <a:pos x="99" y="17"/>
                </a:cxn>
                <a:cxn ang="0">
                  <a:pos x="100" y="14"/>
                </a:cxn>
                <a:cxn ang="0">
                  <a:pos x="121" y="12"/>
                </a:cxn>
                <a:cxn ang="0">
                  <a:pos x="128" y="13"/>
                </a:cxn>
                <a:cxn ang="0">
                  <a:pos x="129" y="11"/>
                </a:cxn>
                <a:cxn ang="0">
                  <a:pos x="130" y="9"/>
                </a:cxn>
                <a:cxn ang="0">
                  <a:pos x="146" y="9"/>
                </a:cxn>
                <a:cxn ang="0">
                  <a:pos x="155" y="12"/>
                </a:cxn>
                <a:cxn ang="0">
                  <a:pos x="160" y="42"/>
                </a:cxn>
                <a:cxn ang="0">
                  <a:pos x="172" y="85"/>
                </a:cxn>
                <a:cxn ang="0">
                  <a:pos x="190" y="117"/>
                </a:cxn>
                <a:cxn ang="0">
                  <a:pos x="218" y="115"/>
                </a:cxn>
                <a:cxn ang="0">
                  <a:pos x="221" y="116"/>
                </a:cxn>
                <a:cxn ang="0">
                  <a:pos x="224" y="118"/>
                </a:cxn>
                <a:cxn ang="0">
                  <a:pos x="226" y="116"/>
                </a:cxn>
                <a:cxn ang="0">
                  <a:pos x="231" y="115"/>
                </a:cxn>
                <a:cxn ang="0">
                  <a:pos x="198" y="230"/>
                </a:cxn>
                <a:cxn ang="0">
                  <a:pos x="191" y="204"/>
                </a:cxn>
                <a:cxn ang="0">
                  <a:pos x="187" y="181"/>
                </a:cxn>
                <a:cxn ang="0">
                  <a:pos x="184" y="180"/>
                </a:cxn>
                <a:cxn ang="0">
                  <a:pos x="182" y="179"/>
                </a:cxn>
                <a:cxn ang="0">
                  <a:pos x="169" y="153"/>
                </a:cxn>
                <a:cxn ang="0">
                  <a:pos x="133" y="153"/>
                </a:cxn>
                <a:cxn ang="0">
                  <a:pos x="89" y="165"/>
                </a:cxn>
                <a:cxn ang="0">
                  <a:pos x="60" y="175"/>
                </a:cxn>
                <a:cxn ang="0">
                  <a:pos x="54" y="170"/>
                </a:cxn>
                <a:cxn ang="0">
                  <a:pos x="45" y="156"/>
                </a:cxn>
                <a:cxn ang="0">
                  <a:pos x="46" y="154"/>
                </a:cxn>
                <a:cxn ang="0">
                  <a:pos x="47" y="151"/>
                </a:cxn>
                <a:cxn ang="0">
                  <a:pos x="44" y="146"/>
                </a:cxn>
                <a:cxn ang="0">
                  <a:pos x="36" y="127"/>
                </a:cxn>
                <a:cxn ang="0">
                  <a:pos x="37" y="125"/>
                </a:cxn>
                <a:cxn ang="0">
                  <a:pos x="38" y="123"/>
                </a:cxn>
                <a:cxn ang="0">
                  <a:pos x="28" y="95"/>
                </a:cxn>
                <a:cxn ang="0">
                  <a:pos x="5" y="82"/>
                </a:cxn>
                <a:cxn ang="0">
                  <a:pos x="3" y="90"/>
                </a:cxn>
                <a:cxn ang="0">
                  <a:pos x="0" y="97"/>
                </a:cxn>
              </a:cxnLst>
              <a:rect l="0" t="0" r="r" b="b"/>
              <a:pathLst>
                <a:path w="231" h="230">
                  <a:moveTo>
                    <a:pt x="0" y="0"/>
                  </a:moveTo>
                  <a:lnTo>
                    <a:pt x="55" y="0"/>
                  </a:lnTo>
                  <a:lnTo>
                    <a:pt x="53" y="3"/>
                  </a:lnTo>
                  <a:lnTo>
                    <a:pt x="51" y="5"/>
                  </a:lnTo>
                  <a:lnTo>
                    <a:pt x="49" y="7"/>
                  </a:lnTo>
                  <a:lnTo>
                    <a:pt x="46" y="10"/>
                  </a:lnTo>
                  <a:lnTo>
                    <a:pt x="50" y="18"/>
                  </a:lnTo>
                  <a:lnTo>
                    <a:pt x="55" y="21"/>
                  </a:lnTo>
                  <a:lnTo>
                    <a:pt x="61" y="24"/>
                  </a:lnTo>
                  <a:lnTo>
                    <a:pt x="69" y="24"/>
                  </a:lnTo>
                  <a:lnTo>
                    <a:pt x="76" y="22"/>
                  </a:lnTo>
                  <a:lnTo>
                    <a:pt x="84" y="20"/>
                  </a:lnTo>
                  <a:lnTo>
                    <a:pt x="91" y="19"/>
                  </a:lnTo>
                  <a:lnTo>
                    <a:pt x="98" y="19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14" y="12"/>
                  </a:lnTo>
                  <a:lnTo>
                    <a:pt x="121" y="12"/>
                  </a:lnTo>
                  <a:lnTo>
                    <a:pt x="125" y="12"/>
                  </a:lnTo>
                  <a:lnTo>
                    <a:pt x="128" y="13"/>
                  </a:lnTo>
                  <a:lnTo>
                    <a:pt x="129" y="12"/>
                  </a:lnTo>
                  <a:lnTo>
                    <a:pt x="129" y="11"/>
                  </a:lnTo>
                  <a:lnTo>
                    <a:pt x="130" y="10"/>
                  </a:lnTo>
                  <a:lnTo>
                    <a:pt x="130" y="9"/>
                  </a:lnTo>
                  <a:lnTo>
                    <a:pt x="141" y="9"/>
                  </a:lnTo>
                  <a:lnTo>
                    <a:pt x="146" y="9"/>
                  </a:lnTo>
                  <a:lnTo>
                    <a:pt x="150" y="10"/>
                  </a:lnTo>
                  <a:lnTo>
                    <a:pt x="155" y="12"/>
                  </a:lnTo>
                  <a:lnTo>
                    <a:pt x="157" y="24"/>
                  </a:lnTo>
                  <a:lnTo>
                    <a:pt x="160" y="42"/>
                  </a:lnTo>
                  <a:lnTo>
                    <a:pt x="165" y="63"/>
                  </a:lnTo>
                  <a:lnTo>
                    <a:pt x="172" y="85"/>
                  </a:lnTo>
                  <a:lnTo>
                    <a:pt x="180" y="104"/>
                  </a:lnTo>
                  <a:lnTo>
                    <a:pt x="190" y="117"/>
                  </a:lnTo>
                  <a:lnTo>
                    <a:pt x="203" y="121"/>
                  </a:lnTo>
                  <a:lnTo>
                    <a:pt x="218" y="115"/>
                  </a:lnTo>
                  <a:lnTo>
                    <a:pt x="219" y="116"/>
                  </a:lnTo>
                  <a:lnTo>
                    <a:pt x="221" y="116"/>
                  </a:lnTo>
                  <a:lnTo>
                    <a:pt x="222" y="117"/>
                  </a:lnTo>
                  <a:lnTo>
                    <a:pt x="224" y="118"/>
                  </a:lnTo>
                  <a:lnTo>
                    <a:pt x="225" y="117"/>
                  </a:lnTo>
                  <a:lnTo>
                    <a:pt x="226" y="116"/>
                  </a:lnTo>
                  <a:lnTo>
                    <a:pt x="228" y="116"/>
                  </a:lnTo>
                  <a:lnTo>
                    <a:pt x="231" y="115"/>
                  </a:lnTo>
                  <a:lnTo>
                    <a:pt x="231" y="230"/>
                  </a:lnTo>
                  <a:lnTo>
                    <a:pt x="198" y="230"/>
                  </a:lnTo>
                  <a:lnTo>
                    <a:pt x="195" y="217"/>
                  </a:lnTo>
                  <a:lnTo>
                    <a:pt x="191" y="204"/>
                  </a:lnTo>
                  <a:lnTo>
                    <a:pt x="188" y="192"/>
                  </a:lnTo>
                  <a:lnTo>
                    <a:pt x="187" y="181"/>
                  </a:lnTo>
                  <a:lnTo>
                    <a:pt x="186" y="180"/>
                  </a:lnTo>
                  <a:lnTo>
                    <a:pt x="184" y="180"/>
                  </a:lnTo>
                  <a:lnTo>
                    <a:pt x="183" y="179"/>
                  </a:lnTo>
                  <a:lnTo>
                    <a:pt x="182" y="179"/>
                  </a:lnTo>
                  <a:lnTo>
                    <a:pt x="180" y="162"/>
                  </a:lnTo>
                  <a:lnTo>
                    <a:pt x="169" y="153"/>
                  </a:lnTo>
                  <a:lnTo>
                    <a:pt x="153" y="150"/>
                  </a:lnTo>
                  <a:lnTo>
                    <a:pt x="133" y="153"/>
                  </a:lnTo>
                  <a:lnTo>
                    <a:pt x="111" y="158"/>
                  </a:lnTo>
                  <a:lnTo>
                    <a:pt x="89" y="165"/>
                  </a:lnTo>
                  <a:lnTo>
                    <a:pt x="72" y="171"/>
                  </a:lnTo>
                  <a:lnTo>
                    <a:pt x="60" y="175"/>
                  </a:lnTo>
                  <a:lnTo>
                    <a:pt x="57" y="172"/>
                  </a:lnTo>
                  <a:lnTo>
                    <a:pt x="54" y="170"/>
                  </a:lnTo>
                  <a:lnTo>
                    <a:pt x="51" y="165"/>
                  </a:lnTo>
                  <a:lnTo>
                    <a:pt x="45" y="156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7" y="153"/>
                  </a:lnTo>
                  <a:lnTo>
                    <a:pt x="47" y="151"/>
                  </a:lnTo>
                  <a:lnTo>
                    <a:pt x="45" y="149"/>
                  </a:lnTo>
                  <a:lnTo>
                    <a:pt x="44" y="146"/>
                  </a:lnTo>
                  <a:lnTo>
                    <a:pt x="41" y="139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7" y="125"/>
                  </a:lnTo>
                  <a:lnTo>
                    <a:pt x="37" y="124"/>
                  </a:lnTo>
                  <a:lnTo>
                    <a:pt x="38" y="123"/>
                  </a:lnTo>
                  <a:lnTo>
                    <a:pt x="32" y="110"/>
                  </a:lnTo>
                  <a:lnTo>
                    <a:pt x="28" y="95"/>
                  </a:lnTo>
                  <a:lnTo>
                    <a:pt x="20" y="83"/>
                  </a:lnTo>
                  <a:lnTo>
                    <a:pt x="5" y="82"/>
                  </a:lnTo>
                  <a:lnTo>
                    <a:pt x="4" y="87"/>
                  </a:lnTo>
                  <a:lnTo>
                    <a:pt x="3" y="90"/>
                  </a:lnTo>
                  <a:lnTo>
                    <a:pt x="1" y="94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55" name="Freeform 544"/>
            <p:cNvSpPr>
              <a:spLocks/>
            </p:cNvSpPr>
            <p:nvPr/>
          </p:nvSpPr>
          <p:spPr bwMode="auto">
            <a:xfrm>
              <a:off x="3907" y="2814"/>
              <a:ext cx="107" cy="90"/>
            </a:xfrm>
            <a:custGeom>
              <a:avLst/>
              <a:gdLst/>
              <a:ahLst/>
              <a:cxnLst>
                <a:cxn ang="0">
                  <a:pos x="55" y="178"/>
                </a:cxn>
                <a:cxn ang="0">
                  <a:pos x="0" y="178"/>
                </a:cxn>
                <a:cxn ang="0">
                  <a:pos x="0" y="98"/>
                </a:cxn>
                <a:cxn ang="0">
                  <a:pos x="14" y="91"/>
                </a:cxn>
                <a:cxn ang="0">
                  <a:pos x="27" y="83"/>
                </a:cxn>
                <a:cxn ang="0">
                  <a:pos x="39" y="75"/>
                </a:cxn>
                <a:cxn ang="0">
                  <a:pos x="52" y="68"/>
                </a:cxn>
                <a:cxn ang="0">
                  <a:pos x="64" y="61"/>
                </a:cxn>
                <a:cxn ang="0">
                  <a:pos x="74" y="54"/>
                </a:cxn>
                <a:cxn ang="0">
                  <a:pos x="84" y="48"/>
                </a:cxn>
                <a:cxn ang="0">
                  <a:pos x="92" y="44"/>
                </a:cxn>
                <a:cxn ang="0">
                  <a:pos x="93" y="45"/>
                </a:cxn>
                <a:cxn ang="0">
                  <a:pos x="95" y="45"/>
                </a:cxn>
                <a:cxn ang="0">
                  <a:pos x="96" y="46"/>
                </a:cxn>
                <a:cxn ang="0">
                  <a:pos x="97" y="46"/>
                </a:cxn>
                <a:cxn ang="0">
                  <a:pos x="118" y="37"/>
                </a:cxn>
                <a:cxn ang="0">
                  <a:pos x="134" y="30"/>
                </a:cxn>
                <a:cxn ang="0">
                  <a:pos x="146" y="24"/>
                </a:cxn>
                <a:cxn ang="0">
                  <a:pos x="158" y="19"/>
                </a:cxn>
                <a:cxn ang="0">
                  <a:pos x="168" y="15"/>
                </a:cxn>
                <a:cxn ang="0">
                  <a:pos x="180" y="11"/>
                </a:cxn>
                <a:cxn ang="0">
                  <a:pos x="193" y="6"/>
                </a:cxn>
                <a:cxn ang="0">
                  <a:pos x="210" y="0"/>
                </a:cxn>
                <a:cxn ang="0">
                  <a:pos x="211" y="1"/>
                </a:cxn>
                <a:cxn ang="0">
                  <a:pos x="212" y="1"/>
                </a:cxn>
                <a:cxn ang="0">
                  <a:pos x="213" y="2"/>
                </a:cxn>
                <a:cxn ang="0">
                  <a:pos x="214" y="3"/>
                </a:cxn>
                <a:cxn ang="0">
                  <a:pos x="195" y="25"/>
                </a:cxn>
                <a:cxn ang="0">
                  <a:pos x="179" y="44"/>
                </a:cxn>
                <a:cxn ang="0">
                  <a:pos x="165" y="60"/>
                </a:cxn>
                <a:cxn ang="0">
                  <a:pos x="151" y="75"/>
                </a:cxn>
                <a:cxn ang="0">
                  <a:pos x="134" y="93"/>
                </a:cxn>
                <a:cxn ang="0">
                  <a:pos x="114" y="115"/>
                </a:cxn>
                <a:cxn ang="0">
                  <a:pos x="89" y="143"/>
                </a:cxn>
                <a:cxn ang="0">
                  <a:pos x="55" y="178"/>
                </a:cxn>
              </a:cxnLst>
              <a:rect l="0" t="0" r="r" b="b"/>
              <a:pathLst>
                <a:path w="214" h="178">
                  <a:moveTo>
                    <a:pt x="55" y="178"/>
                  </a:moveTo>
                  <a:lnTo>
                    <a:pt x="0" y="178"/>
                  </a:lnTo>
                  <a:lnTo>
                    <a:pt x="0" y="98"/>
                  </a:lnTo>
                  <a:lnTo>
                    <a:pt x="14" y="91"/>
                  </a:lnTo>
                  <a:lnTo>
                    <a:pt x="27" y="83"/>
                  </a:lnTo>
                  <a:lnTo>
                    <a:pt x="39" y="75"/>
                  </a:lnTo>
                  <a:lnTo>
                    <a:pt x="52" y="68"/>
                  </a:lnTo>
                  <a:lnTo>
                    <a:pt x="64" y="61"/>
                  </a:lnTo>
                  <a:lnTo>
                    <a:pt x="74" y="54"/>
                  </a:lnTo>
                  <a:lnTo>
                    <a:pt x="84" y="48"/>
                  </a:lnTo>
                  <a:lnTo>
                    <a:pt x="92" y="44"/>
                  </a:lnTo>
                  <a:lnTo>
                    <a:pt x="93" y="45"/>
                  </a:lnTo>
                  <a:lnTo>
                    <a:pt x="95" y="45"/>
                  </a:lnTo>
                  <a:lnTo>
                    <a:pt x="96" y="46"/>
                  </a:lnTo>
                  <a:lnTo>
                    <a:pt x="97" y="46"/>
                  </a:lnTo>
                  <a:lnTo>
                    <a:pt x="118" y="37"/>
                  </a:lnTo>
                  <a:lnTo>
                    <a:pt x="134" y="30"/>
                  </a:lnTo>
                  <a:lnTo>
                    <a:pt x="146" y="24"/>
                  </a:lnTo>
                  <a:lnTo>
                    <a:pt x="158" y="19"/>
                  </a:lnTo>
                  <a:lnTo>
                    <a:pt x="168" y="15"/>
                  </a:lnTo>
                  <a:lnTo>
                    <a:pt x="180" y="11"/>
                  </a:lnTo>
                  <a:lnTo>
                    <a:pt x="193" y="6"/>
                  </a:lnTo>
                  <a:lnTo>
                    <a:pt x="210" y="0"/>
                  </a:lnTo>
                  <a:lnTo>
                    <a:pt x="211" y="1"/>
                  </a:lnTo>
                  <a:lnTo>
                    <a:pt x="212" y="1"/>
                  </a:lnTo>
                  <a:lnTo>
                    <a:pt x="213" y="2"/>
                  </a:lnTo>
                  <a:lnTo>
                    <a:pt x="214" y="3"/>
                  </a:lnTo>
                  <a:lnTo>
                    <a:pt x="195" y="25"/>
                  </a:lnTo>
                  <a:lnTo>
                    <a:pt x="179" y="44"/>
                  </a:lnTo>
                  <a:lnTo>
                    <a:pt x="165" y="60"/>
                  </a:lnTo>
                  <a:lnTo>
                    <a:pt x="151" y="75"/>
                  </a:lnTo>
                  <a:lnTo>
                    <a:pt x="134" y="93"/>
                  </a:lnTo>
                  <a:lnTo>
                    <a:pt x="114" y="115"/>
                  </a:lnTo>
                  <a:lnTo>
                    <a:pt x="89" y="143"/>
                  </a:lnTo>
                  <a:lnTo>
                    <a:pt x="55" y="17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56" name="Freeform 545"/>
            <p:cNvSpPr>
              <a:spLocks/>
            </p:cNvSpPr>
            <p:nvPr/>
          </p:nvSpPr>
          <p:spPr bwMode="auto">
            <a:xfrm>
              <a:off x="3907" y="2674"/>
              <a:ext cx="103" cy="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0"/>
                </a:cxn>
                <a:cxn ang="0">
                  <a:pos x="83" y="34"/>
                </a:cxn>
                <a:cxn ang="0">
                  <a:pos x="108" y="61"/>
                </a:cxn>
                <a:cxn ang="0">
                  <a:pos x="128" y="83"/>
                </a:cxn>
                <a:cxn ang="0">
                  <a:pos x="144" y="100"/>
                </a:cxn>
                <a:cxn ang="0">
                  <a:pos x="158" y="116"/>
                </a:cxn>
                <a:cxn ang="0">
                  <a:pos x="172" y="131"/>
                </a:cxn>
                <a:cxn ang="0">
                  <a:pos x="188" y="150"/>
                </a:cxn>
                <a:cxn ang="0">
                  <a:pos x="206" y="172"/>
                </a:cxn>
                <a:cxn ang="0">
                  <a:pos x="205" y="173"/>
                </a:cxn>
                <a:cxn ang="0">
                  <a:pos x="204" y="174"/>
                </a:cxn>
                <a:cxn ang="0">
                  <a:pos x="203" y="175"/>
                </a:cxn>
                <a:cxn ang="0">
                  <a:pos x="202" y="176"/>
                </a:cxn>
                <a:cxn ang="0">
                  <a:pos x="184" y="169"/>
                </a:cxn>
                <a:cxn ang="0">
                  <a:pos x="172" y="165"/>
                </a:cxn>
                <a:cxn ang="0">
                  <a:pos x="160" y="160"/>
                </a:cxn>
                <a:cxn ang="0">
                  <a:pos x="150" y="155"/>
                </a:cxn>
                <a:cxn ang="0">
                  <a:pos x="138" y="151"/>
                </a:cxn>
                <a:cxn ang="0">
                  <a:pos x="126" y="145"/>
                </a:cxn>
                <a:cxn ang="0">
                  <a:pos x="110" y="137"/>
                </a:cxn>
                <a:cxn ang="0">
                  <a:pos x="89" y="128"/>
                </a:cxn>
                <a:cxn ang="0">
                  <a:pos x="88" y="129"/>
                </a:cxn>
                <a:cxn ang="0">
                  <a:pos x="87" y="129"/>
                </a:cxn>
                <a:cxn ang="0">
                  <a:pos x="85" y="129"/>
                </a:cxn>
                <a:cxn ang="0">
                  <a:pos x="84" y="130"/>
                </a:cxn>
                <a:cxn ang="0">
                  <a:pos x="76" y="125"/>
                </a:cxn>
                <a:cxn ang="0">
                  <a:pos x="68" y="121"/>
                </a:cxn>
                <a:cxn ang="0">
                  <a:pos x="59" y="115"/>
                </a:cxn>
                <a:cxn ang="0">
                  <a:pos x="47" y="108"/>
                </a:cxn>
                <a:cxn ang="0">
                  <a:pos x="37" y="101"/>
                </a:cxn>
                <a:cxn ang="0">
                  <a:pos x="24" y="94"/>
                </a:cxn>
                <a:cxn ang="0">
                  <a:pos x="13" y="87"/>
                </a:cxn>
                <a:cxn ang="0">
                  <a:pos x="0" y="80"/>
                </a:cxn>
                <a:cxn ang="0">
                  <a:pos x="0" y="0"/>
                </a:cxn>
              </a:cxnLst>
              <a:rect l="0" t="0" r="r" b="b"/>
              <a:pathLst>
                <a:path w="206" h="176">
                  <a:moveTo>
                    <a:pt x="0" y="0"/>
                  </a:moveTo>
                  <a:lnTo>
                    <a:pt x="51" y="0"/>
                  </a:lnTo>
                  <a:lnTo>
                    <a:pt x="83" y="34"/>
                  </a:lnTo>
                  <a:lnTo>
                    <a:pt x="108" y="61"/>
                  </a:lnTo>
                  <a:lnTo>
                    <a:pt x="128" y="83"/>
                  </a:lnTo>
                  <a:lnTo>
                    <a:pt x="144" y="100"/>
                  </a:lnTo>
                  <a:lnTo>
                    <a:pt x="158" y="116"/>
                  </a:lnTo>
                  <a:lnTo>
                    <a:pt x="172" y="131"/>
                  </a:lnTo>
                  <a:lnTo>
                    <a:pt x="188" y="150"/>
                  </a:lnTo>
                  <a:lnTo>
                    <a:pt x="206" y="172"/>
                  </a:lnTo>
                  <a:lnTo>
                    <a:pt x="205" y="173"/>
                  </a:lnTo>
                  <a:lnTo>
                    <a:pt x="204" y="174"/>
                  </a:lnTo>
                  <a:lnTo>
                    <a:pt x="203" y="175"/>
                  </a:lnTo>
                  <a:lnTo>
                    <a:pt x="202" y="176"/>
                  </a:lnTo>
                  <a:lnTo>
                    <a:pt x="184" y="169"/>
                  </a:lnTo>
                  <a:lnTo>
                    <a:pt x="172" y="165"/>
                  </a:lnTo>
                  <a:lnTo>
                    <a:pt x="160" y="160"/>
                  </a:lnTo>
                  <a:lnTo>
                    <a:pt x="150" y="155"/>
                  </a:lnTo>
                  <a:lnTo>
                    <a:pt x="138" y="151"/>
                  </a:lnTo>
                  <a:lnTo>
                    <a:pt x="126" y="145"/>
                  </a:lnTo>
                  <a:lnTo>
                    <a:pt x="110" y="137"/>
                  </a:lnTo>
                  <a:lnTo>
                    <a:pt x="89" y="128"/>
                  </a:lnTo>
                  <a:lnTo>
                    <a:pt x="88" y="129"/>
                  </a:lnTo>
                  <a:lnTo>
                    <a:pt x="87" y="129"/>
                  </a:lnTo>
                  <a:lnTo>
                    <a:pt x="85" y="129"/>
                  </a:lnTo>
                  <a:lnTo>
                    <a:pt x="84" y="130"/>
                  </a:lnTo>
                  <a:lnTo>
                    <a:pt x="76" y="125"/>
                  </a:lnTo>
                  <a:lnTo>
                    <a:pt x="68" y="121"/>
                  </a:lnTo>
                  <a:lnTo>
                    <a:pt x="59" y="115"/>
                  </a:lnTo>
                  <a:lnTo>
                    <a:pt x="47" y="108"/>
                  </a:lnTo>
                  <a:lnTo>
                    <a:pt x="37" y="101"/>
                  </a:lnTo>
                  <a:lnTo>
                    <a:pt x="24" y="94"/>
                  </a:lnTo>
                  <a:lnTo>
                    <a:pt x="13" y="87"/>
                  </a:ln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57" name="Freeform 546"/>
            <p:cNvSpPr>
              <a:spLocks/>
            </p:cNvSpPr>
            <p:nvPr/>
          </p:nvSpPr>
          <p:spPr bwMode="auto">
            <a:xfrm>
              <a:off x="3907" y="2559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226" y="113"/>
                </a:cxn>
                <a:cxn ang="0">
                  <a:pos x="219" y="111"/>
                </a:cxn>
                <a:cxn ang="0">
                  <a:pos x="214" y="110"/>
                </a:cxn>
                <a:cxn ang="0">
                  <a:pos x="212" y="111"/>
                </a:cxn>
                <a:cxn ang="0">
                  <a:pos x="195" y="105"/>
                </a:cxn>
                <a:cxn ang="0">
                  <a:pos x="172" y="122"/>
                </a:cxn>
                <a:cxn ang="0">
                  <a:pos x="157" y="164"/>
                </a:cxn>
                <a:cxn ang="0">
                  <a:pos x="149" y="203"/>
                </a:cxn>
                <a:cxn ang="0">
                  <a:pos x="143" y="217"/>
                </a:cxn>
                <a:cxn ang="0">
                  <a:pos x="133" y="219"/>
                </a:cxn>
                <a:cxn ang="0">
                  <a:pos x="122" y="218"/>
                </a:cxn>
                <a:cxn ang="0">
                  <a:pos x="121" y="216"/>
                </a:cxn>
                <a:cxn ang="0">
                  <a:pos x="117" y="216"/>
                </a:cxn>
                <a:cxn ang="0">
                  <a:pos x="106" y="215"/>
                </a:cxn>
                <a:cxn ang="0">
                  <a:pos x="92" y="211"/>
                </a:cxn>
                <a:cxn ang="0">
                  <a:pos x="91" y="209"/>
                </a:cxn>
                <a:cxn ang="0">
                  <a:pos x="83" y="208"/>
                </a:cxn>
                <a:cxn ang="0">
                  <a:pos x="68" y="205"/>
                </a:cxn>
                <a:cxn ang="0">
                  <a:pos x="53" y="203"/>
                </a:cxn>
                <a:cxn ang="0">
                  <a:pos x="42" y="209"/>
                </a:cxn>
                <a:cxn ang="0">
                  <a:pos x="42" y="220"/>
                </a:cxn>
                <a:cxn ang="0">
                  <a:pos x="47" y="227"/>
                </a:cxn>
                <a:cxn ang="0">
                  <a:pos x="0" y="231"/>
                </a:cxn>
                <a:cxn ang="0">
                  <a:pos x="13" y="142"/>
                </a:cxn>
                <a:cxn ang="0">
                  <a:pos x="26" y="117"/>
                </a:cxn>
                <a:cxn ang="0">
                  <a:pos x="29" y="103"/>
                </a:cxn>
                <a:cxn ang="0">
                  <a:pos x="29" y="102"/>
                </a:cxn>
                <a:cxn ang="0">
                  <a:pos x="32" y="88"/>
                </a:cxn>
                <a:cxn ang="0">
                  <a:pos x="38" y="78"/>
                </a:cxn>
                <a:cxn ang="0">
                  <a:pos x="39" y="74"/>
                </a:cxn>
                <a:cxn ang="0">
                  <a:pos x="38" y="72"/>
                </a:cxn>
                <a:cxn ang="0">
                  <a:pos x="43" y="61"/>
                </a:cxn>
                <a:cxn ang="0">
                  <a:pos x="49" y="54"/>
                </a:cxn>
                <a:cxn ang="0">
                  <a:pos x="65" y="56"/>
                </a:cxn>
                <a:cxn ang="0">
                  <a:pos x="103" y="68"/>
                </a:cxn>
                <a:cxn ang="0">
                  <a:pos x="145" y="76"/>
                </a:cxn>
                <a:cxn ang="0">
                  <a:pos x="172" y="66"/>
                </a:cxn>
                <a:cxn ang="0">
                  <a:pos x="175" y="48"/>
                </a:cxn>
                <a:cxn ang="0">
                  <a:pos x="178" y="46"/>
                </a:cxn>
                <a:cxn ang="0">
                  <a:pos x="180" y="36"/>
                </a:cxn>
                <a:cxn ang="0">
                  <a:pos x="187" y="12"/>
                </a:cxn>
              </a:cxnLst>
              <a:rect l="0" t="0" r="r" b="b"/>
              <a:pathLst>
                <a:path w="231" h="231">
                  <a:moveTo>
                    <a:pt x="190" y="0"/>
                  </a:moveTo>
                  <a:lnTo>
                    <a:pt x="231" y="0"/>
                  </a:lnTo>
                  <a:lnTo>
                    <a:pt x="231" y="114"/>
                  </a:lnTo>
                  <a:lnTo>
                    <a:pt x="226" y="113"/>
                  </a:lnTo>
                  <a:lnTo>
                    <a:pt x="222" y="112"/>
                  </a:lnTo>
                  <a:lnTo>
                    <a:pt x="219" y="111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3" y="111"/>
                  </a:lnTo>
                  <a:lnTo>
                    <a:pt x="212" y="111"/>
                  </a:lnTo>
                  <a:lnTo>
                    <a:pt x="211" y="112"/>
                  </a:lnTo>
                  <a:lnTo>
                    <a:pt x="195" y="105"/>
                  </a:lnTo>
                  <a:lnTo>
                    <a:pt x="182" y="110"/>
                  </a:lnTo>
                  <a:lnTo>
                    <a:pt x="172" y="122"/>
                  </a:lnTo>
                  <a:lnTo>
                    <a:pt x="164" y="142"/>
                  </a:lnTo>
                  <a:lnTo>
                    <a:pt x="157" y="164"/>
                  </a:lnTo>
                  <a:lnTo>
                    <a:pt x="152" y="185"/>
                  </a:lnTo>
                  <a:lnTo>
                    <a:pt x="149" y="203"/>
                  </a:lnTo>
                  <a:lnTo>
                    <a:pt x="146" y="215"/>
                  </a:lnTo>
                  <a:lnTo>
                    <a:pt x="143" y="217"/>
                  </a:lnTo>
                  <a:lnTo>
                    <a:pt x="140" y="218"/>
                  </a:lnTo>
                  <a:lnTo>
                    <a:pt x="133" y="219"/>
                  </a:lnTo>
                  <a:lnTo>
                    <a:pt x="122" y="219"/>
                  </a:lnTo>
                  <a:lnTo>
                    <a:pt x="122" y="218"/>
                  </a:lnTo>
                  <a:lnTo>
                    <a:pt x="121" y="217"/>
                  </a:lnTo>
                  <a:lnTo>
                    <a:pt x="121" y="216"/>
                  </a:lnTo>
                  <a:lnTo>
                    <a:pt x="120" y="215"/>
                  </a:lnTo>
                  <a:lnTo>
                    <a:pt x="117" y="216"/>
                  </a:lnTo>
                  <a:lnTo>
                    <a:pt x="113" y="215"/>
                  </a:lnTo>
                  <a:lnTo>
                    <a:pt x="106" y="215"/>
                  </a:lnTo>
                  <a:lnTo>
                    <a:pt x="92" y="212"/>
                  </a:lnTo>
                  <a:lnTo>
                    <a:pt x="92" y="211"/>
                  </a:lnTo>
                  <a:lnTo>
                    <a:pt x="91" y="210"/>
                  </a:lnTo>
                  <a:lnTo>
                    <a:pt x="91" y="209"/>
                  </a:lnTo>
                  <a:lnTo>
                    <a:pt x="90" y="208"/>
                  </a:lnTo>
                  <a:lnTo>
                    <a:pt x="83" y="208"/>
                  </a:lnTo>
                  <a:lnTo>
                    <a:pt x="76" y="207"/>
                  </a:lnTo>
                  <a:lnTo>
                    <a:pt x="68" y="205"/>
                  </a:lnTo>
                  <a:lnTo>
                    <a:pt x="61" y="203"/>
                  </a:lnTo>
                  <a:lnTo>
                    <a:pt x="53" y="203"/>
                  </a:lnTo>
                  <a:lnTo>
                    <a:pt x="47" y="205"/>
                  </a:lnTo>
                  <a:lnTo>
                    <a:pt x="42" y="209"/>
                  </a:lnTo>
                  <a:lnTo>
                    <a:pt x="38" y="217"/>
                  </a:lnTo>
                  <a:lnTo>
                    <a:pt x="42" y="220"/>
                  </a:lnTo>
                  <a:lnTo>
                    <a:pt x="45" y="224"/>
                  </a:lnTo>
                  <a:lnTo>
                    <a:pt x="47" y="227"/>
                  </a:lnTo>
                  <a:lnTo>
                    <a:pt x="51" y="231"/>
                  </a:lnTo>
                  <a:lnTo>
                    <a:pt x="0" y="231"/>
                  </a:lnTo>
                  <a:lnTo>
                    <a:pt x="0" y="146"/>
                  </a:lnTo>
                  <a:lnTo>
                    <a:pt x="13" y="142"/>
                  </a:lnTo>
                  <a:lnTo>
                    <a:pt x="21" y="132"/>
                  </a:lnTo>
                  <a:lnTo>
                    <a:pt x="26" y="117"/>
                  </a:lnTo>
                  <a:lnTo>
                    <a:pt x="30" y="104"/>
                  </a:lnTo>
                  <a:lnTo>
                    <a:pt x="29" y="103"/>
                  </a:lnTo>
                  <a:lnTo>
                    <a:pt x="29" y="102"/>
                  </a:lnTo>
                  <a:lnTo>
                    <a:pt x="29" y="102"/>
                  </a:lnTo>
                  <a:lnTo>
                    <a:pt x="28" y="101"/>
                  </a:lnTo>
                  <a:lnTo>
                    <a:pt x="32" y="88"/>
                  </a:lnTo>
                  <a:lnTo>
                    <a:pt x="36" y="81"/>
                  </a:lnTo>
                  <a:lnTo>
                    <a:pt x="38" y="78"/>
                  </a:lnTo>
                  <a:lnTo>
                    <a:pt x="41" y="75"/>
                  </a:lnTo>
                  <a:lnTo>
                    <a:pt x="39" y="74"/>
                  </a:lnTo>
                  <a:lnTo>
                    <a:pt x="39" y="73"/>
                  </a:lnTo>
                  <a:lnTo>
                    <a:pt x="38" y="72"/>
                  </a:lnTo>
                  <a:lnTo>
                    <a:pt x="37" y="71"/>
                  </a:lnTo>
                  <a:lnTo>
                    <a:pt x="43" y="61"/>
                  </a:lnTo>
                  <a:lnTo>
                    <a:pt x="46" y="57"/>
                  </a:lnTo>
                  <a:lnTo>
                    <a:pt x="49" y="54"/>
                  </a:lnTo>
                  <a:lnTo>
                    <a:pt x="53" y="52"/>
                  </a:lnTo>
                  <a:lnTo>
                    <a:pt x="65" y="56"/>
                  </a:lnTo>
                  <a:lnTo>
                    <a:pt x="82" y="63"/>
                  </a:lnTo>
                  <a:lnTo>
                    <a:pt x="103" y="68"/>
                  </a:lnTo>
                  <a:lnTo>
                    <a:pt x="125" y="74"/>
                  </a:lnTo>
                  <a:lnTo>
                    <a:pt x="145" y="76"/>
                  </a:lnTo>
                  <a:lnTo>
                    <a:pt x="161" y="74"/>
                  </a:lnTo>
                  <a:lnTo>
                    <a:pt x="172" y="66"/>
                  </a:lnTo>
                  <a:lnTo>
                    <a:pt x="174" y="49"/>
                  </a:lnTo>
                  <a:lnTo>
                    <a:pt x="175" y="48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79" y="45"/>
                  </a:lnTo>
                  <a:lnTo>
                    <a:pt x="180" y="36"/>
                  </a:lnTo>
                  <a:lnTo>
                    <a:pt x="183" y="25"/>
                  </a:lnTo>
                  <a:lnTo>
                    <a:pt x="187" y="12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58" name="Freeform 547"/>
            <p:cNvSpPr>
              <a:spLocks/>
            </p:cNvSpPr>
            <p:nvPr/>
          </p:nvSpPr>
          <p:spPr bwMode="auto">
            <a:xfrm>
              <a:off x="4002" y="2491"/>
              <a:ext cx="20" cy="68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137"/>
                </a:cxn>
                <a:cxn ang="0">
                  <a:pos x="0" y="137"/>
                </a:cxn>
                <a:cxn ang="0">
                  <a:pos x="1" y="129"/>
                </a:cxn>
                <a:cxn ang="0">
                  <a:pos x="4" y="122"/>
                </a:cxn>
                <a:cxn ang="0">
                  <a:pos x="4" y="117"/>
                </a:cxn>
                <a:cxn ang="0">
                  <a:pos x="4" y="112"/>
                </a:cxn>
                <a:cxn ang="0">
                  <a:pos x="5" y="111"/>
                </a:cxn>
                <a:cxn ang="0">
                  <a:pos x="6" y="111"/>
                </a:cxn>
                <a:cxn ang="0">
                  <a:pos x="7" y="111"/>
                </a:cxn>
                <a:cxn ang="0">
                  <a:pos x="8" y="110"/>
                </a:cxn>
                <a:cxn ang="0">
                  <a:pos x="7" y="109"/>
                </a:cxn>
                <a:cxn ang="0">
                  <a:pos x="7" y="107"/>
                </a:cxn>
                <a:cxn ang="0">
                  <a:pos x="6" y="106"/>
                </a:cxn>
                <a:cxn ang="0">
                  <a:pos x="5" y="105"/>
                </a:cxn>
                <a:cxn ang="0">
                  <a:pos x="13" y="94"/>
                </a:cxn>
                <a:cxn ang="0">
                  <a:pos x="17" y="73"/>
                </a:cxn>
                <a:cxn ang="0">
                  <a:pos x="23" y="52"/>
                </a:cxn>
                <a:cxn ang="0">
                  <a:pos x="30" y="37"/>
                </a:cxn>
                <a:cxn ang="0">
                  <a:pos x="30" y="36"/>
                </a:cxn>
                <a:cxn ang="0">
                  <a:pos x="29" y="35"/>
                </a:cxn>
                <a:cxn ang="0">
                  <a:pos x="29" y="35"/>
                </a:cxn>
                <a:cxn ang="0">
                  <a:pos x="28" y="34"/>
                </a:cxn>
                <a:cxn ang="0">
                  <a:pos x="31" y="26"/>
                </a:cxn>
                <a:cxn ang="0">
                  <a:pos x="35" y="16"/>
                </a:cxn>
                <a:cxn ang="0">
                  <a:pos x="37" y="8"/>
                </a:cxn>
                <a:cxn ang="0">
                  <a:pos x="41" y="0"/>
                </a:cxn>
              </a:cxnLst>
              <a:rect l="0" t="0" r="r" b="b"/>
              <a:pathLst>
                <a:path w="41" h="137">
                  <a:moveTo>
                    <a:pt x="41" y="0"/>
                  </a:moveTo>
                  <a:lnTo>
                    <a:pt x="41" y="137"/>
                  </a:lnTo>
                  <a:lnTo>
                    <a:pt x="0" y="137"/>
                  </a:lnTo>
                  <a:lnTo>
                    <a:pt x="1" y="129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4" y="112"/>
                  </a:lnTo>
                  <a:lnTo>
                    <a:pt x="5" y="111"/>
                  </a:lnTo>
                  <a:lnTo>
                    <a:pt x="6" y="111"/>
                  </a:lnTo>
                  <a:lnTo>
                    <a:pt x="7" y="111"/>
                  </a:lnTo>
                  <a:lnTo>
                    <a:pt x="8" y="110"/>
                  </a:lnTo>
                  <a:lnTo>
                    <a:pt x="7" y="109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13" y="94"/>
                  </a:lnTo>
                  <a:lnTo>
                    <a:pt x="17" y="73"/>
                  </a:lnTo>
                  <a:lnTo>
                    <a:pt x="23" y="52"/>
                  </a:lnTo>
                  <a:lnTo>
                    <a:pt x="30" y="37"/>
                  </a:lnTo>
                  <a:lnTo>
                    <a:pt x="30" y="36"/>
                  </a:lnTo>
                  <a:lnTo>
                    <a:pt x="29" y="35"/>
                  </a:lnTo>
                  <a:lnTo>
                    <a:pt x="29" y="35"/>
                  </a:lnTo>
                  <a:lnTo>
                    <a:pt x="28" y="34"/>
                  </a:lnTo>
                  <a:lnTo>
                    <a:pt x="31" y="26"/>
                  </a:lnTo>
                  <a:lnTo>
                    <a:pt x="35" y="16"/>
                  </a:lnTo>
                  <a:lnTo>
                    <a:pt x="37" y="8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59" name="Freeform 548"/>
            <p:cNvSpPr>
              <a:spLocks/>
            </p:cNvSpPr>
            <p:nvPr/>
          </p:nvSpPr>
          <p:spPr bwMode="auto">
            <a:xfrm>
              <a:off x="3862" y="3018"/>
              <a:ext cx="2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" y="0"/>
                </a:cxn>
                <a:cxn ang="0">
                  <a:pos x="42" y="21"/>
                </a:cxn>
                <a:cxn ang="0">
                  <a:pos x="36" y="40"/>
                </a:cxn>
                <a:cxn ang="0">
                  <a:pos x="28" y="63"/>
                </a:cxn>
                <a:cxn ang="0">
                  <a:pos x="19" y="91"/>
                </a:cxn>
                <a:cxn ang="0">
                  <a:pos x="18" y="90"/>
                </a:cxn>
                <a:cxn ang="0">
                  <a:pos x="15" y="90"/>
                </a:cxn>
                <a:cxn ang="0">
                  <a:pos x="14" y="90"/>
                </a:cxn>
                <a:cxn ang="0">
                  <a:pos x="12" y="89"/>
                </a:cxn>
                <a:cxn ang="0">
                  <a:pos x="7" y="62"/>
                </a:cxn>
                <a:cxn ang="0">
                  <a:pos x="5" y="42"/>
                </a:cxn>
                <a:cxn ang="0">
                  <a:pos x="3" y="2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9" h="91">
                  <a:moveTo>
                    <a:pt x="0" y="0"/>
                  </a:moveTo>
                  <a:lnTo>
                    <a:pt x="49" y="0"/>
                  </a:lnTo>
                  <a:lnTo>
                    <a:pt x="42" y="21"/>
                  </a:lnTo>
                  <a:lnTo>
                    <a:pt x="36" y="40"/>
                  </a:lnTo>
                  <a:lnTo>
                    <a:pt x="28" y="63"/>
                  </a:lnTo>
                  <a:lnTo>
                    <a:pt x="19" y="91"/>
                  </a:lnTo>
                  <a:lnTo>
                    <a:pt x="18" y="90"/>
                  </a:lnTo>
                  <a:lnTo>
                    <a:pt x="15" y="90"/>
                  </a:lnTo>
                  <a:lnTo>
                    <a:pt x="14" y="90"/>
                  </a:lnTo>
                  <a:lnTo>
                    <a:pt x="12" y="89"/>
                  </a:lnTo>
                  <a:lnTo>
                    <a:pt x="7" y="62"/>
                  </a:lnTo>
                  <a:lnTo>
                    <a:pt x="5" y="42"/>
                  </a:lnTo>
                  <a:lnTo>
                    <a:pt x="3" y="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60" name="Freeform 549"/>
            <p:cNvSpPr>
              <a:spLocks/>
            </p:cNvSpPr>
            <p:nvPr/>
          </p:nvSpPr>
          <p:spPr bwMode="auto">
            <a:xfrm>
              <a:off x="3792" y="3067"/>
              <a:ext cx="30" cy="26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0" y="0"/>
                </a:cxn>
                <a:cxn ang="0">
                  <a:pos x="8" y="5"/>
                </a:cxn>
                <a:cxn ang="0">
                  <a:pos x="14" y="10"/>
                </a:cxn>
                <a:cxn ang="0">
                  <a:pos x="21" y="16"/>
                </a:cxn>
                <a:cxn ang="0">
                  <a:pos x="26" y="20"/>
                </a:cxn>
                <a:cxn ang="0">
                  <a:pos x="33" y="25"/>
                </a:cxn>
                <a:cxn ang="0">
                  <a:pos x="41" y="31"/>
                </a:cxn>
                <a:cxn ang="0">
                  <a:pos x="49" y="38"/>
                </a:cxn>
                <a:cxn ang="0">
                  <a:pos x="60" y="46"/>
                </a:cxn>
                <a:cxn ang="0">
                  <a:pos x="60" y="47"/>
                </a:cxn>
                <a:cxn ang="0">
                  <a:pos x="60" y="49"/>
                </a:cxn>
                <a:cxn ang="0">
                  <a:pos x="59" y="50"/>
                </a:cxn>
                <a:cxn ang="0">
                  <a:pos x="59" y="53"/>
                </a:cxn>
                <a:cxn ang="0">
                  <a:pos x="49" y="51"/>
                </a:cxn>
                <a:cxn ang="0">
                  <a:pos x="41" y="49"/>
                </a:cxn>
                <a:cxn ang="0">
                  <a:pos x="33" y="48"/>
                </a:cxn>
                <a:cxn ang="0">
                  <a:pos x="26" y="47"/>
                </a:cxn>
                <a:cxn ang="0">
                  <a:pos x="18" y="45"/>
                </a:cxn>
                <a:cxn ang="0">
                  <a:pos x="13" y="43"/>
                </a:cxn>
                <a:cxn ang="0">
                  <a:pos x="6" y="42"/>
                </a:cxn>
                <a:cxn ang="0">
                  <a:pos x="0" y="41"/>
                </a:cxn>
              </a:cxnLst>
              <a:rect l="0" t="0" r="r" b="b"/>
              <a:pathLst>
                <a:path w="60" h="53">
                  <a:moveTo>
                    <a:pt x="0" y="41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14" y="10"/>
                  </a:lnTo>
                  <a:lnTo>
                    <a:pt x="21" y="16"/>
                  </a:lnTo>
                  <a:lnTo>
                    <a:pt x="26" y="20"/>
                  </a:lnTo>
                  <a:lnTo>
                    <a:pt x="33" y="25"/>
                  </a:lnTo>
                  <a:lnTo>
                    <a:pt x="41" y="31"/>
                  </a:lnTo>
                  <a:lnTo>
                    <a:pt x="49" y="38"/>
                  </a:lnTo>
                  <a:lnTo>
                    <a:pt x="60" y="46"/>
                  </a:lnTo>
                  <a:lnTo>
                    <a:pt x="60" y="47"/>
                  </a:lnTo>
                  <a:lnTo>
                    <a:pt x="60" y="49"/>
                  </a:lnTo>
                  <a:lnTo>
                    <a:pt x="59" y="50"/>
                  </a:lnTo>
                  <a:lnTo>
                    <a:pt x="59" y="53"/>
                  </a:lnTo>
                  <a:lnTo>
                    <a:pt x="49" y="51"/>
                  </a:lnTo>
                  <a:lnTo>
                    <a:pt x="41" y="49"/>
                  </a:lnTo>
                  <a:lnTo>
                    <a:pt x="33" y="48"/>
                  </a:lnTo>
                  <a:lnTo>
                    <a:pt x="26" y="47"/>
                  </a:lnTo>
                  <a:lnTo>
                    <a:pt x="18" y="45"/>
                  </a:lnTo>
                  <a:lnTo>
                    <a:pt x="13" y="43"/>
                  </a:lnTo>
                  <a:lnTo>
                    <a:pt x="6" y="4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61" name="Freeform 550"/>
            <p:cNvSpPr>
              <a:spLocks/>
            </p:cNvSpPr>
            <p:nvPr/>
          </p:nvSpPr>
          <p:spPr bwMode="auto">
            <a:xfrm>
              <a:off x="3850" y="2904"/>
              <a:ext cx="57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4" y="0"/>
                </a:cxn>
                <a:cxn ang="0">
                  <a:pos x="114" y="97"/>
                </a:cxn>
                <a:cxn ang="0">
                  <a:pos x="106" y="121"/>
                </a:cxn>
                <a:cxn ang="0">
                  <a:pos x="99" y="143"/>
                </a:cxn>
                <a:cxn ang="0">
                  <a:pos x="93" y="162"/>
                </a:cxn>
                <a:cxn ang="0">
                  <a:pos x="89" y="179"/>
                </a:cxn>
                <a:cxn ang="0">
                  <a:pos x="84" y="194"/>
                </a:cxn>
                <a:cxn ang="0">
                  <a:pos x="80" y="207"/>
                </a:cxn>
                <a:cxn ang="0">
                  <a:pos x="76" y="219"/>
                </a:cxn>
                <a:cxn ang="0">
                  <a:pos x="73" y="230"/>
                </a:cxn>
                <a:cxn ang="0">
                  <a:pos x="24" y="230"/>
                </a:cxn>
                <a:cxn ang="0">
                  <a:pos x="23" y="223"/>
                </a:cxn>
                <a:cxn ang="0">
                  <a:pos x="23" y="215"/>
                </a:cxn>
                <a:cxn ang="0">
                  <a:pos x="22" y="207"/>
                </a:cxn>
                <a:cxn ang="0">
                  <a:pos x="21" y="196"/>
                </a:cxn>
                <a:cxn ang="0">
                  <a:pos x="20" y="196"/>
                </a:cxn>
                <a:cxn ang="0">
                  <a:pos x="20" y="195"/>
                </a:cxn>
                <a:cxn ang="0">
                  <a:pos x="19" y="195"/>
                </a:cxn>
                <a:cxn ang="0">
                  <a:pos x="17" y="194"/>
                </a:cxn>
                <a:cxn ang="0">
                  <a:pos x="17" y="153"/>
                </a:cxn>
                <a:cxn ang="0">
                  <a:pos x="17" y="98"/>
                </a:cxn>
                <a:cxn ang="0">
                  <a:pos x="13" y="44"/>
                </a:cxn>
                <a:cxn ang="0">
                  <a:pos x="0" y="0"/>
                </a:cxn>
              </a:cxnLst>
              <a:rect l="0" t="0" r="r" b="b"/>
              <a:pathLst>
                <a:path w="114" h="230">
                  <a:moveTo>
                    <a:pt x="0" y="0"/>
                  </a:moveTo>
                  <a:lnTo>
                    <a:pt x="114" y="0"/>
                  </a:lnTo>
                  <a:lnTo>
                    <a:pt x="114" y="97"/>
                  </a:lnTo>
                  <a:lnTo>
                    <a:pt x="106" y="121"/>
                  </a:lnTo>
                  <a:lnTo>
                    <a:pt x="99" y="143"/>
                  </a:lnTo>
                  <a:lnTo>
                    <a:pt x="93" y="162"/>
                  </a:lnTo>
                  <a:lnTo>
                    <a:pt x="89" y="179"/>
                  </a:lnTo>
                  <a:lnTo>
                    <a:pt x="84" y="194"/>
                  </a:lnTo>
                  <a:lnTo>
                    <a:pt x="80" y="207"/>
                  </a:lnTo>
                  <a:lnTo>
                    <a:pt x="76" y="219"/>
                  </a:lnTo>
                  <a:lnTo>
                    <a:pt x="73" y="230"/>
                  </a:lnTo>
                  <a:lnTo>
                    <a:pt x="24" y="230"/>
                  </a:lnTo>
                  <a:lnTo>
                    <a:pt x="23" y="223"/>
                  </a:lnTo>
                  <a:lnTo>
                    <a:pt x="23" y="215"/>
                  </a:lnTo>
                  <a:lnTo>
                    <a:pt x="22" y="207"/>
                  </a:lnTo>
                  <a:lnTo>
                    <a:pt x="21" y="196"/>
                  </a:lnTo>
                  <a:lnTo>
                    <a:pt x="20" y="196"/>
                  </a:lnTo>
                  <a:lnTo>
                    <a:pt x="20" y="195"/>
                  </a:lnTo>
                  <a:lnTo>
                    <a:pt x="19" y="195"/>
                  </a:lnTo>
                  <a:lnTo>
                    <a:pt x="17" y="194"/>
                  </a:lnTo>
                  <a:lnTo>
                    <a:pt x="17" y="153"/>
                  </a:lnTo>
                  <a:lnTo>
                    <a:pt x="17" y="98"/>
                  </a:lnTo>
                  <a:lnTo>
                    <a:pt x="13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62" name="Freeform 551"/>
            <p:cNvSpPr>
              <a:spLocks/>
            </p:cNvSpPr>
            <p:nvPr/>
          </p:nvSpPr>
          <p:spPr bwMode="auto">
            <a:xfrm>
              <a:off x="3792" y="2839"/>
              <a:ext cx="115" cy="65"/>
            </a:xfrm>
            <a:custGeom>
              <a:avLst/>
              <a:gdLst/>
              <a:ahLst/>
              <a:cxnLst>
                <a:cxn ang="0">
                  <a:pos x="230" y="49"/>
                </a:cxn>
                <a:cxn ang="0">
                  <a:pos x="230" y="129"/>
                </a:cxn>
                <a:cxn ang="0">
                  <a:pos x="116" y="129"/>
                </a:cxn>
                <a:cxn ang="0">
                  <a:pos x="113" y="123"/>
                </a:cxn>
                <a:cxn ang="0">
                  <a:pos x="108" y="117"/>
                </a:cxn>
                <a:cxn ang="0">
                  <a:pos x="102" y="112"/>
                </a:cxn>
                <a:cxn ang="0">
                  <a:pos x="98" y="109"/>
                </a:cxn>
                <a:cxn ang="0">
                  <a:pos x="81" y="115"/>
                </a:cxn>
                <a:cxn ang="0">
                  <a:pos x="64" y="117"/>
                </a:cxn>
                <a:cxn ang="0">
                  <a:pos x="49" y="117"/>
                </a:cxn>
                <a:cxn ang="0">
                  <a:pos x="36" y="115"/>
                </a:cxn>
                <a:cxn ang="0">
                  <a:pos x="24" y="110"/>
                </a:cxn>
                <a:cxn ang="0">
                  <a:pos x="14" y="102"/>
                </a:cxn>
                <a:cxn ang="0">
                  <a:pos x="6" y="91"/>
                </a:cxn>
                <a:cxn ang="0">
                  <a:pos x="0" y="79"/>
                </a:cxn>
                <a:cxn ang="0">
                  <a:pos x="0" y="13"/>
                </a:cxn>
                <a:cxn ang="0">
                  <a:pos x="2" y="14"/>
                </a:cxn>
                <a:cxn ang="0">
                  <a:pos x="3" y="14"/>
                </a:cxn>
                <a:cxn ang="0">
                  <a:pos x="6" y="15"/>
                </a:cxn>
                <a:cxn ang="0">
                  <a:pos x="8" y="17"/>
                </a:cxn>
                <a:cxn ang="0">
                  <a:pos x="29" y="5"/>
                </a:cxn>
                <a:cxn ang="0">
                  <a:pos x="48" y="0"/>
                </a:cxn>
                <a:cxn ang="0">
                  <a:pos x="66" y="0"/>
                </a:cxn>
                <a:cxn ang="0">
                  <a:pos x="81" y="5"/>
                </a:cxn>
                <a:cxn ang="0">
                  <a:pos x="94" y="15"/>
                </a:cxn>
                <a:cxn ang="0">
                  <a:pos x="105" y="29"/>
                </a:cxn>
                <a:cxn ang="0">
                  <a:pos x="113" y="49"/>
                </a:cxn>
                <a:cxn ang="0">
                  <a:pos x="119" y="71"/>
                </a:cxn>
                <a:cxn ang="0">
                  <a:pos x="129" y="75"/>
                </a:cxn>
                <a:cxn ang="0">
                  <a:pos x="140" y="78"/>
                </a:cxn>
                <a:cxn ang="0">
                  <a:pos x="153" y="76"/>
                </a:cxn>
                <a:cxn ang="0">
                  <a:pos x="167" y="74"/>
                </a:cxn>
                <a:cxn ang="0">
                  <a:pos x="182" y="70"/>
                </a:cxn>
                <a:cxn ang="0">
                  <a:pos x="198" y="64"/>
                </a:cxn>
                <a:cxn ang="0">
                  <a:pos x="214" y="57"/>
                </a:cxn>
                <a:cxn ang="0">
                  <a:pos x="230" y="49"/>
                </a:cxn>
                <a:cxn ang="0">
                  <a:pos x="230" y="49"/>
                </a:cxn>
              </a:cxnLst>
              <a:rect l="0" t="0" r="r" b="b"/>
              <a:pathLst>
                <a:path w="230" h="129">
                  <a:moveTo>
                    <a:pt x="230" y="49"/>
                  </a:moveTo>
                  <a:lnTo>
                    <a:pt x="230" y="129"/>
                  </a:lnTo>
                  <a:lnTo>
                    <a:pt x="116" y="129"/>
                  </a:lnTo>
                  <a:lnTo>
                    <a:pt x="113" y="123"/>
                  </a:lnTo>
                  <a:lnTo>
                    <a:pt x="108" y="117"/>
                  </a:lnTo>
                  <a:lnTo>
                    <a:pt x="102" y="112"/>
                  </a:lnTo>
                  <a:lnTo>
                    <a:pt x="98" y="109"/>
                  </a:lnTo>
                  <a:lnTo>
                    <a:pt x="81" y="115"/>
                  </a:lnTo>
                  <a:lnTo>
                    <a:pt x="64" y="117"/>
                  </a:lnTo>
                  <a:lnTo>
                    <a:pt x="49" y="117"/>
                  </a:lnTo>
                  <a:lnTo>
                    <a:pt x="36" y="115"/>
                  </a:lnTo>
                  <a:lnTo>
                    <a:pt x="24" y="110"/>
                  </a:lnTo>
                  <a:lnTo>
                    <a:pt x="14" y="102"/>
                  </a:lnTo>
                  <a:lnTo>
                    <a:pt x="6" y="91"/>
                  </a:lnTo>
                  <a:lnTo>
                    <a:pt x="0" y="79"/>
                  </a:lnTo>
                  <a:lnTo>
                    <a:pt x="0" y="13"/>
                  </a:lnTo>
                  <a:lnTo>
                    <a:pt x="2" y="14"/>
                  </a:lnTo>
                  <a:lnTo>
                    <a:pt x="3" y="14"/>
                  </a:lnTo>
                  <a:lnTo>
                    <a:pt x="6" y="15"/>
                  </a:lnTo>
                  <a:lnTo>
                    <a:pt x="8" y="17"/>
                  </a:lnTo>
                  <a:lnTo>
                    <a:pt x="29" y="5"/>
                  </a:lnTo>
                  <a:lnTo>
                    <a:pt x="48" y="0"/>
                  </a:lnTo>
                  <a:lnTo>
                    <a:pt x="66" y="0"/>
                  </a:lnTo>
                  <a:lnTo>
                    <a:pt x="81" y="5"/>
                  </a:lnTo>
                  <a:lnTo>
                    <a:pt x="94" y="15"/>
                  </a:lnTo>
                  <a:lnTo>
                    <a:pt x="105" y="29"/>
                  </a:lnTo>
                  <a:lnTo>
                    <a:pt x="113" y="49"/>
                  </a:lnTo>
                  <a:lnTo>
                    <a:pt x="119" y="71"/>
                  </a:lnTo>
                  <a:lnTo>
                    <a:pt x="129" y="75"/>
                  </a:lnTo>
                  <a:lnTo>
                    <a:pt x="140" y="78"/>
                  </a:lnTo>
                  <a:lnTo>
                    <a:pt x="153" y="76"/>
                  </a:lnTo>
                  <a:lnTo>
                    <a:pt x="167" y="74"/>
                  </a:lnTo>
                  <a:lnTo>
                    <a:pt x="182" y="70"/>
                  </a:lnTo>
                  <a:lnTo>
                    <a:pt x="198" y="64"/>
                  </a:lnTo>
                  <a:lnTo>
                    <a:pt x="214" y="57"/>
                  </a:lnTo>
                  <a:lnTo>
                    <a:pt x="230" y="49"/>
                  </a:lnTo>
                  <a:lnTo>
                    <a:pt x="230" y="49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63" name="Freeform 552"/>
            <p:cNvSpPr>
              <a:spLocks/>
            </p:cNvSpPr>
            <p:nvPr/>
          </p:nvSpPr>
          <p:spPr bwMode="auto">
            <a:xfrm>
              <a:off x="3792" y="2797"/>
              <a:ext cx="43" cy="36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13" y="64"/>
                </a:cxn>
                <a:cxn ang="0">
                  <a:pos x="28" y="54"/>
                </a:cxn>
                <a:cxn ang="0">
                  <a:pos x="44" y="45"/>
                </a:cxn>
                <a:cxn ang="0">
                  <a:pos x="60" y="37"/>
                </a:cxn>
                <a:cxn ang="0">
                  <a:pos x="72" y="28"/>
                </a:cxn>
                <a:cxn ang="0">
                  <a:pos x="83" y="19"/>
                </a:cxn>
                <a:cxn ang="0">
                  <a:pos x="86" y="9"/>
                </a:cxn>
                <a:cxn ang="0">
                  <a:pos x="84" y="0"/>
                </a:cxn>
                <a:cxn ang="0">
                  <a:pos x="74" y="1"/>
                </a:cxn>
                <a:cxn ang="0">
                  <a:pos x="63" y="4"/>
                </a:cxn>
                <a:cxn ang="0">
                  <a:pos x="53" y="5"/>
                </a:cxn>
                <a:cxn ang="0">
                  <a:pos x="42" y="6"/>
                </a:cxn>
                <a:cxn ang="0">
                  <a:pos x="31" y="8"/>
                </a:cxn>
                <a:cxn ang="0">
                  <a:pos x="21" y="9"/>
                </a:cxn>
                <a:cxn ang="0">
                  <a:pos x="10" y="12"/>
                </a:cxn>
                <a:cxn ang="0">
                  <a:pos x="0" y="13"/>
                </a:cxn>
                <a:cxn ang="0">
                  <a:pos x="0" y="73"/>
                </a:cxn>
              </a:cxnLst>
              <a:rect l="0" t="0" r="r" b="b"/>
              <a:pathLst>
                <a:path w="86" h="73">
                  <a:moveTo>
                    <a:pt x="0" y="73"/>
                  </a:moveTo>
                  <a:lnTo>
                    <a:pt x="13" y="64"/>
                  </a:lnTo>
                  <a:lnTo>
                    <a:pt x="28" y="54"/>
                  </a:lnTo>
                  <a:lnTo>
                    <a:pt x="44" y="45"/>
                  </a:lnTo>
                  <a:lnTo>
                    <a:pt x="60" y="37"/>
                  </a:lnTo>
                  <a:lnTo>
                    <a:pt x="72" y="28"/>
                  </a:lnTo>
                  <a:lnTo>
                    <a:pt x="83" y="19"/>
                  </a:lnTo>
                  <a:lnTo>
                    <a:pt x="86" y="9"/>
                  </a:lnTo>
                  <a:lnTo>
                    <a:pt x="84" y="0"/>
                  </a:lnTo>
                  <a:lnTo>
                    <a:pt x="74" y="1"/>
                  </a:lnTo>
                  <a:lnTo>
                    <a:pt x="63" y="4"/>
                  </a:lnTo>
                  <a:lnTo>
                    <a:pt x="53" y="5"/>
                  </a:lnTo>
                  <a:lnTo>
                    <a:pt x="42" y="6"/>
                  </a:lnTo>
                  <a:lnTo>
                    <a:pt x="31" y="8"/>
                  </a:lnTo>
                  <a:lnTo>
                    <a:pt x="21" y="9"/>
                  </a:lnTo>
                  <a:lnTo>
                    <a:pt x="10" y="12"/>
                  </a:lnTo>
                  <a:lnTo>
                    <a:pt x="0" y="13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64" name="Freeform 553"/>
            <p:cNvSpPr>
              <a:spLocks/>
            </p:cNvSpPr>
            <p:nvPr/>
          </p:nvSpPr>
          <p:spPr bwMode="auto">
            <a:xfrm>
              <a:off x="3792" y="2674"/>
              <a:ext cx="115" cy="63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230" y="0"/>
                </a:cxn>
                <a:cxn ang="0">
                  <a:pos x="230" y="80"/>
                </a:cxn>
                <a:cxn ang="0">
                  <a:pos x="213" y="71"/>
                </a:cxn>
                <a:cxn ang="0">
                  <a:pos x="196" y="63"/>
                </a:cxn>
                <a:cxn ang="0">
                  <a:pos x="178" y="57"/>
                </a:cxn>
                <a:cxn ang="0">
                  <a:pos x="162" y="52"/>
                </a:cxn>
                <a:cxn ang="0">
                  <a:pos x="147" y="48"/>
                </a:cxn>
                <a:cxn ang="0">
                  <a:pos x="133" y="47"/>
                </a:cxn>
                <a:cxn ang="0">
                  <a:pos x="122" y="49"/>
                </a:cxn>
                <a:cxn ang="0">
                  <a:pos x="112" y="54"/>
                </a:cxn>
                <a:cxn ang="0">
                  <a:pos x="106" y="76"/>
                </a:cxn>
                <a:cxn ang="0">
                  <a:pos x="98" y="95"/>
                </a:cxn>
                <a:cxn ang="0">
                  <a:pos x="86" y="109"/>
                </a:cxn>
                <a:cxn ang="0">
                  <a:pos x="74" y="120"/>
                </a:cxn>
                <a:cxn ang="0">
                  <a:pos x="57" y="124"/>
                </a:cxn>
                <a:cxn ang="0">
                  <a:pos x="40" y="124"/>
                </a:cxn>
                <a:cxn ang="0">
                  <a:pos x="21" y="120"/>
                </a:cxn>
                <a:cxn ang="0">
                  <a:pos x="0" y="108"/>
                </a:cxn>
                <a:cxn ang="0">
                  <a:pos x="0" y="108"/>
                </a:cxn>
                <a:cxn ang="0">
                  <a:pos x="0" y="30"/>
                </a:cxn>
                <a:cxn ang="0">
                  <a:pos x="7" y="22"/>
                </a:cxn>
                <a:cxn ang="0">
                  <a:pos x="15" y="16"/>
                </a:cxn>
                <a:cxn ang="0">
                  <a:pos x="25" y="11"/>
                </a:cxn>
                <a:cxn ang="0">
                  <a:pos x="36" y="9"/>
                </a:cxn>
                <a:cxn ang="0">
                  <a:pos x="48" y="8"/>
                </a:cxn>
                <a:cxn ang="0">
                  <a:pos x="61" y="9"/>
                </a:cxn>
                <a:cxn ang="0">
                  <a:pos x="75" y="11"/>
                </a:cxn>
                <a:cxn ang="0">
                  <a:pos x="90" y="16"/>
                </a:cxn>
                <a:cxn ang="0">
                  <a:pos x="94" y="14"/>
                </a:cxn>
                <a:cxn ang="0">
                  <a:pos x="99" y="9"/>
                </a:cxn>
                <a:cxn ang="0">
                  <a:pos x="104" y="4"/>
                </a:cxn>
                <a:cxn ang="0">
                  <a:pos x="107" y="0"/>
                </a:cxn>
                <a:cxn ang="0">
                  <a:pos x="107" y="0"/>
                </a:cxn>
              </a:cxnLst>
              <a:rect l="0" t="0" r="r" b="b"/>
              <a:pathLst>
                <a:path w="230" h="124">
                  <a:moveTo>
                    <a:pt x="107" y="0"/>
                  </a:moveTo>
                  <a:lnTo>
                    <a:pt x="230" y="0"/>
                  </a:lnTo>
                  <a:lnTo>
                    <a:pt x="230" y="80"/>
                  </a:lnTo>
                  <a:lnTo>
                    <a:pt x="213" y="71"/>
                  </a:lnTo>
                  <a:lnTo>
                    <a:pt x="196" y="63"/>
                  </a:lnTo>
                  <a:lnTo>
                    <a:pt x="178" y="57"/>
                  </a:lnTo>
                  <a:lnTo>
                    <a:pt x="162" y="52"/>
                  </a:lnTo>
                  <a:lnTo>
                    <a:pt x="147" y="48"/>
                  </a:lnTo>
                  <a:lnTo>
                    <a:pt x="133" y="47"/>
                  </a:lnTo>
                  <a:lnTo>
                    <a:pt x="122" y="49"/>
                  </a:lnTo>
                  <a:lnTo>
                    <a:pt x="112" y="54"/>
                  </a:lnTo>
                  <a:lnTo>
                    <a:pt x="106" y="76"/>
                  </a:lnTo>
                  <a:lnTo>
                    <a:pt x="98" y="95"/>
                  </a:lnTo>
                  <a:lnTo>
                    <a:pt x="86" y="109"/>
                  </a:lnTo>
                  <a:lnTo>
                    <a:pt x="74" y="120"/>
                  </a:lnTo>
                  <a:lnTo>
                    <a:pt x="57" y="124"/>
                  </a:lnTo>
                  <a:lnTo>
                    <a:pt x="40" y="124"/>
                  </a:lnTo>
                  <a:lnTo>
                    <a:pt x="21" y="12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30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5" y="11"/>
                  </a:lnTo>
                  <a:lnTo>
                    <a:pt x="36" y="9"/>
                  </a:lnTo>
                  <a:lnTo>
                    <a:pt x="48" y="8"/>
                  </a:lnTo>
                  <a:lnTo>
                    <a:pt x="61" y="9"/>
                  </a:lnTo>
                  <a:lnTo>
                    <a:pt x="75" y="11"/>
                  </a:lnTo>
                  <a:lnTo>
                    <a:pt x="90" y="16"/>
                  </a:lnTo>
                  <a:lnTo>
                    <a:pt x="94" y="14"/>
                  </a:lnTo>
                  <a:lnTo>
                    <a:pt x="99" y="9"/>
                  </a:lnTo>
                  <a:lnTo>
                    <a:pt x="104" y="4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65" name="Freeform 554"/>
            <p:cNvSpPr>
              <a:spLocks/>
            </p:cNvSpPr>
            <p:nvPr/>
          </p:nvSpPr>
          <p:spPr bwMode="auto">
            <a:xfrm>
              <a:off x="3792" y="2746"/>
              <a:ext cx="40" cy="34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9" y="57"/>
                </a:cxn>
                <a:cxn ang="0">
                  <a:pos x="19" y="60"/>
                </a:cxn>
                <a:cxn ang="0">
                  <a:pos x="29" y="61"/>
                </a:cxn>
                <a:cxn ang="0">
                  <a:pos x="38" y="62"/>
                </a:cxn>
                <a:cxn ang="0">
                  <a:pos x="47" y="64"/>
                </a:cxn>
                <a:cxn ang="0">
                  <a:pos x="57" y="65"/>
                </a:cxn>
                <a:cxn ang="0">
                  <a:pos x="67" y="67"/>
                </a:cxn>
                <a:cxn ang="0">
                  <a:pos x="77" y="68"/>
                </a:cxn>
                <a:cxn ang="0">
                  <a:pos x="79" y="58"/>
                </a:cxn>
                <a:cxn ang="0">
                  <a:pos x="76" y="50"/>
                </a:cxn>
                <a:cxn ang="0">
                  <a:pos x="68" y="42"/>
                </a:cxn>
                <a:cxn ang="0">
                  <a:pos x="56" y="33"/>
                </a:cxn>
                <a:cxn ang="0">
                  <a:pos x="42" y="25"/>
                </a:cxn>
                <a:cxn ang="0">
                  <a:pos x="28" y="17"/>
                </a:cxn>
                <a:cxn ang="0">
                  <a:pos x="13" y="9"/>
                </a:cxn>
                <a:cxn ang="0">
                  <a:pos x="0" y="0"/>
                </a:cxn>
                <a:cxn ang="0">
                  <a:pos x="0" y="56"/>
                </a:cxn>
              </a:cxnLst>
              <a:rect l="0" t="0" r="r" b="b"/>
              <a:pathLst>
                <a:path w="79" h="68">
                  <a:moveTo>
                    <a:pt x="0" y="56"/>
                  </a:moveTo>
                  <a:lnTo>
                    <a:pt x="9" y="57"/>
                  </a:lnTo>
                  <a:lnTo>
                    <a:pt x="19" y="60"/>
                  </a:lnTo>
                  <a:lnTo>
                    <a:pt x="29" y="61"/>
                  </a:lnTo>
                  <a:lnTo>
                    <a:pt x="38" y="62"/>
                  </a:lnTo>
                  <a:lnTo>
                    <a:pt x="47" y="64"/>
                  </a:lnTo>
                  <a:lnTo>
                    <a:pt x="57" y="65"/>
                  </a:lnTo>
                  <a:lnTo>
                    <a:pt x="67" y="67"/>
                  </a:lnTo>
                  <a:lnTo>
                    <a:pt x="77" y="68"/>
                  </a:lnTo>
                  <a:lnTo>
                    <a:pt x="79" y="58"/>
                  </a:lnTo>
                  <a:lnTo>
                    <a:pt x="76" y="50"/>
                  </a:lnTo>
                  <a:lnTo>
                    <a:pt x="68" y="42"/>
                  </a:lnTo>
                  <a:lnTo>
                    <a:pt x="56" y="33"/>
                  </a:lnTo>
                  <a:lnTo>
                    <a:pt x="42" y="25"/>
                  </a:lnTo>
                  <a:lnTo>
                    <a:pt x="28" y="17"/>
                  </a:lnTo>
                  <a:lnTo>
                    <a:pt x="13" y="9"/>
                  </a:lnTo>
                  <a:lnTo>
                    <a:pt x="0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66" name="Freeform 555"/>
            <p:cNvSpPr>
              <a:spLocks/>
            </p:cNvSpPr>
            <p:nvPr/>
          </p:nvSpPr>
          <p:spPr bwMode="auto">
            <a:xfrm>
              <a:off x="3845" y="2559"/>
              <a:ext cx="62" cy="11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5" y="0"/>
                </a:cxn>
                <a:cxn ang="0">
                  <a:pos x="78" y="12"/>
                </a:cxn>
                <a:cxn ang="0">
                  <a:pos x="83" y="25"/>
                </a:cxn>
                <a:cxn ang="0">
                  <a:pos x="88" y="40"/>
                </a:cxn>
                <a:cxn ang="0">
                  <a:pos x="92" y="54"/>
                </a:cxn>
                <a:cxn ang="0">
                  <a:pos x="98" y="73"/>
                </a:cxn>
                <a:cxn ang="0">
                  <a:pos x="105" y="94"/>
                </a:cxn>
                <a:cxn ang="0">
                  <a:pos x="112" y="118"/>
                </a:cxn>
                <a:cxn ang="0">
                  <a:pos x="120" y="144"/>
                </a:cxn>
                <a:cxn ang="0">
                  <a:pos x="121" y="144"/>
                </a:cxn>
                <a:cxn ang="0">
                  <a:pos x="122" y="144"/>
                </a:cxn>
                <a:cxn ang="0">
                  <a:pos x="122" y="146"/>
                </a:cxn>
                <a:cxn ang="0">
                  <a:pos x="123" y="146"/>
                </a:cxn>
                <a:cxn ang="0">
                  <a:pos x="123" y="231"/>
                </a:cxn>
                <a:cxn ang="0">
                  <a:pos x="0" y="231"/>
                </a:cxn>
                <a:cxn ang="0">
                  <a:pos x="14" y="187"/>
                </a:cxn>
                <a:cxn ang="0">
                  <a:pos x="18" y="131"/>
                </a:cxn>
                <a:cxn ang="0">
                  <a:pos x="18" y="75"/>
                </a:cxn>
                <a:cxn ang="0">
                  <a:pos x="18" y="33"/>
                </a:cxn>
                <a:cxn ang="0">
                  <a:pos x="20" y="31"/>
                </a:cxn>
                <a:cxn ang="0">
                  <a:pos x="21" y="31"/>
                </a:cxn>
                <a:cxn ang="0">
                  <a:pos x="22" y="31"/>
                </a:cxn>
                <a:cxn ang="0">
                  <a:pos x="23" y="30"/>
                </a:cxn>
                <a:cxn ang="0">
                  <a:pos x="24" y="22"/>
                </a:cxn>
                <a:cxn ang="0">
                  <a:pos x="24" y="14"/>
                </a:cxn>
                <a:cxn ang="0">
                  <a:pos x="24" y="7"/>
                </a:cxn>
                <a:cxn ang="0">
                  <a:pos x="25" y="0"/>
                </a:cxn>
              </a:cxnLst>
              <a:rect l="0" t="0" r="r" b="b"/>
              <a:pathLst>
                <a:path w="123" h="231">
                  <a:moveTo>
                    <a:pt x="25" y="0"/>
                  </a:moveTo>
                  <a:lnTo>
                    <a:pt x="75" y="0"/>
                  </a:lnTo>
                  <a:lnTo>
                    <a:pt x="78" y="12"/>
                  </a:lnTo>
                  <a:lnTo>
                    <a:pt x="83" y="25"/>
                  </a:lnTo>
                  <a:lnTo>
                    <a:pt x="88" y="40"/>
                  </a:lnTo>
                  <a:lnTo>
                    <a:pt x="92" y="54"/>
                  </a:lnTo>
                  <a:lnTo>
                    <a:pt x="98" y="73"/>
                  </a:lnTo>
                  <a:lnTo>
                    <a:pt x="105" y="94"/>
                  </a:lnTo>
                  <a:lnTo>
                    <a:pt x="112" y="118"/>
                  </a:lnTo>
                  <a:lnTo>
                    <a:pt x="120" y="144"/>
                  </a:lnTo>
                  <a:lnTo>
                    <a:pt x="121" y="144"/>
                  </a:lnTo>
                  <a:lnTo>
                    <a:pt x="122" y="144"/>
                  </a:lnTo>
                  <a:lnTo>
                    <a:pt x="122" y="146"/>
                  </a:lnTo>
                  <a:lnTo>
                    <a:pt x="123" y="146"/>
                  </a:lnTo>
                  <a:lnTo>
                    <a:pt x="123" y="231"/>
                  </a:lnTo>
                  <a:lnTo>
                    <a:pt x="0" y="231"/>
                  </a:lnTo>
                  <a:lnTo>
                    <a:pt x="14" y="187"/>
                  </a:lnTo>
                  <a:lnTo>
                    <a:pt x="18" y="131"/>
                  </a:lnTo>
                  <a:lnTo>
                    <a:pt x="18" y="75"/>
                  </a:lnTo>
                  <a:lnTo>
                    <a:pt x="18" y="33"/>
                  </a:lnTo>
                  <a:lnTo>
                    <a:pt x="20" y="31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3" y="30"/>
                  </a:lnTo>
                  <a:lnTo>
                    <a:pt x="24" y="22"/>
                  </a:lnTo>
                  <a:lnTo>
                    <a:pt x="24" y="14"/>
                  </a:lnTo>
                  <a:lnTo>
                    <a:pt x="24" y="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67" name="Freeform 556"/>
            <p:cNvSpPr>
              <a:spLocks/>
            </p:cNvSpPr>
            <p:nvPr/>
          </p:nvSpPr>
          <p:spPr bwMode="auto">
            <a:xfrm>
              <a:off x="3858" y="2512"/>
              <a:ext cx="25" cy="47"/>
            </a:xfrm>
            <a:custGeom>
              <a:avLst/>
              <a:gdLst/>
              <a:ahLst/>
              <a:cxnLst>
                <a:cxn ang="0">
                  <a:pos x="50" y="93"/>
                </a:cxn>
                <a:cxn ang="0">
                  <a:pos x="0" y="93"/>
                </a:cxn>
                <a:cxn ang="0">
                  <a:pos x="3" y="68"/>
                </a:cxn>
                <a:cxn ang="0">
                  <a:pos x="5" y="48"/>
                </a:cxn>
                <a:cxn ang="0">
                  <a:pos x="7" y="29"/>
                </a:cxn>
                <a:cxn ang="0">
                  <a:pos x="12" y="1"/>
                </a:cxn>
                <a:cxn ang="0">
                  <a:pos x="14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29" y="29"/>
                </a:cxn>
                <a:cxn ang="0">
                  <a:pos x="36" y="52"/>
                </a:cxn>
                <a:cxn ang="0">
                  <a:pos x="43" y="73"/>
                </a:cxn>
                <a:cxn ang="0">
                  <a:pos x="50" y="93"/>
                </a:cxn>
                <a:cxn ang="0">
                  <a:pos x="50" y="93"/>
                </a:cxn>
              </a:cxnLst>
              <a:rect l="0" t="0" r="r" b="b"/>
              <a:pathLst>
                <a:path w="50" h="93">
                  <a:moveTo>
                    <a:pt x="50" y="93"/>
                  </a:moveTo>
                  <a:lnTo>
                    <a:pt x="0" y="93"/>
                  </a:lnTo>
                  <a:lnTo>
                    <a:pt x="3" y="68"/>
                  </a:lnTo>
                  <a:lnTo>
                    <a:pt x="5" y="48"/>
                  </a:lnTo>
                  <a:lnTo>
                    <a:pt x="7" y="29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29" y="29"/>
                  </a:lnTo>
                  <a:lnTo>
                    <a:pt x="36" y="52"/>
                  </a:lnTo>
                  <a:lnTo>
                    <a:pt x="43" y="73"/>
                  </a:lnTo>
                  <a:lnTo>
                    <a:pt x="50" y="93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68" name="Freeform 557"/>
            <p:cNvSpPr>
              <a:spLocks/>
            </p:cNvSpPr>
            <p:nvPr/>
          </p:nvSpPr>
          <p:spPr bwMode="auto">
            <a:xfrm>
              <a:off x="3792" y="2486"/>
              <a:ext cx="34" cy="29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0" y="14"/>
                </a:cxn>
                <a:cxn ang="0">
                  <a:pos x="7" y="13"/>
                </a:cxn>
                <a:cxn ang="0">
                  <a:pos x="14" y="10"/>
                </a:cxn>
                <a:cxn ang="0">
                  <a:pos x="21" y="9"/>
                </a:cxn>
                <a:cxn ang="0">
                  <a:pos x="29" y="7"/>
                </a:cxn>
                <a:cxn ang="0">
                  <a:pos x="37" y="6"/>
                </a:cxn>
                <a:cxn ang="0">
                  <a:pos x="46" y="3"/>
                </a:cxn>
                <a:cxn ang="0">
                  <a:pos x="55" y="2"/>
                </a:cxn>
                <a:cxn ang="0">
                  <a:pos x="66" y="0"/>
                </a:cxn>
                <a:cxn ang="0">
                  <a:pos x="67" y="1"/>
                </a:cxn>
                <a:cxn ang="0">
                  <a:pos x="67" y="3"/>
                </a:cxn>
                <a:cxn ang="0">
                  <a:pos x="67" y="5"/>
                </a:cxn>
                <a:cxn ang="0">
                  <a:pos x="68" y="7"/>
                </a:cxn>
                <a:cxn ang="0">
                  <a:pos x="56" y="16"/>
                </a:cxn>
                <a:cxn ang="0">
                  <a:pos x="47" y="23"/>
                </a:cxn>
                <a:cxn ang="0">
                  <a:pos x="39" y="30"/>
                </a:cxn>
                <a:cxn ang="0">
                  <a:pos x="32" y="36"/>
                </a:cxn>
                <a:cxn ang="0">
                  <a:pos x="25" y="40"/>
                </a:cxn>
                <a:cxn ang="0">
                  <a:pos x="17" y="46"/>
                </a:cxn>
                <a:cxn ang="0">
                  <a:pos x="9" y="52"/>
                </a:cxn>
                <a:cxn ang="0">
                  <a:pos x="0" y="59"/>
                </a:cxn>
              </a:cxnLst>
              <a:rect l="0" t="0" r="r" b="b"/>
              <a:pathLst>
                <a:path w="68" h="59">
                  <a:moveTo>
                    <a:pt x="0" y="59"/>
                  </a:moveTo>
                  <a:lnTo>
                    <a:pt x="0" y="14"/>
                  </a:lnTo>
                  <a:lnTo>
                    <a:pt x="7" y="13"/>
                  </a:lnTo>
                  <a:lnTo>
                    <a:pt x="14" y="10"/>
                  </a:lnTo>
                  <a:lnTo>
                    <a:pt x="21" y="9"/>
                  </a:lnTo>
                  <a:lnTo>
                    <a:pt x="29" y="7"/>
                  </a:lnTo>
                  <a:lnTo>
                    <a:pt x="37" y="6"/>
                  </a:lnTo>
                  <a:lnTo>
                    <a:pt x="46" y="3"/>
                  </a:lnTo>
                  <a:lnTo>
                    <a:pt x="55" y="2"/>
                  </a:lnTo>
                  <a:lnTo>
                    <a:pt x="66" y="0"/>
                  </a:lnTo>
                  <a:lnTo>
                    <a:pt x="67" y="1"/>
                  </a:lnTo>
                  <a:lnTo>
                    <a:pt x="67" y="3"/>
                  </a:lnTo>
                  <a:lnTo>
                    <a:pt x="67" y="5"/>
                  </a:lnTo>
                  <a:lnTo>
                    <a:pt x="68" y="7"/>
                  </a:lnTo>
                  <a:lnTo>
                    <a:pt x="56" y="16"/>
                  </a:lnTo>
                  <a:lnTo>
                    <a:pt x="47" y="23"/>
                  </a:lnTo>
                  <a:lnTo>
                    <a:pt x="39" y="30"/>
                  </a:lnTo>
                  <a:lnTo>
                    <a:pt x="32" y="36"/>
                  </a:lnTo>
                  <a:lnTo>
                    <a:pt x="25" y="40"/>
                  </a:lnTo>
                  <a:lnTo>
                    <a:pt x="17" y="46"/>
                  </a:lnTo>
                  <a:lnTo>
                    <a:pt x="9" y="52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69" name="Freeform 558"/>
            <p:cNvSpPr>
              <a:spLocks/>
            </p:cNvSpPr>
            <p:nvPr/>
          </p:nvSpPr>
          <p:spPr bwMode="auto">
            <a:xfrm>
              <a:off x="3677" y="3248"/>
              <a:ext cx="1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6" y="9"/>
                </a:cxn>
                <a:cxn ang="0">
                  <a:pos x="38" y="17"/>
                </a:cxn>
                <a:cxn ang="0">
                  <a:pos x="38" y="26"/>
                </a:cxn>
                <a:cxn ang="0">
                  <a:pos x="36" y="33"/>
                </a:cxn>
                <a:cxn ang="0">
                  <a:pos x="32" y="40"/>
                </a:cxn>
                <a:cxn ang="0">
                  <a:pos x="26" y="46"/>
                </a:cxn>
                <a:cxn ang="0">
                  <a:pos x="17" y="50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1" y="54"/>
                </a:cxn>
                <a:cxn ang="0">
                  <a:pos x="1" y="54"/>
                </a:cxn>
                <a:cxn ang="0">
                  <a:pos x="0" y="5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" h="54">
                  <a:moveTo>
                    <a:pt x="0" y="0"/>
                  </a:moveTo>
                  <a:lnTo>
                    <a:pt x="34" y="0"/>
                  </a:lnTo>
                  <a:lnTo>
                    <a:pt x="36" y="9"/>
                  </a:lnTo>
                  <a:lnTo>
                    <a:pt x="38" y="17"/>
                  </a:lnTo>
                  <a:lnTo>
                    <a:pt x="38" y="26"/>
                  </a:lnTo>
                  <a:lnTo>
                    <a:pt x="36" y="33"/>
                  </a:lnTo>
                  <a:lnTo>
                    <a:pt x="32" y="40"/>
                  </a:lnTo>
                  <a:lnTo>
                    <a:pt x="26" y="46"/>
                  </a:lnTo>
                  <a:lnTo>
                    <a:pt x="17" y="50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4"/>
                  </a:lnTo>
                  <a:lnTo>
                    <a:pt x="0" y="5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70" name="Freeform 559"/>
            <p:cNvSpPr>
              <a:spLocks/>
            </p:cNvSpPr>
            <p:nvPr/>
          </p:nvSpPr>
          <p:spPr bwMode="auto">
            <a:xfrm>
              <a:off x="3750" y="3248"/>
              <a:ext cx="19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0"/>
                </a:cxn>
                <a:cxn ang="0">
                  <a:pos x="37" y="1"/>
                </a:cxn>
                <a:cxn ang="0">
                  <a:pos x="37" y="3"/>
                </a:cxn>
                <a:cxn ang="0">
                  <a:pos x="38" y="4"/>
                </a:cxn>
                <a:cxn ang="0">
                  <a:pos x="38" y="7"/>
                </a:cxn>
                <a:cxn ang="0">
                  <a:pos x="33" y="7"/>
                </a:cxn>
                <a:cxn ang="0">
                  <a:pos x="29" y="7"/>
                </a:cxn>
                <a:cxn ang="0">
                  <a:pos x="24" y="7"/>
                </a:cxn>
                <a:cxn ang="0">
                  <a:pos x="20" y="5"/>
                </a:cxn>
                <a:cxn ang="0">
                  <a:pos x="15" y="4"/>
                </a:cxn>
                <a:cxn ang="0">
                  <a:pos x="10" y="3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36" y="0"/>
                  </a:lnTo>
                  <a:lnTo>
                    <a:pt x="37" y="1"/>
                  </a:lnTo>
                  <a:lnTo>
                    <a:pt x="37" y="3"/>
                  </a:lnTo>
                  <a:lnTo>
                    <a:pt x="38" y="4"/>
                  </a:lnTo>
                  <a:lnTo>
                    <a:pt x="38" y="7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4" y="7"/>
                  </a:lnTo>
                  <a:lnTo>
                    <a:pt x="20" y="5"/>
                  </a:lnTo>
                  <a:lnTo>
                    <a:pt x="15" y="4"/>
                  </a:lnTo>
                  <a:lnTo>
                    <a:pt x="10" y="3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71" name="Freeform 560"/>
            <p:cNvSpPr>
              <a:spLocks/>
            </p:cNvSpPr>
            <p:nvPr/>
          </p:nvSpPr>
          <p:spPr bwMode="auto">
            <a:xfrm>
              <a:off x="3677" y="3133"/>
              <a:ext cx="91" cy="11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36" y="20"/>
                </a:cxn>
                <a:cxn ang="0">
                  <a:pos x="26" y="39"/>
                </a:cxn>
                <a:cxn ang="0">
                  <a:pos x="25" y="57"/>
                </a:cxn>
                <a:cxn ang="0">
                  <a:pos x="39" y="69"/>
                </a:cxn>
                <a:cxn ang="0">
                  <a:pos x="39" y="72"/>
                </a:cxn>
                <a:cxn ang="0">
                  <a:pos x="39" y="74"/>
                </a:cxn>
                <a:cxn ang="0">
                  <a:pos x="53" y="85"/>
                </a:cxn>
                <a:cxn ang="0">
                  <a:pos x="68" y="102"/>
                </a:cxn>
                <a:cxn ang="0">
                  <a:pos x="81" y="115"/>
                </a:cxn>
                <a:cxn ang="0">
                  <a:pos x="93" y="122"/>
                </a:cxn>
                <a:cxn ang="0">
                  <a:pos x="93" y="125"/>
                </a:cxn>
                <a:cxn ang="0">
                  <a:pos x="93" y="128"/>
                </a:cxn>
                <a:cxn ang="0">
                  <a:pos x="95" y="128"/>
                </a:cxn>
                <a:cxn ang="0">
                  <a:pos x="97" y="128"/>
                </a:cxn>
                <a:cxn ang="0">
                  <a:pos x="104" y="141"/>
                </a:cxn>
                <a:cxn ang="0">
                  <a:pos x="119" y="156"/>
                </a:cxn>
                <a:cxn ang="0">
                  <a:pos x="134" y="171"/>
                </a:cxn>
                <a:cxn ang="0">
                  <a:pos x="144" y="183"/>
                </a:cxn>
                <a:cxn ang="0">
                  <a:pos x="146" y="183"/>
                </a:cxn>
                <a:cxn ang="0">
                  <a:pos x="148" y="183"/>
                </a:cxn>
                <a:cxn ang="0">
                  <a:pos x="158" y="195"/>
                </a:cxn>
                <a:cxn ang="0">
                  <a:pos x="168" y="206"/>
                </a:cxn>
                <a:cxn ang="0">
                  <a:pos x="177" y="219"/>
                </a:cxn>
                <a:cxn ang="0">
                  <a:pos x="183" y="231"/>
                </a:cxn>
                <a:cxn ang="0">
                  <a:pos x="132" y="225"/>
                </a:cxn>
                <a:cxn ang="0">
                  <a:pos x="102" y="209"/>
                </a:cxn>
                <a:cxn ang="0">
                  <a:pos x="71" y="195"/>
                </a:cxn>
                <a:cxn ang="0">
                  <a:pos x="39" y="187"/>
                </a:cxn>
                <a:cxn ang="0">
                  <a:pos x="24" y="195"/>
                </a:cxn>
                <a:cxn ang="0">
                  <a:pos x="30" y="218"/>
                </a:cxn>
                <a:cxn ang="0">
                  <a:pos x="0" y="231"/>
                </a:cxn>
              </a:cxnLst>
              <a:rect l="0" t="0" r="r" b="b"/>
              <a:pathLst>
                <a:path w="183" h="231">
                  <a:moveTo>
                    <a:pt x="0" y="0"/>
                  </a:moveTo>
                  <a:lnTo>
                    <a:pt x="54" y="0"/>
                  </a:lnTo>
                  <a:lnTo>
                    <a:pt x="44" y="9"/>
                  </a:lnTo>
                  <a:lnTo>
                    <a:pt x="36" y="20"/>
                  </a:lnTo>
                  <a:lnTo>
                    <a:pt x="31" y="30"/>
                  </a:lnTo>
                  <a:lnTo>
                    <a:pt x="26" y="39"/>
                  </a:lnTo>
                  <a:lnTo>
                    <a:pt x="24" y="49"/>
                  </a:lnTo>
                  <a:lnTo>
                    <a:pt x="25" y="57"/>
                  </a:lnTo>
                  <a:lnTo>
                    <a:pt x="30" y="64"/>
                  </a:lnTo>
                  <a:lnTo>
                    <a:pt x="39" y="69"/>
                  </a:lnTo>
                  <a:lnTo>
                    <a:pt x="39" y="70"/>
                  </a:lnTo>
                  <a:lnTo>
                    <a:pt x="39" y="72"/>
                  </a:lnTo>
                  <a:lnTo>
                    <a:pt x="39" y="73"/>
                  </a:lnTo>
                  <a:lnTo>
                    <a:pt x="39" y="74"/>
                  </a:lnTo>
                  <a:lnTo>
                    <a:pt x="46" y="80"/>
                  </a:lnTo>
                  <a:lnTo>
                    <a:pt x="53" y="85"/>
                  </a:lnTo>
                  <a:lnTo>
                    <a:pt x="59" y="94"/>
                  </a:lnTo>
                  <a:lnTo>
                    <a:pt x="68" y="102"/>
                  </a:lnTo>
                  <a:lnTo>
                    <a:pt x="74" y="109"/>
                  </a:lnTo>
                  <a:lnTo>
                    <a:pt x="81" y="115"/>
                  </a:lnTo>
                  <a:lnTo>
                    <a:pt x="88" y="120"/>
                  </a:lnTo>
                  <a:lnTo>
                    <a:pt x="93" y="122"/>
                  </a:lnTo>
                  <a:lnTo>
                    <a:pt x="93" y="123"/>
                  </a:lnTo>
                  <a:lnTo>
                    <a:pt x="93" y="125"/>
                  </a:lnTo>
                  <a:lnTo>
                    <a:pt x="93" y="127"/>
                  </a:lnTo>
                  <a:lnTo>
                    <a:pt x="93" y="128"/>
                  </a:lnTo>
                  <a:lnTo>
                    <a:pt x="94" y="128"/>
                  </a:lnTo>
                  <a:lnTo>
                    <a:pt x="95" y="128"/>
                  </a:lnTo>
                  <a:lnTo>
                    <a:pt x="96" y="128"/>
                  </a:lnTo>
                  <a:lnTo>
                    <a:pt x="97" y="128"/>
                  </a:lnTo>
                  <a:lnTo>
                    <a:pt x="100" y="134"/>
                  </a:lnTo>
                  <a:lnTo>
                    <a:pt x="104" y="141"/>
                  </a:lnTo>
                  <a:lnTo>
                    <a:pt x="111" y="148"/>
                  </a:lnTo>
                  <a:lnTo>
                    <a:pt x="119" y="156"/>
                  </a:lnTo>
                  <a:lnTo>
                    <a:pt x="127" y="163"/>
                  </a:lnTo>
                  <a:lnTo>
                    <a:pt x="134" y="171"/>
                  </a:lnTo>
                  <a:lnTo>
                    <a:pt x="140" y="178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8" y="183"/>
                  </a:lnTo>
                  <a:lnTo>
                    <a:pt x="153" y="189"/>
                  </a:lnTo>
                  <a:lnTo>
                    <a:pt x="158" y="195"/>
                  </a:lnTo>
                  <a:lnTo>
                    <a:pt x="163" y="201"/>
                  </a:lnTo>
                  <a:lnTo>
                    <a:pt x="168" y="206"/>
                  </a:lnTo>
                  <a:lnTo>
                    <a:pt x="172" y="213"/>
                  </a:lnTo>
                  <a:lnTo>
                    <a:pt x="177" y="219"/>
                  </a:lnTo>
                  <a:lnTo>
                    <a:pt x="180" y="225"/>
                  </a:lnTo>
                  <a:lnTo>
                    <a:pt x="183" y="231"/>
                  </a:lnTo>
                  <a:lnTo>
                    <a:pt x="147" y="231"/>
                  </a:lnTo>
                  <a:lnTo>
                    <a:pt x="132" y="225"/>
                  </a:lnTo>
                  <a:lnTo>
                    <a:pt x="117" y="217"/>
                  </a:lnTo>
                  <a:lnTo>
                    <a:pt x="102" y="209"/>
                  </a:lnTo>
                  <a:lnTo>
                    <a:pt x="86" y="202"/>
                  </a:lnTo>
                  <a:lnTo>
                    <a:pt x="71" y="195"/>
                  </a:lnTo>
                  <a:lnTo>
                    <a:pt x="55" y="189"/>
                  </a:lnTo>
                  <a:lnTo>
                    <a:pt x="39" y="187"/>
                  </a:lnTo>
                  <a:lnTo>
                    <a:pt x="24" y="186"/>
                  </a:lnTo>
                  <a:lnTo>
                    <a:pt x="24" y="195"/>
                  </a:lnTo>
                  <a:lnTo>
                    <a:pt x="26" y="206"/>
                  </a:lnTo>
                  <a:lnTo>
                    <a:pt x="30" y="218"/>
                  </a:lnTo>
                  <a:lnTo>
                    <a:pt x="34" y="231"/>
                  </a:lnTo>
                  <a:lnTo>
                    <a:pt x="0" y="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72" name="Freeform 561"/>
            <p:cNvSpPr>
              <a:spLocks/>
            </p:cNvSpPr>
            <p:nvPr/>
          </p:nvSpPr>
          <p:spPr bwMode="auto">
            <a:xfrm>
              <a:off x="3677" y="3018"/>
              <a:ext cx="115" cy="11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111" y="19"/>
                </a:cxn>
                <a:cxn ang="0">
                  <a:pos x="142" y="38"/>
                </a:cxn>
                <a:cxn ang="0">
                  <a:pos x="170" y="53"/>
                </a:cxn>
                <a:cxn ang="0">
                  <a:pos x="192" y="66"/>
                </a:cxn>
                <a:cxn ang="0">
                  <a:pos x="192" y="68"/>
                </a:cxn>
                <a:cxn ang="0">
                  <a:pos x="192" y="70"/>
                </a:cxn>
                <a:cxn ang="0">
                  <a:pos x="203" y="78"/>
                </a:cxn>
                <a:cxn ang="0">
                  <a:pos x="213" y="85"/>
                </a:cxn>
                <a:cxn ang="0">
                  <a:pos x="222" y="92"/>
                </a:cxn>
                <a:cxn ang="0">
                  <a:pos x="230" y="97"/>
                </a:cxn>
                <a:cxn ang="0">
                  <a:pos x="222" y="137"/>
                </a:cxn>
                <a:cxn ang="0">
                  <a:pos x="207" y="134"/>
                </a:cxn>
                <a:cxn ang="0">
                  <a:pos x="191" y="130"/>
                </a:cxn>
                <a:cxn ang="0">
                  <a:pos x="172" y="127"/>
                </a:cxn>
                <a:cxn ang="0">
                  <a:pos x="153" y="122"/>
                </a:cxn>
                <a:cxn ang="0">
                  <a:pos x="129" y="116"/>
                </a:cxn>
                <a:cxn ang="0">
                  <a:pos x="100" y="110"/>
                </a:cxn>
                <a:cxn ang="0">
                  <a:pos x="64" y="102"/>
                </a:cxn>
                <a:cxn ang="0">
                  <a:pos x="40" y="105"/>
                </a:cxn>
                <a:cxn ang="0">
                  <a:pos x="40" y="117"/>
                </a:cxn>
                <a:cxn ang="0">
                  <a:pos x="48" y="129"/>
                </a:cxn>
                <a:cxn ang="0">
                  <a:pos x="58" y="140"/>
                </a:cxn>
                <a:cxn ang="0">
                  <a:pos x="63" y="146"/>
                </a:cxn>
                <a:cxn ang="0">
                  <a:pos x="66" y="146"/>
                </a:cxn>
                <a:cxn ang="0">
                  <a:pos x="76" y="157"/>
                </a:cxn>
                <a:cxn ang="0">
                  <a:pos x="81" y="165"/>
                </a:cxn>
                <a:cxn ang="0">
                  <a:pos x="84" y="168"/>
                </a:cxn>
                <a:cxn ang="0">
                  <a:pos x="87" y="168"/>
                </a:cxn>
                <a:cxn ang="0">
                  <a:pos x="93" y="177"/>
                </a:cxn>
                <a:cxn ang="0">
                  <a:pos x="96" y="187"/>
                </a:cxn>
                <a:cxn ang="0">
                  <a:pos x="94" y="193"/>
                </a:cxn>
                <a:cxn ang="0">
                  <a:pos x="85" y="202"/>
                </a:cxn>
                <a:cxn ang="0">
                  <a:pos x="73" y="211"/>
                </a:cxn>
                <a:cxn ang="0">
                  <a:pos x="61" y="222"/>
                </a:cxn>
                <a:cxn ang="0">
                  <a:pos x="0" y="229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81" y="0"/>
                  </a:lnTo>
                  <a:lnTo>
                    <a:pt x="96" y="10"/>
                  </a:lnTo>
                  <a:lnTo>
                    <a:pt x="111" y="19"/>
                  </a:lnTo>
                  <a:lnTo>
                    <a:pt x="127" y="29"/>
                  </a:lnTo>
                  <a:lnTo>
                    <a:pt x="142" y="38"/>
                  </a:lnTo>
                  <a:lnTo>
                    <a:pt x="156" y="46"/>
                  </a:lnTo>
                  <a:lnTo>
                    <a:pt x="170" y="53"/>
                  </a:lnTo>
                  <a:lnTo>
                    <a:pt x="182" y="60"/>
                  </a:lnTo>
                  <a:lnTo>
                    <a:pt x="192" y="66"/>
                  </a:lnTo>
                  <a:lnTo>
                    <a:pt x="192" y="67"/>
                  </a:lnTo>
                  <a:lnTo>
                    <a:pt x="192" y="68"/>
                  </a:lnTo>
                  <a:lnTo>
                    <a:pt x="192" y="69"/>
                  </a:lnTo>
                  <a:lnTo>
                    <a:pt x="192" y="70"/>
                  </a:lnTo>
                  <a:lnTo>
                    <a:pt x="198" y="75"/>
                  </a:lnTo>
                  <a:lnTo>
                    <a:pt x="203" y="78"/>
                  </a:lnTo>
                  <a:lnTo>
                    <a:pt x="208" y="82"/>
                  </a:lnTo>
                  <a:lnTo>
                    <a:pt x="213" y="85"/>
                  </a:lnTo>
                  <a:lnTo>
                    <a:pt x="217" y="89"/>
                  </a:lnTo>
                  <a:lnTo>
                    <a:pt x="222" y="92"/>
                  </a:lnTo>
                  <a:lnTo>
                    <a:pt x="226" y="94"/>
                  </a:lnTo>
                  <a:lnTo>
                    <a:pt x="230" y="97"/>
                  </a:lnTo>
                  <a:lnTo>
                    <a:pt x="230" y="138"/>
                  </a:lnTo>
                  <a:lnTo>
                    <a:pt x="222" y="137"/>
                  </a:lnTo>
                  <a:lnTo>
                    <a:pt x="214" y="135"/>
                  </a:lnTo>
                  <a:lnTo>
                    <a:pt x="207" y="134"/>
                  </a:lnTo>
                  <a:lnTo>
                    <a:pt x="199" y="131"/>
                  </a:lnTo>
                  <a:lnTo>
                    <a:pt x="191" y="130"/>
                  </a:lnTo>
                  <a:lnTo>
                    <a:pt x="182" y="128"/>
                  </a:lnTo>
                  <a:lnTo>
                    <a:pt x="172" y="127"/>
                  </a:lnTo>
                  <a:lnTo>
                    <a:pt x="163" y="124"/>
                  </a:lnTo>
                  <a:lnTo>
                    <a:pt x="153" y="122"/>
                  </a:lnTo>
                  <a:lnTo>
                    <a:pt x="141" y="120"/>
                  </a:lnTo>
                  <a:lnTo>
                    <a:pt x="129" y="116"/>
                  </a:lnTo>
                  <a:lnTo>
                    <a:pt x="115" y="114"/>
                  </a:lnTo>
                  <a:lnTo>
                    <a:pt x="100" y="110"/>
                  </a:lnTo>
                  <a:lnTo>
                    <a:pt x="82" y="106"/>
                  </a:lnTo>
                  <a:lnTo>
                    <a:pt x="64" y="102"/>
                  </a:lnTo>
                  <a:lnTo>
                    <a:pt x="44" y="98"/>
                  </a:lnTo>
                  <a:lnTo>
                    <a:pt x="40" y="105"/>
                  </a:lnTo>
                  <a:lnTo>
                    <a:pt x="39" y="110"/>
                  </a:lnTo>
                  <a:lnTo>
                    <a:pt x="40" y="117"/>
                  </a:lnTo>
                  <a:lnTo>
                    <a:pt x="43" y="123"/>
                  </a:lnTo>
                  <a:lnTo>
                    <a:pt x="48" y="129"/>
                  </a:lnTo>
                  <a:lnTo>
                    <a:pt x="54" y="135"/>
                  </a:lnTo>
                  <a:lnTo>
                    <a:pt x="58" y="140"/>
                  </a:lnTo>
                  <a:lnTo>
                    <a:pt x="62" y="146"/>
                  </a:lnTo>
                  <a:lnTo>
                    <a:pt x="63" y="146"/>
                  </a:lnTo>
                  <a:lnTo>
                    <a:pt x="65" y="146"/>
                  </a:lnTo>
                  <a:lnTo>
                    <a:pt x="66" y="146"/>
                  </a:lnTo>
                  <a:lnTo>
                    <a:pt x="68" y="146"/>
                  </a:lnTo>
                  <a:lnTo>
                    <a:pt x="76" y="157"/>
                  </a:lnTo>
                  <a:lnTo>
                    <a:pt x="80" y="162"/>
                  </a:lnTo>
                  <a:lnTo>
                    <a:pt x="81" y="165"/>
                  </a:lnTo>
                  <a:lnTo>
                    <a:pt x="82" y="168"/>
                  </a:lnTo>
                  <a:lnTo>
                    <a:pt x="84" y="168"/>
                  </a:lnTo>
                  <a:lnTo>
                    <a:pt x="86" y="168"/>
                  </a:lnTo>
                  <a:lnTo>
                    <a:pt x="87" y="168"/>
                  </a:lnTo>
                  <a:lnTo>
                    <a:pt x="88" y="168"/>
                  </a:lnTo>
                  <a:lnTo>
                    <a:pt x="93" y="177"/>
                  </a:lnTo>
                  <a:lnTo>
                    <a:pt x="95" y="183"/>
                  </a:lnTo>
                  <a:lnTo>
                    <a:pt x="96" y="187"/>
                  </a:lnTo>
                  <a:lnTo>
                    <a:pt x="96" y="191"/>
                  </a:lnTo>
                  <a:lnTo>
                    <a:pt x="94" y="193"/>
                  </a:lnTo>
                  <a:lnTo>
                    <a:pt x="89" y="197"/>
                  </a:lnTo>
                  <a:lnTo>
                    <a:pt x="85" y="202"/>
                  </a:lnTo>
                  <a:lnTo>
                    <a:pt x="79" y="206"/>
                  </a:lnTo>
                  <a:lnTo>
                    <a:pt x="73" y="211"/>
                  </a:lnTo>
                  <a:lnTo>
                    <a:pt x="66" y="216"/>
                  </a:lnTo>
                  <a:lnTo>
                    <a:pt x="61" y="222"/>
                  </a:lnTo>
                  <a:lnTo>
                    <a:pt x="54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73" name="Freeform 562"/>
            <p:cNvSpPr>
              <a:spLocks/>
            </p:cNvSpPr>
            <p:nvPr/>
          </p:nvSpPr>
          <p:spPr bwMode="auto">
            <a:xfrm>
              <a:off x="3677" y="2904"/>
              <a:ext cx="71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4" y="0"/>
                </a:cxn>
                <a:cxn ang="0">
                  <a:pos x="109" y="6"/>
                </a:cxn>
                <a:cxn ang="0">
                  <a:pos x="114" y="12"/>
                </a:cxn>
                <a:cxn ang="0">
                  <a:pos x="118" y="19"/>
                </a:cxn>
                <a:cxn ang="0">
                  <a:pos x="124" y="25"/>
                </a:cxn>
                <a:cxn ang="0">
                  <a:pos x="129" y="30"/>
                </a:cxn>
                <a:cxn ang="0">
                  <a:pos x="133" y="36"/>
                </a:cxn>
                <a:cxn ang="0">
                  <a:pos x="138" y="43"/>
                </a:cxn>
                <a:cxn ang="0">
                  <a:pos x="142" y="49"/>
                </a:cxn>
                <a:cxn ang="0">
                  <a:pos x="134" y="56"/>
                </a:cxn>
                <a:cxn ang="0">
                  <a:pos x="122" y="56"/>
                </a:cxn>
                <a:cxn ang="0">
                  <a:pos x="107" y="50"/>
                </a:cxn>
                <a:cxn ang="0">
                  <a:pos x="91" y="41"/>
                </a:cxn>
                <a:cxn ang="0">
                  <a:pos x="72" y="30"/>
                </a:cxn>
                <a:cxn ang="0">
                  <a:pos x="55" y="20"/>
                </a:cxn>
                <a:cxn ang="0">
                  <a:pos x="38" y="13"/>
                </a:cxn>
                <a:cxn ang="0">
                  <a:pos x="23" y="10"/>
                </a:cxn>
                <a:cxn ang="0">
                  <a:pos x="20" y="12"/>
                </a:cxn>
                <a:cxn ang="0">
                  <a:pos x="19" y="14"/>
                </a:cxn>
                <a:cxn ang="0">
                  <a:pos x="17" y="17"/>
                </a:cxn>
                <a:cxn ang="0">
                  <a:pos x="15" y="19"/>
                </a:cxn>
                <a:cxn ang="0">
                  <a:pos x="15" y="22"/>
                </a:cxn>
                <a:cxn ang="0">
                  <a:pos x="16" y="26"/>
                </a:cxn>
                <a:cxn ang="0">
                  <a:pos x="16" y="29"/>
                </a:cxn>
                <a:cxn ang="0">
                  <a:pos x="17" y="34"/>
                </a:cxn>
                <a:cxn ang="0">
                  <a:pos x="36" y="47"/>
                </a:cxn>
                <a:cxn ang="0">
                  <a:pos x="51" y="60"/>
                </a:cxn>
                <a:cxn ang="0">
                  <a:pos x="59" y="75"/>
                </a:cxn>
                <a:cxn ang="0">
                  <a:pos x="63" y="92"/>
                </a:cxn>
                <a:cxn ang="0">
                  <a:pos x="61" y="108"/>
                </a:cxn>
                <a:cxn ang="0">
                  <a:pos x="54" y="125"/>
                </a:cxn>
                <a:cxn ang="0">
                  <a:pos x="41" y="141"/>
                </a:cxn>
                <a:cxn ang="0">
                  <a:pos x="25" y="157"/>
                </a:cxn>
                <a:cxn ang="0">
                  <a:pos x="25" y="166"/>
                </a:cxn>
                <a:cxn ang="0">
                  <a:pos x="28" y="176"/>
                </a:cxn>
                <a:cxn ang="0">
                  <a:pos x="33" y="185"/>
                </a:cxn>
                <a:cxn ang="0">
                  <a:pos x="40" y="194"/>
                </a:cxn>
                <a:cxn ang="0">
                  <a:pos x="48" y="203"/>
                </a:cxn>
                <a:cxn ang="0">
                  <a:pos x="58" y="213"/>
                </a:cxn>
                <a:cxn ang="0">
                  <a:pos x="69" y="221"/>
                </a:cxn>
                <a:cxn ang="0">
                  <a:pos x="81" y="230"/>
                </a:cxn>
                <a:cxn ang="0">
                  <a:pos x="0" y="23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2" h="230">
                  <a:moveTo>
                    <a:pt x="0" y="0"/>
                  </a:moveTo>
                  <a:lnTo>
                    <a:pt x="104" y="0"/>
                  </a:lnTo>
                  <a:lnTo>
                    <a:pt x="109" y="6"/>
                  </a:lnTo>
                  <a:lnTo>
                    <a:pt x="114" y="12"/>
                  </a:lnTo>
                  <a:lnTo>
                    <a:pt x="118" y="19"/>
                  </a:lnTo>
                  <a:lnTo>
                    <a:pt x="124" y="25"/>
                  </a:lnTo>
                  <a:lnTo>
                    <a:pt x="129" y="30"/>
                  </a:lnTo>
                  <a:lnTo>
                    <a:pt x="133" y="36"/>
                  </a:lnTo>
                  <a:lnTo>
                    <a:pt x="138" y="43"/>
                  </a:lnTo>
                  <a:lnTo>
                    <a:pt x="142" y="49"/>
                  </a:lnTo>
                  <a:lnTo>
                    <a:pt x="134" y="56"/>
                  </a:lnTo>
                  <a:lnTo>
                    <a:pt x="122" y="56"/>
                  </a:lnTo>
                  <a:lnTo>
                    <a:pt x="107" y="50"/>
                  </a:lnTo>
                  <a:lnTo>
                    <a:pt x="91" y="41"/>
                  </a:lnTo>
                  <a:lnTo>
                    <a:pt x="72" y="30"/>
                  </a:lnTo>
                  <a:lnTo>
                    <a:pt x="55" y="20"/>
                  </a:lnTo>
                  <a:lnTo>
                    <a:pt x="38" y="13"/>
                  </a:lnTo>
                  <a:lnTo>
                    <a:pt x="23" y="10"/>
                  </a:lnTo>
                  <a:lnTo>
                    <a:pt x="20" y="12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6" y="26"/>
                  </a:lnTo>
                  <a:lnTo>
                    <a:pt x="16" y="29"/>
                  </a:lnTo>
                  <a:lnTo>
                    <a:pt x="17" y="34"/>
                  </a:lnTo>
                  <a:lnTo>
                    <a:pt x="36" y="47"/>
                  </a:lnTo>
                  <a:lnTo>
                    <a:pt x="51" y="60"/>
                  </a:lnTo>
                  <a:lnTo>
                    <a:pt x="59" y="75"/>
                  </a:lnTo>
                  <a:lnTo>
                    <a:pt x="63" y="92"/>
                  </a:lnTo>
                  <a:lnTo>
                    <a:pt x="61" y="108"/>
                  </a:lnTo>
                  <a:lnTo>
                    <a:pt x="54" y="125"/>
                  </a:lnTo>
                  <a:lnTo>
                    <a:pt x="41" y="141"/>
                  </a:lnTo>
                  <a:lnTo>
                    <a:pt x="25" y="157"/>
                  </a:lnTo>
                  <a:lnTo>
                    <a:pt x="25" y="166"/>
                  </a:lnTo>
                  <a:lnTo>
                    <a:pt x="28" y="176"/>
                  </a:lnTo>
                  <a:lnTo>
                    <a:pt x="33" y="185"/>
                  </a:lnTo>
                  <a:lnTo>
                    <a:pt x="40" y="194"/>
                  </a:lnTo>
                  <a:lnTo>
                    <a:pt x="48" y="203"/>
                  </a:lnTo>
                  <a:lnTo>
                    <a:pt x="58" y="213"/>
                  </a:lnTo>
                  <a:lnTo>
                    <a:pt x="69" y="221"/>
                  </a:lnTo>
                  <a:lnTo>
                    <a:pt x="81" y="230"/>
                  </a:lnTo>
                  <a:lnTo>
                    <a:pt x="0" y="2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74" name="Freeform 563"/>
            <p:cNvSpPr>
              <a:spLocks/>
            </p:cNvSpPr>
            <p:nvPr/>
          </p:nvSpPr>
          <p:spPr bwMode="auto">
            <a:xfrm>
              <a:off x="3759" y="2904"/>
              <a:ext cx="1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29" y="12"/>
                </a:cxn>
                <a:cxn ang="0">
                  <a:pos x="25" y="21"/>
                </a:cxn>
                <a:cxn ang="0">
                  <a:pos x="20" y="27"/>
                </a:cxn>
                <a:cxn ang="0">
                  <a:pos x="12" y="28"/>
                </a:cxn>
                <a:cxn ang="0">
                  <a:pos x="8" y="21"/>
                </a:cxn>
                <a:cxn ang="0">
                  <a:pos x="6" y="14"/>
                </a:cxn>
                <a:cxn ang="0">
                  <a:pos x="2" y="7"/>
                </a:cxn>
                <a:cxn ang="0">
                  <a:pos x="0" y="0"/>
                </a:cxn>
              </a:cxnLst>
              <a:rect l="0" t="0" r="r" b="b"/>
              <a:pathLst>
                <a:path w="30" h="28">
                  <a:moveTo>
                    <a:pt x="0" y="0"/>
                  </a:moveTo>
                  <a:lnTo>
                    <a:pt x="30" y="0"/>
                  </a:lnTo>
                  <a:lnTo>
                    <a:pt x="29" y="12"/>
                  </a:lnTo>
                  <a:lnTo>
                    <a:pt x="25" y="21"/>
                  </a:lnTo>
                  <a:lnTo>
                    <a:pt x="20" y="27"/>
                  </a:lnTo>
                  <a:lnTo>
                    <a:pt x="12" y="28"/>
                  </a:lnTo>
                  <a:lnTo>
                    <a:pt x="8" y="21"/>
                  </a:lnTo>
                  <a:lnTo>
                    <a:pt x="6" y="14"/>
                  </a:lnTo>
                  <a:lnTo>
                    <a:pt x="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75" name="Freeform 564"/>
            <p:cNvSpPr>
              <a:spLocks/>
            </p:cNvSpPr>
            <p:nvPr/>
          </p:nvSpPr>
          <p:spPr bwMode="auto">
            <a:xfrm>
              <a:off x="3677" y="2789"/>
              <a:ext cx="115" cy="115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127" y="2"/>
                </a:cxn>
                <a:cxn ang="0">
                  <a:pos x="130" y="4"/>
                </a:cxn>
                <a:cxn ang="0">
                  <a:pos x="130" y="15"/>
                </a:cxn>
                <a:cxn ang="0">
                  <a:pos x="127" y="29"/>
                </a:cxn>
                <a:cxn ang="0">
                  <a:pos x="127" y="40"/>
                </a:cxn>
                <a:cxn ang="0">
                  <a:pos x="135" y="44"/>
                </a:cxn>
                <a:cxn ang="0">
                  <a:pos x="154" y="43"/>
                </a:cxn>
                <a:cxn ang="0">
                  <a:pos x="176" y="38"/>
                </a:cxn>
                <a:cxn ang="0">
                  <a:pos x="198" y="34"/>
                </a:cxn>
                <a:cxn ang="0">
                  <a:pos x="220" y="30"/>
                </a:cxn>
                <a:cxn ang="0">
                  <a:pos x="230" y="88"/>
                </a:cxn>
                <a:cxn ang="0">
                  <a:pos x="224" y="94"/>
                </a:cxn>
                <a:cxn ang="0">
                  <a:pos x="220" y="99"/>
                </a:cxn>
                <a:cxn ang="0">
                  <a:pos x="222" y="105"/>
                </a:cxn>
                <a:cxn ang="0">
                  <a:pos x="223" y="111"/>
                </a:cxn>
                <a:cxn ang="0">
                  <a:pos x="226" y="112"/>
                </a:cxn>
                <a:cxn ang="0">
                  <a:pos x="230" y="114"/>
                </a:cxn>
                <a:cxn ang="0">
                  <a:pos x="228" y="171"/>
                </a:cxn>
                <a:cxn ang="0">
                  <a:pos x="225" y="151"/>
                </a:cxn>
                <a:cxn ang="0">
                  <a:pos x="222" y="137"/>
                </a:cxn>
                <a:cxn ang="0">
                  <a:pos x="216" y="132"/>
                </a:cxn>
                <a:cxn ang="0">
                  <a:pos x="210" y="130"/>
                </a:cxn>
                <a:cxn ang="0">
                  <a:pos x="203" y="132"/>
                </a:cxn>
                <a:cxn ang="0">
                  <a:pos x="195" y="152"/>
                </a:cxn>
                <a:cxn ang="0">
                  <a:pos x="193" y="205"/>
                </a:cxn>
                <a:cxn ang="0">
                  <a:pos x="163" y="229"/>
                </a:cxn>
                <a:cxn ang="0">
                  <a:pos x="150" y="196"/>
                </a:cxn>
                <a:cxn ang="0">
                  <a:pos x="138" y="163"/>
                </a:cxn>
                <a:cxn ang="0">
                  <a:pos x="125" y="128"/>
                </a:cxn>
                <a:cxn ang="0">
                  <a:pos x="114" y="92"/>
                </a:cxn>
                <a:cxn ang="0">
                  <a:pos x="106" y="84"/>
                </a:cxn>
                <a:cxn ang="0">
                  <a:pos x="99" y="83"/>
                </a:cxn>
                <a:cxn ang="0">
                  <a:pos x="92" y="89"/>
                </a:cxn>
                <a:cxn ang="0">
                  <a:pos x="87" y="94"/>
                </a:cxn>
                <a:cxn ang="0">
                  <a:pos x="87" y="94"/>
                </a:cxn>
                <a:cxn ang="0">
                  <a:pos x="86" y="94"/>
                </a:cxn>
                <a:cxn ang="0">
                  <a:pos x="78" y="102"/>
                </a:cxn>
                <a:cxn ang="0">
                  <a:pos x="68" y="106"/>
                </a:cxn>
                <a:cxn ang="0">
                  <a:pos x="68" y="108"/>
                </a:cxn>
                <a:cxn ang="0">
                  <a:pos x="68" y="112"/>
                </a:cxn>
                <a:cxn ang="0">
                  <a:pos x="57" y="117"/>
                </a:cxn>
                <a:cxn ang="0">
                  <a:pos x="49" y="120"/>
                </a:cxn>
                <a:cxn ang="0">
                  <a:pos x="42" y="122"/>
                </a:cxn>
                <a:cxn ang="0">
                  <a:pos x="31" y="125"/>
                </a:cxn>
                <a:cxn ang="0">
                  <a:pos x="31" y="125"/>
                </a:cxn>
                <a:cxn ang="0">
                  <a:pos x="30" y="125"/>
                </a:cxn>
                <a:cxn ang="0">
                  <a:pos x="28" y="132"/>
                </a:cxn>
                <a:cxn ang="0">
                  <a:pos x="32" y="143"/>
                </a:cxn>
                <a:cxn ang="0">
                  <a:pos x="50" y="165"/>
                </a:cxn>
                <a:cxn ang="0">
                  <a:pos x="69" y="186"/>
                </a:cxn>
                <a:cxn ang="0">
                  <a:pos x="87" y="208"/>
                </a:cxn>
                <a:cxn ang="0">
                  <a:pos x="104" y="229"/>
                </a:cxn>
                <a:cxn ang="0">
                  <a:pos x="0" y="0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126" y="0"/>
                  </a:lnTo>
                  <a:lnTo>
                    <a:pt x="126" y="1"/>
                  </a:lnTo>
                  <a:lnTo>
                    <a:pt x="127" y="2"/>
                  </a:lnTo>
                  <a:lnTo>
                    <a:pt x="129" y="2"/>
                  </a:lnTo>
                  <a:lnTo>
                    <a:pt x="130" y="4"/>
                  </a:lnTo>
                  <a:lnTo>
                    <a:pt x="131" y="4"/>
                  </a:lnTo>
                  <a:lnTo>
                    <a:pt x="130" y="15"/>
                  </a:lnTo>
                  <a:lnTo>
                    <a:pt x="130" y="22"/>
                  </a:lnTo>
                  <a:lnTo>
                    <a:pt x="127" y="29"/>
                  </a:lnTo>
                  <a:lnTo>
                    <a:pt x="125" y="37"/>
                  </a:lnTo>
                  <a:lnTo>
                    <a:pt x="127" y="40"/>
                  </a:lnTo>
                  <a:lnTo>
                    <a:pt x="131" y="43"/>
                  </a:lnTo>
                  <a:lnTo>
                    <a:pt x="135" y="44"/>
                  </a:lnTo>
                  <a:lnTo>
                    <a:pt x="142" y="45"/>
                  </a:lnTo>
                  <a:lnTo>
                    <a:pt x="154" y="43"/>
                  </a:lnTo>
                  <a:lnTo>
                    <a:pt x="164" y="40"/>
                  </a:lnTo>
                  <a:lnTo>
                    <a:pt x="176" y="38"/>
                  </a:lnTo>
                  <a:lnTo>
                    <a:pt x="186" y="36"/>
                  </a:lnTo>
                  <a:lnTo>
                    <a:pt x="198" y="34"/>
                  </a:lnTo>
                  <a:lnTo>
                    <a:pt x="208" y="31"/>
                  </a:lnTo>
                  <a:lnTo>
                    <a:pt x="220" y="30"/>
                  </a:lnTo>
                  <a:lnTo>
                    <a:pt x="230" y="28"/>
                  </a:lnTo>
                  <a:lnTo>
                    <a:pt x="230" y="88"/>
                  </a:lnTo>
                  <a:lnTo>
                    <a:pt x="226" y="91"/>
                  </a:lnTo>
                  <a:lnTo>
                    <a:pt x="224" y="94"/>
                  </a:lnTo>
                  <a:lnTo>
                    <a:pt x="222" y="97"/>
                  </a:lnTo>
                  <a:lnTo>
                    <a:pt x="220" y="99"/>
                  </a:lnTo>
                  <a:lnTo>
                    <a:pt x="221" y="102"/>
                  </a:lnTo>
                  <a:lnTo>
                    <a:pt x="222" y="105"/>
                  </a:lnTo>
                  <a:lnTo>
                    <a:pt x="223" y="108"/>
                  </a:lnTo>
                  <a:lnTo>
                    <a:pt x="223" y="111"/>
                  </a:lnTo>
                  <a:lnTo>
                    <a:pt x="225" y="112"/>
                  </a:lnTo>
                  <a:lnTo>
                    <a:pt x="226" y="112"/>
                  </a:lnTo>
                  <a:lnTo>
                    <a:pt x="229" y="113"/>
                  </a:lnTo>
                  <a:lnTo>
                    <a:pt x="230" y="114"/>
                  </a:lnTo>
                  <a:lnTo>
                    <a:pt x="230" y="179"/>
                  </a:lnTo>
                  <a:lnTo>
                    <a:pt x="228" y="171"/>
                  </a:lnTo>
                  <a:lnTo>
                    <a:pt x="225" y="160"/>
                  </a:lnTo>
                  <a:lnTo>
                    <a:pt x="225" y="151"/>
                  </a:lnTo>
                  <a:lnTo>
                    <a:pt x="225" y="140"/>
                  </a:lnTo>
                  <a:lnTo>
                    <a:pt x="222" y="137"/>
                  </a:lnTo>
                  <a:lnTo>
                    <a:pt x="220" y="134"/>
                  </a:lnTo>
                  <a:lnTo>
                    <a:pt x="216" y="132"/>
                  </a:lnTo>
                  <a:lnTo>
                    <a:pt x="213" y="129"/>
                  </a:lnTo>
                  <a:lnTo>
                    <a:pt x="210" y="130"/>
                  </a:lnTo>
                  <a:lnTo>
                    <a:pt x="207" y="130"/>
                  </a:lnTo>
                  <a:lnTo>
                    <a:pt x="203" y="132"/>
                  </a:lnTo>
                  <a:lnTo>
                    <a:pt x="201" y="133"/>
                  </a:lnTo>
                  <a:lnTo>
                    <a:pt x="195" y="152"/>
                  </a:lnTo>
                  <a:lnTo>
                    <a:pt x="193" y="178"/>
                  </a:lnTo>
                  <a:lnTo>
                    <a:pt x="193" y="205"/>
                  </a:lnTo>
                  <a:lnTo>
                    <a:pt x="193" y="229"/>
                  </a:lnTo>
                  <a:lnTo>
                    <a:pt x="163" y="229"/>
                  </a:lnTo>
                  <a:lnTo>
                    <a:pt x="156" y="213"/>
                  </a:lnTo>
                  <a:lnTo>
                    <a:pt x="150" y="196"/>
                  </a:lnTo>
                  <a:lnTo>
                    <a:pt x="144" y="180"/>
                  </a:lnTo>
                  <a:lnTo>
                    <a:pt x="138" y="163"/>
                  </a:lnTo>
                  <a:lnTo>
                    <a:pt x="131" y="147"/>
                  </a:lnTo>
                  <a:lnTo>
                    <a:pt x="125" y="128"/>
                  </a:lnTo>
                  <a:lnTo>
                    <a:pt x="119" y="111"/>
                  </a:lnTo>
                  <a:lnTo>
                    <a:pt x="114" y="92"/>
                  </a:lnTo>
                  <a:lnTo>
                    <a:pt x="109" y="88"/>
                  </a:lnTo>
                  <a:lnTo>
                    <a:pt x="106" y="84"/>
                  </a:lnTo>
                  <a:lnTo>
                    <a:pt x="102" y="82"/>
                  </a:lnTo>
                  <a:lnTo>
                    <a:pt x="99" y="83"/>
                  </a:lnTo>
                  <a:lnTo>
                    <a:pt x="95" y="87"/>
                  </a:lnTo>
                  <a:lnTo>
                    <a:pt x="92" y="89"/>
                  </a:lnTo>
                  <a:lnTo>
                    <a:pt x="89" y="91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6" y="94"/>
                  </a:lnTo>
                  <a:lnTo>
                    <a:pt x="81" y="99"/>
                  </a:lnTo>
                  <a:lnTo>
                    <a:pt x="78" y="102"/>
                  </a:lnTo>
                  <a:lnTo>
                    <a:pt x="73" y="104"/>
                  </a:lnTo>
                  <a:lnTo>
                    <a:pt x="68" y="106"/>
                  </a:lnTo>
                  <a:lnTo>
                    <a:pt x="68" y="107"/>
                  </a:lnTo>
                  <a:lnTo>
                    <a:pt x="68" y="108"/>
                  </a:lnTo>
                  <a:lnTo>
                    <a:pt x="68" y="111"/>
                  </a:lnTo>
                  <a:lnTo>
                    <a:pt x="68" y="112"/>
                  </a:lnTo>
                  <a:lnTo>
                    <a:pt x="62" y="114"/>
                  </a:lnTo>
                  <a:lnTo>
                    <a:pt x="57" y="117"/>
                  </a:lnTo>
                  <a:lnTo>
                    <a:pt x="53" y="119"/>
                  </a:lnTo>
                  <a:lnTo>
                    <a:pt x="49" y="120"/>
                  </a:lnTo>
                  <a:lnTo>
                    <a:pt x="46" y="121"/>
                  </a:lnTo>
                  <a:lnTo>
                    <a:pt x="42" y="122"/>
                  </a:lnTo>
                  <a:lnTo>
                    <a:pt x="36" y="123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0" y="125"/>
                  </a:lnTo>
                  <a:lnTo>
                    <a:pt x="28" y="128"/>
                  </a:lnTo>
                  <a:lnTo>
                    <a:pt x="28" y="132"/>
                  </a:lnTo>
                  <a:lnTo>
                    <a:pt x="30" y="137"/>
                  </a:lnTo>
                  <a:lnTo>
                    <a:pt x="32" y="143"/>
                  </a:lnTo>
                  <a:lnTo>
                    <a:pt x="41" y="153"/>
                  </a:lnTo>
                  <a:lnTo>
                    <a:pt x="50" y="165"/>
                  </a:lnTo>
                  <a:lnTo>
                    <a:pt x="59" y="175"/>
                  </a:lnTo>
                  <a:lnTo>
                    <a:pt x="69" y="186"/>
                  </a:lnTo>
                  <a:lnTo>
                    <a:pt x="78" y="197"/>
                  </a:lnTo>
                  <a:lnTo>
                    <a:pt x="87" y="208"/>
                  </a:lnTo>
                  <a:lnTo>
                    <a:pt x="95" y="219"/>
                  </a:lnTo>
                  <a:lnTo>
                    <a:pt x="104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76" name="Freeform 565"/>
            <p:cNvSpPr>
              <a:spLocks/>
            </p:cNvSpPr>
            <p:nvPr/>
          </p:nvSpPr>
          <p:spPr bwMode="auto">
            <a:xfrm>
              <a:off x="3677" y="2674"/>
              <a:ext cx="115" cy="115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97" y="22"/>
                </a:cxn>
                <a:cxn ang="0">
                  <a:pos x="79" y="45"/>
                </a:cxn>
                <a:cxn ang="0">
                  <a:pos x="59" y="67"/>
                </a:cxn>
                <a:cxn ang="0">
                  <a:pos x="39" y="90"/>
                </a:cxn>
                <a:cxn ang="0">
                  <a:pos x="38" y="107"/>
                </a:cxn>
                <a:cxn ang="0">
                  <a:pos x="55" y="116"/>
                </a:cxn>
                <a:cxn ang="0">
                  <a:pos x="64" y="123"/>
                </a:cxn>
                <a:cxn ang="0">
                  <a:pos x="72" y="130"/>
                </a:cxn>
                <a:cxn ang="0">
                  <a:pos x="73" y="130"/>
                </a:cxn>
                <a:cxn ang="0">
                  <a:pos x="74" y="131"/>
                </a:cxn>
                <a:cxn ang="0">
                  <a:pos x="92" y="143"/>
                </a:cxn>
                <a:cxn ang="0">
                  <a:pos x="106" y="132"/>
                </a:cxn>
                <a:cxn ang="0">
                  <a:pos x="117" y="98"/>
                </a:cxn>
                <a:cxn ang="0">
                  <a:pos x="129" y="64"/>
                </a:cxn>
                <a:cxn ang="0">
                  <a:pos x="141" y="32"/>
                </a:cxn>
                <a:cxn ang="0">
                  <a:pos x="154" y="0"/>
                </a:cxn>
                <a:cxn ang="0">
                  <a:pos x="186" y="24"/>
                </a:cxn>
                <a:cxn ang="0">
                  <a:pos x="187" y="74"/>
                </a:cxn>
                <a:cxn ang="0">
                  <a:pos x="195" y="93"/>
                </a:cxn>
                <a:cxn ang="0">
                  <a:pos x="202" y="94"/>
                </a:cxn>
                <a:cxn ang="0">
                  <a:pos x="208" y="93"/>
                </a:cxn>
                <a:cxn ang="0">
                  <a:pos x="214" y="89"/>
                </a:cxn>
                <a:cxn ang="0">
                  <a:pos x="217" y="69"/>
                </a:cxn>
                <a:cxn ang="0">
                  <a:pos x="224" y="40"/>
                </a:cxn>
                <a:cxn ang="0">
                  <a:pos x="230" y="108"/>
                </a:cxn>
                <a:cxn ang="0">
                  <a:pos x="223" y="110"/>
                </a:cxn>
                <a:cxn ang="0">
                  <a:pos x="216" y="114"/>
                </a:cxn>
                <a:cxn ang="0">
                  <a:pos x="215" y="120"/>
                </a:cxn>
                <a:cxn ang="0">
                  <a:pos x="213" y="125"/>
                </a:cxn>
                <a:cxn ang="0">
                  <a:pos x="220" y="133"/>
                </a:cxn>
                <a:cxn ang="0">
                  <a:pos x="230" y="143"/>
                </a:cxn>
                <a:cxn ang="0">
                  <a:pos x="218" y="197"/>
                </a:cxn>
                <a:cxn ang="0">
                  <a:pos x="194" y="193"/>
                </a:cxn>
                <a:cxn ang="0">
                  <a:pos x="170" y="189"/>
                </a:cxn>
                <a:cxn ang="0">
                  <a:pos x="146" y="184"/>
                </a:cxn>
                <a:cxn ang="0">
                  <a:pos x="126" y="182"/>
                </a:cxn>
                <a:cxn ang="0">
                  <a:pos x="118" y="189"/>
                </a:cxn>
                <a:cxn ang="0">
                  <a:pos x="119" y="198"/>
                </a:cxn>
                <a:cxn ang="0">
                  <a:pos x="123" y="204"/>
                </a:cxn>
                <a:cxn ang="0">
                  <a:pos x="127" y="214"/>
                </a:cxn>
                <a:cxn ang="0">
                  <a:pos x="127" y="223"/>
                </a:cxn>
                <a:cxn ang="0">
                  <a:pos x="0" y="229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115" y="0"/>
                  </a:lnTo>
                  <a:lnTo>
                    <a:pt x="106" y="11"/>
                  </a:lnTo>
                  <a:lnTo>
                    <a:pt x="97" y="22"/>
                  </a:lnTo>
                  <a:lnTo>
                    <a:pt x="88" y="33"/>
                  </a:lnTo>
                  <a:lnTo>
                    <a:pt x="79" y="45"/>
                  </a:lnTo>
                  <a:lnTo>
                    <a:pt x="69" y="56"/>
                  </a:lnTo>
                  <a:lnTo>
                    <a:pt x="59" y="67"/>
                  </a:lnTo>
                  <a:lnTo>
                    <a:pt x="49" y="78"/>
                  </a:lnTo>
                  <a:lnTo>
                    <a:pt x="39" y="90"/>
                  </a:lnTo>
                  <a:lnTo>
                    <a:pt x="35" y="100"/>
                  </a:lnTo>
                  <a:lnTo>
                    <a:pt x="38" y="107"/>
                  </a:lnTo>
                  <a:lnTo>
                    <a:pt x="44" y="112"/>
                  </a:lnTo>
                  <a:lnTo>
                    <a:pt x="55" y="116"/>
                  </a:lnTo>
                  <a:lnTo>
                    <a:pt x="59" y="120"/>
                  </a:lnTo>
                  <a:lnTo>
                    <a:pt x="64" y="123"/>
                  </a:lnTo>
                  <a:lnTo>
                    <a:pt x="68" y="127"/>
                  </a:lnTo>
                  <a:lnTo>
                    <a:pt x="72" y="130"/>
                  </a:lnTo>
                  <a:lnTo>
                    <a:pt x="72" y="130"/>
                  </a:lnTo>
                  <a:lnTo>
                    <a:pt x="73" y="130"/>
                  </a:lnTo>
                  <a:lnTo>
                    <a:pt x="73" y="131"/>
                  </a:lnTo>
                  <a:lnTo>
                    <a:pt x="74" y="131"/>
                  </a:lnTo>
                  <a:lnTo>
                    <a:pt x="84" y="139"/>
                  </a:lnTo>
                  <a:lnTo>
                    <a:pt x="92" y="143"/>
                  </a:lnTo>
                  <a:lnTo>
                    <a:pt x="99" y="140"/>
                  </a:lnTo>
                  <a:lnTo>
                    <a:pt x="106" y="132"/>
                  </a:lnTo>
                  <a:lnTo>
                    <a:pt x="111" y="115"/>
                  </a:lnTo>
                  <a:lnTo>
                    <a:pt x="117" y="98"/>
                  </a:lnTo>
                  <a:lnTo>
                    <a:pt x="123" y="80"/>
                  </a:lnTo>
                  <a:lnTo>
                    <a:pt x="129" y="64"/>
                  </a:lnTo>
                  <a:lnTo>
                    <a:pt x="135" y="48"/>
                  </a:lnTo>
                  <a:lnTo>
                    <a:pt x="141" y="32"/>
                  </a:lnTo>
                  <a:lnTo>
                    <a:pt x="147" y="16"/>
                  </a:lnTo>
                  <a:lnTo>
                    <a:pt x="154" y="0"/>
                  </a:lnTo>
                  <a:lnTo>
                    <a:pt x="185" y="0"/>
                  </a:lnTo>
                  <a:lnTo>
                    <a:pt x="186" y="24"/>
                  </a:lnTo>
                  <a:lnTo>
                    <a:pt x="186" y="49"/>
                  </a:lnTo>
                  <a:lnTo>
                    <a:pt x="187" y="74"/>
                  </a:lnTo>
                  <a:lnTo>
                    <a:pt x="193" y="92"/>
                  </a:lnTo>
                  <a:lnTo>
                    <a:pt x="195" y="93"/>
                  </a:lnTo>
                  <a:lnTo>
                    <a:pt x="199" y="93"/>
                  </a:lnTo>
                  <a:lnTo>
                    <a:pt x="202" y="94"/>
                  </a:lnTo>
                  <a:lnTo>
                    <a:pt x="205" y="95"/>
                  </a:lnTo>
                  <a:lnTo>
                    <a:pt x="208" y="93"/>
                  </a:lnTo>
                  <a:lnTo>
                    <a:pt x="211" y="91"/>
                  </a:lnTo>
                  <a:lnTo>
                    <a:pt x="214" y="89"/>
                  </a:lnTo>
                  <a:lnTo>
                    <a:pt x="217" y="86"/>
                  </a:lnTo>
                  <a:lnTo>
                    <a:pt x="217" y="69"/>
                  </a:lnTo>
                  <a:lnTo>
                    <a:pt x="220" y="53"/>
                  </a:lnTo>
                  <a:lnTo>
                    <a:pt x="224" y="40"/>
                  </a:lnTo>
                  <a:lnTo>
                    <a:pt x="230" y="30"/>
                  </a:lnTo>
                  <a:lnTo>
                    <a:pt x="230" y="108"/>
                  </a:lnTo>
                  <a:lnTo>
                    <a:pt x="226" y="109"/>
                  </a:lnTo>
                  <a:lnTo>
                    <a:pt x="223" y="110"/>
                  </a:lnTo>
                  <a:lnTo>
                    <a:pt x="220" y="113"/>
                  </a:lnTo>
                  <a:lnTo>
                    <a:pt x="216" y="114"/>
                  </a:lnTo>
                  <a:lnTo>
                    <a:pt x="215" y="116"/>
                  </a:lnTo>
                  <a:lnTo>
                    <a:pt x="215" y="120"/>
                  </a:lnTo>
                  <a:lnTo>
                    <a:pt x="214" y="123"/>
                  </a:lnTo>
                  <a:lnTo>
                    <a:pt x="213" y="125"/>
                  </a:lnTo>
                  <a:lnTo>
                    <a:pt x="216" y="130"/>
                  </a:lnTo>
                  <a:lnTo>
                    <a:pt x="220" y="133"/>
                  </a:lnTo>
                  <a:lnTo>
                    <a:pt x="224" y="138"/>
                  </a:lnTo>
                  <a:lnTo>
                    <a:pt x="230" y="143"/>
                  </a:lnTo>
                  <a:lnTo>
                    <a:pt x="230" y="199"/>
                  </a:lnTo>
                  <a:lnTo>
                    <a:pt x="218" y="197"/>
                  </a:lnTo>
                  <a:lnTo>
                    <a:pt x="207" y="196"/>
                  </a:lnTo>
                  <a:lnTo>
                    <a:pt x="194" y="193"/>
                  </a:lnTo>
                  <a:lnTo>
                    <a:pt x="183" y="191"/>
                  </a:lnTo>
                  <a:lnTo>
                    <a:pt x="170" y="189"/>
                  </a:lnTo>
                  <a:lnTo>
                    <a:pt x="158" y="187"/>
                  </a:lnTo>
                  <a:lnTo>
                    <a:pt x="146" y="184"/>
                  </a:lnTo>
                  <a:lnTo>
                    <a:pt x="134" y="181"/>
                  </a:lnTo>
                  <a:lnTo>
                    <a:pt x="126" y="182"/>
                  </a:lnTo>
                  <a:lnTo>
                    <a:pt x="120" y="185"/>
                  </a:lnTo>
                  <a:lnTo>
                    <a:pt x="118" y="189"/>
                  </a:lnTo>
                  <a:lnTo>
                    <a:pt x="117" y="195"/>
                  </a:lnTo>
                  <a:lnTo>
                    <a:pt x="119" y="198"/>
                  </a:lnTo>
                  <a:lnTo>
                    <a:pt x="122" y="200"/>
                  </a:lnTo>
                  <a:lnTo>
                    <a:pt x="123" y="204"/>
                  </a:lnTo>
                  <a:lnTo>
                    <a:pt x="125" y="207"/>
                  </a:lnTo>
                  <a:lnTo>
                    <a:pt x="127" y="214"/>
                  </a:lnTo>
                  <a:lnTo>
                    <a:pt x="127" y="219"/>
                  </a:lnTo>
                  <a:lnTo>
                    <a:pt x="127" y="223"/>
                  </a:lnTo>
                  <a:lnTo>
                    <a:pt x="126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77" name="Freeform 566"/>
            <p:cNvSpPr>
              <a:spLocks/>
            </p:cNvSpPr>
            <p:nvPr/>
          </p:nvSpPr>
          <p:spPr bwMode="auto">
            <a:xfrm>
              <a:off x="3677" y="2559"/>
              <a:ext cx="75" cy="1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0"/>
                </a:cxn>
                <a:cxn ang="0">
                  <a:pos x="82" y="10"/>
                </a:cxn>
                <a:cxn ang="0">
                  <a:pos x="70" y="19"/>
                </a:cxn>
                <a:cxn ang="0">
                  <a:pos x="59" y="29"/>
                </a:cxn>
                <a:cxn ang="0">
                  <a:pos x="50" y="38"/>
                </a:cxn>
                <a:cxn ang="0">
                  <a:pos x="42" y="49"/>
                </a:cxn>
                <a:cxn ang="0">
                  <a:pos x="36" y="58"/>
                </a:cxn>
                <a:cxn ang="0">
                  <a:pos x="33" y="68"/>
                </a:cxn>
                <a:cxn ang="0">
                  <a:pos x="33" y="78"/>
                </a:cxn>
                <a:cxn ang="0">
                  <a:pos x="49" y="94"/>
                </a:cxn>
                <a:cxn ang="0">
                  <a:pos x="61" y="110"/>
                </a:cxn>
                <a:cxn ang="0">
                  <a:pos x="68" y="127"/>
                </a:cxn>
                <a:cxn ang="0">
                  <a:pos x="70" y="143"/>
                </a:cxn>
                <a:cxn ang="0">
                  <a:pos x="66" y="159"/>
                </a:cxn>
                <a:cxn ang="0">
                  <a:pos x="58" y="174"/>
                </a:cxn>
                <a:cxn ang="0">
                  <a:pos x="43" y="188"/>
                </a:cxn>
                <a:cxn ang="0">
                  <a:pos x="24" y="201"/>
                </a:cxn>
                <a:cxn ang="0">
                  <a:pos x="23" y="205"/>
                </a:cxn>
                <a:cxn ang="0">
                  <a:pos x="23" y="209"/>
                </a:cxn>
                <a:cxn ang="0">
                  <a:pos x="23" y="212"/>
                </a:cxn>
                <a:cxn ang="0">
                  <a:pos x="21" y="216"/>
                </a:cxn>
                <a:cxn ang="0">
                  <a:pos x="24" y="218"/>
                </a:cxn>
                <a:cxn ang="0">
                  <a:pos x="26" y="220"/>
                </a:cxn>
                <a:cxn ang="0">
                  <a:pos x="28" y="223"/>
                </a:cxn>
                <a:cxn ang="0">
                  <a:pos x="31" y="225"/>
                </a:cxn>
                <a:cxn ang="0">
                  <a:pos x="46" y="222"/>
                </a:cxn>
                <a:cxn ang="0">
                  <a:pos x="63" y="215"/>
                </a:cxn>
                <a:cxn ang="0">
                  <a:pos x="80" y="204"/>
                </a:cxn>
                <a:cxn ang="0">
                  <a:pos x="99" y="194"/>
                </a:cxn>
                <a:cxn ang="0">
                  <a:pos x="115" y="185"/>
                </a:cxn>
                <a:cxn ang="0">
                  <a:pos x="130" y="179"/>
                </a:cxn>
                <a:cxn ang="0">
                  <a:pos x="142" y="179"/>
                </a:cxn>
                <a:cxn ang="0">
                  <a:pos x="150" y="186"/>
                </a:cxn>
                <a:cxn ang="0">
                  <a:pos x="146" y="192"/>
                </a:cxn>
                <a:cxn ang="0">
                  <a:pos x="141" y="197"/>
                </a:cxn>
                <a:cxn ang="0">
                  <a:pos x="137" y="203"/>
                </a:cxn>
                <a:cxn ang="0">
                  <a:pos x="133" y="208"/>
                </a:cxn>
                <a:cxn ang="0">
                  <a:pos x="129" y="214"/>
                </a:cxn>
                <a:cxn ang="0">
                  <a:pos x="124" y="219"/>
                </a:cxn>
                <a:cxn ang="0">
                  <a:pos x="119" y="225"/>
                </a:cxn>
                <a:cxn ang="0">
                  <a:pos x="115" y="231"/>
                </a:cxn>
                <a:cxn ang="0">
                  <a:pos x="0" y="231"/>
                </a:cxn>
                <a:cxn ang="0">
                  <a:pos x="0" y="217"/>
                </a:cxn>
                <a:cxn ang="0">
                  <a:pos x="1" y="217"/>
                </a:cxn>
                <a:cxn ang="0">
                  <a:pos x="1" y="217"/>
                </a:cxn>
                <a:cxn ang="0">
                  <a:pos x="1" y="217"/>
                </a:cxn>
                <a:cxn ang="0">
                  <a:pos x="1" y="216"/>
                </a:cxn>
                <a:cxn ang="0">
                  <a:pos x="1" y="216"/>
                </a:cxn>
                <a:cxn ang="0">
                  <a:pos x="1" y="215"/>
                </a:cxn>
                <a:cxn ang="0">
                  <a:pos x="1" y="215"/>
                </a:cxn>
                <a:cxn ang="0">
                  <a:pos x="0" y="21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0" h="231">
                  <a:moveTo>
                    <a:pt x="0" y="0"/>
                  </a:moveTo>
                  <a:lnTo>
                    <a:pt x="95" y="0"/>
                  </a:lnTo>
                  <a:lnTo>
                    <a:pt x="82" y="10"/>
                  </a:lnTo>
                  <a:lnTo>
                    <a:pt x="70" y="19"/>
                  </a:lnTo>
                  <a:lnTo>
                    <a:pt x="59" y="29"/>
                  </a:lnTo>
                  <a:lnTo>
                    <a:pt x="50" y="38"/>
                  </a:lnTo>
                  <a:lnTo>
                    <a:pt x="42" y="49"/>
                  </a:lnTo>
                  <a:lnTo>
                    <a:pt x="36" y="58"/>
                  </a:lnTo>
                  <a:lnTo>
                    <a:pt x="33" y="68"/>
                  </a:lnTo>
                  <a:lnTo>
                    <a:pt x="33" y="78"/>
                  </a:lnTo>
                  <a:lnTo>
                    <a:pt x="49" y="94"/>
                  </a:lnTo>
                  <a:lnTo>
                    <a:pt x="61" y="110"/>
                  </a:lnTo>
                  <a:lnTo>
                    <a:pt x="68" y="127"/>
                  </a:lnTo>
                  <a:lnTo>
                    <a:pt x="70" y="143"/>
                  </a:lnTo>
                  <a:lnTo>
                    <a:pt x="66" y="159"/>
                  </a:lnTo>
                  <a:lnTo>
                    <a:pt x="58" y="174"/>
                  </a:lnTo>
                  <a:lnTo>
                    <a:pt x="43" y="188"/>
                  </a:lnTo>
                  <a:lnTo>
                    <a:pt x="24" y="201"/>
                  </a:lnTo>
                  <a:lnTo>
                    <a:pt x="23" y="205"/>
                  </a:lnTo>
                  <a:lnTo>
                    <a:pt x="23" y="209"/>
                  </a:lnTo>
                  <a:lnTo>
                    <a:pt x="23" y="212"/>
                  </a:lnTo>
                  <a:lnTo>
                    <a:pt x="21" y="216"/>
                  </a:lnTo>
                  <a:lnTo>
                    <a:pt x="24" y="218"/>
                  </a:lnTo>
                  <a:lnTo>
                    <a:pt x="26" y="220"/>
                  </a:lnTo>
                  <a:lnTo>
                    <a:pt x="28" y="223"/>
                  </a:lnTo>
                  <a:lnTo>
                    <a:pt x="31" y="225"/>
                  </a:lnTo>
                  <a:lnTo>
                    <a:pt x="46" y="222"/>
                  </a:lnTo>
                  <a:lnTo>
                    <a:pt x="63" y="215"/>
                  </a:lnTo>
                  <a:lnTo>
                    <a:pt x="80" y="204"/>
                  </a:lnTo>
                  <a:lnTo>
                    <a:pt x="99" y="194"/>
                  </a:lnTo>
                  <a:lnTo>
                    <a:pt x="115" y="185"/>
                  </a:lnTo>
                  <a:lnTo>
                    <a:pt x="130" y="179"/>
                  </a:lnTo>
                  <a:lnTo>
                    <a:pt x="142" y="179"/>
                  </a:lnTo>
                  <a:lnTo>
                    <a:pt x="150" y="186"/>
                  </a:lnTo>
                  <a:lnTo>
                    <a:pt x="146" y="192"/>
                  </a:lnTo>
                  <a:lnTo>
                    <a:pt x="141" y="197"/>
                  </a:lnTo>
                  <a:lnTo>
                    <a:pt x="137" y="203"/>
                  </a:lnTo>
                  <a:lnTo>
                    <a:pt x="133" y="208"/>
                  </a:lnTo>
                  <a:lnTo>
                    <a:pt x="129" y="214"/>
                  </a:lnTo>
                  <a:lnTo>
                    <a:pt x="124" y="219"/>
                  </a:lnTo>
                  <a:lnTo>
                    <a:pt x="119" y="225"/>
                  </a:lnTo>
                  <a:lnTo>
                    <a:pt x="115" y="231"/>
                  </a:lnTo>
                  <a:lnTo>
                    <a:pt x="0" y="231"/>
                  </a:lnTo>
                  <a:lnTo>
                    <a:pt x="0" y="217"/>
                  </a:lnTo>
                  <a:lnTo>
                    <a:pt x="1" y="217"/>
                  </a:lnTo>
                  <a:lnTo>
                    <a:pt x="1" y="217"/>
                  </a:lnTo>
                  <a:lnTo>
                    <a:pt x="1" y="217"/>
                  </a:lnTo>
                  <a:lnTo>
                    <a:pt x="1" y="216"/>
                  </a:lnTo>
                  <a:lnTo>
                    <a:pt x="1" y="216"/>
                  </a:lnTo>
                  <a:lnTo>
                    <a:pt x="1" y="215"/>
                  </a:lnTo>
                  <a:lnTo>
                    <a:pt x="1" y="215"/>
                  </a:lnTo>
                  <a:lnTo>
                    <a:pt x="0" y="2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78" name="Freeform 567"/>
            <p:cNvSpPr>
              <a:spLocks/>
            </p:cNvSpPr>
            <p:nvPr/>
          </p:nvSpPr>
          <p:spPr bwMode="auto">
            <a:xfrm>
              <a:off x="3754" y="2658"/>
              <a:ext cx="15" cy="16"/>
            </a:xfrm>
            <a:custGeom>
              <a:avLst/>
              <a:gdLst/>
              <a:ahLst/>
              <a:cxnLst>
                <a:cxn ang="0">
                  <a:pos x="31" y="32"/>
                </a:cxn>
                <a:cxn ang="0">
                  <a:pos x="0" y="32"/>
                </a:cxn>
                <a:cxn ang="0">
                  <a:pos x="2" y="24"/>
                </a:cxn>
                <a:cxn ang="0">
                  <a:pos x="6" y="16"/>
                </a:cxn>
                <a:cxn ang="0">
                  <a:pos x="9" y="8"/>
                </a:cxn>
                <a:cxn ang="0">
                  <a:pos x="13" y="0"/>
                </a:cxn>
                <a:cxn ang="0">
                  <a:pos x="21" y="2"/>
                </a:cxn>
                <a:cxn ang="0">
                  <a:pos x="26" y="9"/>
                </a:cxn>
                <a:cxn ang="0">
                  <a:pos x="30" y="18"/>
                </a:cxn>
                <a:cxn ang="0">
                  <a:pos x="31" y="32"/>
                </a:cxn>
              </a:cxnLst>
              <a:rect l="0" t="0" r="r" b="b"/>
              <a:pathLst>
                <a:path w="31" h="32">
                  <a:moveTo>
                    <a:pt x="31" y="32"/>
                  </a:moveTo>
                  <a:lnTo>
                    <a:pt x="0" y="32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9" y="8"/>
                  </a:lnTo>
                  <a:lnTo>
                    <a:pt x="13" y="0"/>
                  </a:lnTo>
                  <a:lnTo>
                    <a:pt x="21" y="2"/>
                  </a:lnTo>
                  <a:lnTo>
                    <a:pt x="26" y="9"/>
                  </a:lnTo>
                  <a:lnTo>
                    <a:pt x="30" y="18"/>
                  </a:lnTo>
                  <a:lnTo>
                    <a:pt x="31" y="32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79" name="Freeform 568"/>
            <p:cNvSpPr>
              <a:spLocks/>
            </p:cNvSpPr>
            <p:nvPr/>
          </p:nvSpPr>
          <p:spPr bwMode="auto">
            <a:xfrm>
              <a:off x="3677" y="2444"/>
              <a:ext cx="115" cy="1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" y="0"/>
                </a:cxn>
                <a:cxn ang="0">
                  <a:pos x="64" y="7"/>
                </a:cxn>
                <a:cxn ang="0">
                  <a:pos x="71" y="14"/>
                </a:cxn>
                <a:cxn ang="0">
                  <a:pos x="78" y="21"/>
                </a:cxn>
                <a:cxn ang="0">
                  <a:pos x="85" y="26"/>
                </a:cxn>
                <a:cxn ang="0">
                  <a:pos x="92" y="32"/>
                </a:cxn>
                <a:cxn ang="0">
                  <a:pos x="96" y="36"/>
                </a:cxn>
                <a:cxn ang="0">
                  <a:pos x="101" y="40"/>
                </a:cxn>
                <a:cxn ang="0">
                  <a:pos x="104" y="42"/>
                </a:cxn>
                <a:cxn ang="0">
                  <a:pos x="104" y="47"/>
                </a:cxn>
                <a:cxn ang="0">
                  <a:pos x="103" y="52"/>
                </a:cxn>
                <a:cxn ang="0">
                  <a:pos x="101" y="56"/>
                </a:cxn>
                <a:cxn ang="0">
                  <a:pos x="95" y="66"/>
                </a:cxn>
                <a:cxn ang="0">
                  <a:pos x="94" y="66"/>
                </a:cxn>
                <a:cxn ang="0">
                  <a:pos x="93" y="66"/>
                </a:cxn>
                <a:cxn ang="0">
                  <a:pos x="91" y="66"/>
                </a:cxn>
                <a:cxn ang="0">
                  <a:pos x="89" y="66"/>
                </a:cxn>
                <a:cxn ang="0">
                  <a:pos x="88" y="69"/>
                </a:cxn>
                <a:cxn ang="0">
                  <a:pos x="87" y="71"/>
                </a:cxn>
                <a:cxn ang="0">
                  <a:pos x="82" y="78"/>
                </a:cxn>
                <a:cxn ang="0">
                  <a:pos x="74" y="89"/>
                </a:cxn>
                <a:cxn ang="0">
                  <a:pos x="73" y="89"/>
                </a:cxn>
                <a:cxn ang="0">
                  <a:pos x="72" y="89"/>
                </a:cxn>
                <a:cxn ang="0">
                  <a:pos x="71" y="89"/>
                </a:cxn>
                <a:cxn ang="0">
                  <a:pos x="70" y="89"/>
                </a:cxn>
                <a:cxn ang="0">
                  <a:pos x="66" y="94"/>
                </a:cxn>
                <a:cxn ang="0">
                  <a:pos x="62" y="99"/>
                </a:cxn>
                <a:cxn ang="0">
                  <a:pos x="56" y="105"/>
                </a:cxn>
                <a:cxn ang="0">
                  <a:pos x="51" y="110"/>
                </a:cxn>
                <a:cxn ang="0">
                  <a:pos x="48" y="117"/>
                </a:cxn>
                <a:cxn ang="0">
                  <a:pos x="46" y="123"/>
                </a:cxn>
                <a:cxn ang="0">
                  <a:pos x="47" y="130"/>
                </a:cxn>
                <a:cxn ang="0">
                  <a:pos x="51" y="137"/>
                </a:cxn>
                <a:cxn ang="0">
                  <a:pos x="88" y="129"/>
                </a:cxn>
                <a:cxn ang="0">
                  <a:pos x="118" y="122"/>
                </a:cxn>
                <a:cxn ang="0">
                  <a:pos x="145" y="116"/>
                </a:cxn>
                <a:cxn ang="0">
                  <a:pos x="165" y="112"/>
                </a:cxn>
                <a:cxn ang="0">
                  <a:pos x="184" y="107"/>
                </a:cxn>
                <a:cxn ang="0">
                  <a:pos x="200" y="104"/>
                </a:cxn>
                <a:cxn ang="0">
                  <a:pos x="215" y="101"/>
                </a:cxn>
                <a:cxn ang="0">
                  <a:pos x="230" y="98"/>
                </a:cxn>
                <a:cxn ang="0">
                  <a:pos x="230" y="143"/>
                </a:cxn>
                <a:cxn ang="0">
                  <a:pos x="223" y="147"/>
                </a:cxn>
                <a:cxn ang="0">
                  <a:pos x="216" y="152"/>
                </a:cxn>
                <a:cxn ang="0">
                  <a:pos x="208" y="158"/>
                </a:cxn>
                <a:cxn ang="0">
                  <a:pos x="199" y="165"/>
                </a:cxn>
                <a:cxn ang="0">
                  <a:pos x="199" y="166"/>
                </a:cxn>
                <a:cxn ang="0">
                  <a:pos x="199" y="167"/>
                </a:cxn>
                <a:cxn ang="0">
                  <a:pos x="199" y="168"/>
                </a:cxn>
                <a:cxn ang="0">
                  <a:pos x="199" y="169"/>
                </a:cxn>
                <a:cxn ang="0">
                  <a:pos x="190" y="175"/>
                </a:cxn>
                <a:cxn ang="0">
                  <a:pos x="178" y="181"/>
                </a:cxn>
                <a:cxn ang="0">
                  <a:pos x="167" y="188"/>
                </a:cxn>
                <a:cxn ang="0">
                  <a:pos x="153" y="196"/>
                </a:cxn>
                <a:cxn ang="0">
                  <a:pos x="139" y="204"/>
                </a:cxn>
                <a:cxn ang="0">
                  <a:pos x="124" y="212"/>
                </a:cxn>
                <a:cxn ang="0">
                  <a:pos x="109" y="221"/>
                </a:cxn>
                <a:cxn ang="0">
                  <a:pos x="95" y="230"/>
                </a:cxn>
                <a:cxn ang="0">
                  <a:pos x="0" y="230"/>
                </a:cxn>
                <a:cxn ang="0">
                  <a:pos x="0" y="0"/>
                </a:cxn>
              </a:cxnLst>
              <a:rect l="0" t="0" r="r" b="b"/>
              <a:pathLst>
                <a:path w="230" h="230">
                  <a:moveTo>
                    <a:pt x="0" y="0"/>
                  </a:moveTo>
                  <a:lnTo>
                    <a:pt x="57" y="0"/>
                  </a:lnTo>
                  <a:lnTo>
                    <a:pt x="64" y="7"/>
                  </a:lnTo>
                  <a:lnTo>
                    <a:pt x="71" y="14"/>
                  </a:lnTo>
                  <a:lnTo>
                    <a:pt x="78" y="21"/>
                  </a:lnTo>
                  <a:lnTo>
                    <a:pt x="85" y="26"/>
                  </a:lnTo>
                  <a:lnTo>
                    <a:pt x="92" y="32"/>
                  </a:lnTo>
                  <a:lnTo>
                    <a:pt x="96" y="36"/>
                  </a:lnTo>
                  <a:lnTo>
                    <a:pt x="101" y="40"/>
                  </a:lnTo>
                  <a:lnTo>
                    <a:pt x="104" y="42"/>
                  </a:lnTo>
                  <a:lnTo>
                    <a:pt x="104" y="47"/>
                  </a:lnTo>
                  <a:lnTo>
                    <a:pt x="103" y="52"/>
                  </a:lnTo>
                  <a:lnTo>
                    <a:pt x="101" y="56"/>
                  </a:lnTo>
                  <a:lnTo>
                    <a:pt x="95" y="66"/>
                  </a:lnTo>
                  <a:lnTo>
                    <a:pt x="94" y="66"/>
                  </a:lnTo>
                  <a:lnTo>
                    <a:pt x="93" y="66"/>
                  </a:lnTo>
                  <a:lnTo>
                    <a:pt x="91" y="66"/>
                  </a:lnTo>
                  <a:lnTo>
                    <a:pt x="89" y="66"/>
                  </a:lnTo>
                  <a:lnTo>
                    <a:pt x="88" y="69"/>
                  </a:lnTo>
                  <a:lnTo>
                    <a:pt x="87" y="71"/>
                  </a:lnTo>
                  <a:lnTo>
                    <a:pt x="82" y="78"/>
                  </a:lnTo>
                  <a:lnTo>
                    <a:pt x="74" y="89"/>
                  </a:lnTo>
                  <a:lnTo>
                    <a:pt x="73" y="89"/>
                  </a:lnTo>
                  <a:lnTo>
                    <a:pt x="72" y="89"/>
                  </a:lnTo>
                  <a:lnTo>
                    <a:pt x="71" y="89"/>
                  </a:lnTo>
                  <a:lnTo>
                    <a:pt x="70" y="89"/>
                  </a:lnTo>
                  <a:lnTo>
                    <a:pt x="66" y="94"/>
                  </a:lnTo>
                  <a:lnTo>
                    <a:pt x="62" y="99"/>
                  </a:lnTo>
                  <a:lnTo>
                    <a:pt x="56" y="105"/>
                  </a:lnTo>
                  <a:lnTo>
                    <a:pt x="51" y="110"/>
                  </a:lnTo>
                  <a:lnTo>
                    <a:pt x="48" y="117"/>
                  </a:lnTo>
                  <a:lnTo>
                    <a:pt x="46" y="123"/>
                  </a:lnTo>
                  <a:lnTo>
                    <a:pt x="47" y="130"/>
                  </a:lnTo>
                  <a:lnTo>
                    <a:pt x="51" y="137"/>
                  </a:lnTo>
                  <a:lnTo>
                    <a:pt x="88" y="129"/>
                  </a:lnTo>
                  <a:lnTo>
                    <a:pt x="118" y="122"/>
                  </a:lnTo>
                  <a:lnTo>
                    <a:pt x="145" y="116"/>
                  </a:lnTo>
                  <a:lnTo>
                    <a:pt x="165" y="112"/>
                  </a:lnTo>
                  <a:lnTo>
                    <a:pt x="184" y="107"/>
                  </a:lnTo>
                  <a:lnTo>
                    <a:pt x="200" y="104"/>
                  </a:lnTo>
                  <a:lnTo>
                    <a:pt x="215" y="101"/>
                  </a:lnTo>
                  <a:lnTo>
                    <a:pt x="230" y="98"/>
                  </a:lnTo>
                  <a:lnTo>
                    <a:pt x="230" y="143"/>
                  </a:lnTo>
                  <a:lnTo>
                    <a:pt x="223" y="147"/>
                  </a:lnTo>
                  <a:lnTo>
                    <a:pt x="216" y="152"/>
                  </a:lnTo>
                  <a:lnTo>
                    <a:pt x="208" y="158"/>
                  </a:lnTo>
                  <a:lnTo>
                    <a:pt x="199" y="165"/>
                  </a:lnTo>
                  <a:lnTo>
                    <a:pt x="199" y="166"/>
                  </a:lnTo>
                  <a:lnTo>
                    <a:pt x="199" y="167"/>
                  </a:lnTo>
                  <a:lnTo>
                    <a:pt x="199" y="168"/>
                  </a:lnTo>
                  <a:lnTo>
                    <a:pt x="199" y="169"/>
                  </a:lnTo>
                  <a:lnTo>
                    <a:pt x="190" y="175"/>
                  </a:lnTo>
                  <a:lnTo>
                    <a:pt x="178" y="181"/>
                  </a:lnTo>
                  <a:lnTo>
                    <a:pt x="167" y="188"/>
                  </a:lnTo>
                  <a:lnTo>
                    <a:pt x="153" y="196"/>
                  </a:lnTo>
                  <a:lnTo>
                    <a:pt x="139" y="204"/>
                  </a:lnTo>
                  <a:lnTo>
                    <a:pt x="124" y="212"/>
                  </a:lnTo>
                  <a:lnTo>
                    <a:pt x="109" y="221"/>
                  </a:lnTo>
                  <a:lnTo>
                    <a:pt x="95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80" name="Freeform 569"/>
            <p:cNvSpPr>
              <a:spLocks/>
            </p:cNvSpPr>
            <p:nvPr/>
          </p:nvSpPr>
          <p:spPr bwMode="auto">
            <a:xfrm>
              <a:off x="3677" y="2329"/>
              <a:ext cx="96" cy="11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4" y="26"/>
                </a:cxn>
                <a:cxn ang="0">
                  <a:pos x="32" y="49"/>
                </a:cxn>
                <a:cxn ang="0">
                  <a:pos x="66" y="44"/>
                </a:cxn>
                <a:cxn ang="0">
                  <a:pos x="101" y="29"/>
                </a:cxn>
                <a:cxn ang="0">
                  <a:pos x="134" y="13"/>
                </a:cxn>
                <a:cxn ang="0">
                  <a:pos x="167" y="0"/>
                </a:cxn>
                <a:cxn ang="0">
                  <a:pos x="190" y="6"/>
                </a:cxn>
                <a:cxn ang="0">
                  <a:pos x="182" y="19"/>
                </a:cxn>
                <a:cxn ang="0">
                  <a:pos x="172" y="32"/>
                </a:cxn>
                <a:cxn ang="0">
                  <a:pos x="161" y="44"/>
                </a:cxn>
                <a:cxn ang="0">
                  <a:pos x="155" y="51"/>
                </a:cxn>
                <a:cxn ang="0">
                  <a:pos x="153" y="51"/>
                </a:cxn>
                <a:cxn ang="0">
                  <a:pos x="148" y="57"/>
                </a:cxn>
                <a:cxn ang="0">
                  <a:pos x="135" y="72"/>
                </a:cxn>
                <a:cxn ang="0">
                  <a:pos x="119" y="87"/>
                </a:cxn>
                <a:cxn ang="0">
                  <a:pos x="108" y="101"/>
                </a:cxn>
                <a:cxn ang="0">
                  <a:pos x="104" y="107"/>
                </a:cxn>
                <a:cxn ang="0">
                  <a:pos x="101" y="107"/>
                </a:cxn>
                <a:cxn ang="0">
                  <a:pos x="100" y="108"/>
                </a:cxn>
                <a:cxn ang="0">
                  <a:pos x="100" y="111"/>
                </a:cxn>
                <a:cxn ang="0">
                  <a:pos x="95" y="115"/>
                </a:cxn>
                <a:cxn ang="0">
                  <a:pos x="82" y="126"/>
                </a:cxn>
                <a:cxn ang="0">
                  <a:pos x="68" y="141"/>
                </a:cxn>
                <a:cxn ang="0">
                  <a:pos x="54" y="155"/>
                </a:cxn>
                <a:cxn ang="0">
                  <a:pos x="47" y="162"/>
                </a:cxn>
                <a:cxn ang="0">
                  <a:pos x="47" y="164"/>
                </a:cxn>
                <a:cxn ang="0">
                  <a:pos x="38" y="170"/>
                </a:cxn>
                <a:cxn ang="0">
                  <a:pos x="31" y="185"/>
                </a:cxn>
                <a:cxn ang="0">
                  <a:pos x="36" y="202"/>
                </a:cxn>
                <a:cxn ang="0">
                  <a:pos x="49" y="221"/>
                </a:cxn>
                <a:cxn ang="0">
                  <a:pos x="0" y="230"/>
                </a:cxn>
              </a:cxnLst>
              <a:rect l="0" t="0" r="r" b="b"/>
              <a:pathLst>
                <a:path w="192" h="230">
                  <a:moveTo>
                    <a:pt x="0" y="0"/>
                  </a:moveTo>
                  <a:lnTo>
                    <a:pt x="41" y="0"/>
                  </a:lnTo>
                  <a:lnTo>
                    <a:pt x="38" y="13"/>
                  </a:lnTo>
                  <a:lnTo>
                    <a:pt x="34" y="26"/>
                  </a:lnTo>
                  <a:lnTo>
                    <a:pt x="32" y="39"/>
                  </a:lnTo>
                  <a:lnTo>
                    <a:pt x="32" y="49"/>
                  </a:lnTo>
                  <a:lnTo>
                    <a:pt x="49" y="48"/>
                  </a:lnTo>
                  <a:lnTo>
                    <a:pt x="66" y="44"/>
                  </a:lnTo>
                  <a:lnTo>
                    <a:pt x="84" y="37"/>
                  </a:lnTo>
                  <a:lnTo>
                    <a:pt x="101" y="29"/>
                  </a:lnTo>
                  <a:lnTo>
                    <a:pt x="118" y="21"/>
                  </a:lnTo>
                  <a:lnTo>
                    <a:pt x="134" y="13"/>
                  </a:lnTo>
                  <a:lnTo>
                    <a:pt x="152" y="5"/>
                  </a:lnTo>
                  <a:lnTo>
                    <a:pt x="167" y="0"/>
                  </a:lnTo>
                  <a:lnTo>
                    <a:pt x="192" y="0"/>
                  </a:lnTo>
                  <a:lnTo>
                    <a:pt x="190" y="6"/>
                  </a:lnTo>
                  <a:lnTo>
                    <a:pt x="186" y="13"/>
                  </a:lnTo>
                  <a:lnTo>
                    <a:pt x="182" y="19"/>
                  </a:lnTo>
                  <a:lnTo>
                    <a:pt x="177" y="26"/>
                  </a:lnTo>
                  <a:lnTo>
                    <a:pt x="172" y="32"/>
                  </a:lnTo>
                  <a:lnTo>
                    <a:pt x="167" y="39"/>
                  </a:lnTo>
                  <a:lnTo>
                    <a:pt x="161" y="44"/>
                  </a:lnTo>
                  <a:lnTo>
                    <a:pt x="156" y="51"/>
                  </a:lnTo>
                  <a:lnTo>
                    <a:pt x="155" y="51"/>
                  </a:lnTo>
                  <a:lnTo>
                    <a:pt x="154" y="51"/>
                  </a:lnTo>
                  <a:lnTo>
                    <a:pt x="153" y="51"/>
                  </a:lnTo>
                  <a:lnTo>
                    <a:pt x="152" y="51"/>
                  </a:lnTo>
                  <a:lnTo>
                    <a:pt x="148" y="57"/>
                  </a:lnTo>
                  <a:lnTo>
                    <a:pt x="142" y="64"/>
                  </a:lnTo>
                  <a:lnTo>
                    <a:pt x="135" y="72"/>
                  </a:lnTo>
                  <a:lnTo>
                    <a:pt x="127" y="79"/>
                  </a:lnTo>
                  <a:lnTo>
                    <a:pt x="119" y="87"/>
                  </a:lnTo>
                  <a:lnTo>
                    <a:pt x="112" y="94"/>
                  </a:lnTo>
                  <a:lnTo>
                    <a:pt x="108" y="101"/>
                  </a:lnTo>
                  <a:lnTo>
                    <a:pt x="106" y="107"/>
                  </a:lnTo>
                  <a:lnTo>
                    <a:pt x="104" y="107"/>
                  </a:lnTo>
                  <a:lnTo>
                    <a:pt x="103" y="107"/>
                  </a:lnTo>
                  <a:lnTo>
                    <a:pt x="101" y="107"/>
                  </a:lnTo>
                  <a:lnTo>
                    <a:pt x="100" y="107"/>
                  </a:lnTo>
                  <a:lnTo>
                    <a:pt x="100" y="108"/>
                  </a:lnTo>
                  <a:lnTo>
                    <a:pt x="100" y="109"/>
                  </a:lnTo>
                  <a:lnTo>
                    <a:pt x="100" y="111"/>
                  </a:lnTo>
                  <a:lnTo>
                    <a:pt x="100" y="112"/>
                  </a:lnTo>
                  <a:lnTo>
                    <a:pt x="95" y="115"/>
                  </a:lnTo>
                  <a:lnTo>
                    <a:pt x="89" y="119"/>
                  </a:lnTo>
                  <a:lnTo>
                    <a:pt x="82" y="126"/>
                  </a:lnTo>
                  <a:lnTo>
                    <a:pt x="76" y="133"/>
                  </a:lnTo>
                  <a:lnTo>
                    <a:pt x="68" y="141"/>
                  </a:lnTo>
                  <a:lnTo>
                    <a:pt x="61" y="148"/>
                  </a:lnTo>
                  <a:lnTo>
                    <a:pt x="54" y="155"/>
                  </a:lnTo>
                  <a:lnTo>
                    <a:pt x="47" y="161"/>
                  </a:lnTo>
                  <a:lnTo>
                    <a:pt x="47" y="162"/>
                  </a:lnTo>
                  <a:lnTo>
                    <a:pt x="47" y="163"/>
                  </a:lnTo>
                  <a:lnTo>
                    <a:pt x="47" y="164"/>
                  </a:lnTo>
                  <a:lnTo>
                    <a:pt x="47" y="165"/>
                  </a:lnTo>
                  <a:lnTo>
                    <a:pt x="38" y="170"/>
                  </a:lnTo>
                  <a:lnTo>
                    <a:pt x="33" y="177"/>
                  </a:lnTo>
                  <a:lnTo>
                    <a:pt x="31" y="185"/>
                  </a:lnTo>
                  <a:lnTo>
                    <a:pt x="32" y="193"/>
                  </a:lnTo>
                  <a:lnTo>
                    <a:pt x="36" y="202"/>
                  </a:lnTo>
                  <a:lnTo>
                    <a:pt x="42" y="211"/>
                  </a:lnTo>
                  <a:lnTo>
                    <a:pt x="49" y="221"/>
                  </a:lnTo>
                  <a:lnTo>
                    <a:pt x="57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81" name="Freeform 570"/>
            <p:cNvSpPr>
              <a:spLocks/>
            </p:cNvSpPr>
            <p:nvPr/>
          </p:nvSpPr>
          <p:spPr bwMode="auto">
            <a:xfrm>
              <a:off x="3760" y="2328"/>
              <a:ext cx="14" cy="1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0" y="3"/>
                </a:cxn>
                <a:cxn ang="0">
                  <a:pos x="6" y="1"/>
                </a:cxn>
                <a:cxn ang="0">
                  <a:pos x="13" y="0"/>
                </a:cxn>
                <a:cxn ang="0">
                  <a:pos x="20" y="0"/>
                </a:cxn>
                <a:cxn ang="0">
                  <a:pos x="26" y="0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25" y="3"/>
                </a:cxn>
              </a:cxnLst>
              <a:rect l="0" t="0" r="r" b="b"/>
              <a:pathLst>
                <a:path w="26" h="3">
                  <a:moveTo>
                    <a:pt x="25" y="3"/>
                  </a:moveTo>
                  <a:lnTo>
                    <a:pt x="0" y="3"/>
                  </a:lnTo>
                  <a:lnTo>
                    <a:pt x="6" y="1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5" y="2"/>
                  </a:lnTo>
                  <a:lnTo>
                    <a:pt x="25" y="3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82" name="Freeform 571"/>
            <p:cNvSpPr>
              <a:spLocks/>
            </p:cNvSpPr>
            <p:nvPr/>
          </p:nvSpPr>
          <p:spPr bwMode="auto">
            <a:xfrm>
              <a:off x="3677" y="2304"/>
              <a:ext cx="22" cy="25"/>
            </a:xfrm>
            <a:custGeom>
              <a:avLst/>
              <a:gdLst/>
              <a:ahLst/>
              <a:cxnLst>
                <a:cxn ang="0">
                  <a:pos x="41" y="50"/>
                </a:cxn>
                <a:cxn ang="0">
                  <a:pos x="0" y="50"/>
                </a:cxn>
                <a:cxn ang="0">
                  <a:pos x="0" y="2"/>
                </a:cxn>
                <a:cxn ang="0">
                  <a:pos x="2" y="1"/>
                </a:cxn>
                <a:cxn ang="0">
                  <a:pos x="5" y="1"/>
                </a:cxn>
                <a:cxn ang="0">
                  <a:pos x="8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1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4" y="3"/>
                </a:cxn>
                <a:cxn ang="0">
                  <a:pos x="33" y="7"/>
                </a:cxn>
                <a:cxn ang="0">
                  <a:pos x="39" y="12"/>
                </a:cxn>
                <a:cxn ang="0">
                  <a:pos x="42" y="18"/>
                </a:cxn>
                <a:cxn ang="0">
                  <a:pos x="44" y="26"/>
                </a:cxn>
                <a:cxn ang="0">
                  <a:pos x="44" y="33"/>
                </a:cxn>
                <a:cxn ang="0">
                  <a:pos x="43" y="42"/>
                </a:cxn>
                <a:cxn ang="0">
                  <a:pos x="41" y="50"/>
                </a:cxn>
              </a:cxnLst>
              <a:rect l="0" t="0" r="r" b="b"/>
              <a:pathLst>
                <a:path w="44" h="50">
                  <a:moveTo>
                    <a:pt x="41" y="50"/>
                  </a:moveTo>
                  <a:lnTo>
                    <a:pt x="0" y="50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4" y="3"/>
                  </a:lnTo>
                  <a:lnTo>
                    <a:pt x="33" y="7"/>
                  </a:lnTo>
                  <a:lnTo>
                    <a:pt x="39" y="12"/>
                  </a:lnTo>
                  <a:lnTo>
                    <a:pt x="42" y="18"/>
                  </a:lnTo>
                  <a:lnTo>
                    <a:pt x="44" y="26"/>
                  </a:lnTo>
                  <a:lnTo>
                    <a:pt x="44" y="33"/>
                  </a:lnTo>
                  <a:lnTo>
                    <a:pt x="43" y="42"/>
                  </a:lnTo>
                  <a:lnTo>
                    <a:pt x="41" y="5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83" name="Freeform 572"/>
            <p:cNvSpPr>
              <a:spLocks/>
            </p:cNvSpPr>
            <p:nvPr/>
          </p:nvSpPr>
          <p:spPr bwMode="auto">
            <a:xfrm>
              <a:off x="3587" y="3248"/>
              <a:ext cx="20" cy="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9" y="0"/>
                </a:cxn>
                <a:cxn ang="0">
                  <a:pos x="34" y="1"/>
                </a:cxn>
                <a:cxn ang="0">
                  <a:pos x="29" y="3"/>
                </a:cxn>
                <a:cxn ang="0">
                  <a:pos x="24" y="4"/>
                </a:cxn>
                <a:cxn ang="0">
                  <a:pos x="20" y="5"/>
                </a:cxn>
                <a:cxn ang="0">
                  <a:pos x="14" y="7"/>
                </a:cxn>
                <a:cxn ang="0">
                  <a:pos x="9" y="7"/>
                </a:cxn>
                <a:cxn ang="0">
                  <a:pos x="5" y="7"/>
                </a:cxn>
                <a:cxn ang="0">
                  <a:pos x="0" y="7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9" h="7">
                  <a:moveTo>
                    <a:pt x="2" y="0"/>
                  </a:moveTo>
                  <a:lnTo>
                    <a:pt x="39" y="0"/>
                  </a:lnTo>
                  <a:lnTo>
                    <a:pt x="34" y="1"/>
                  </a:lnTo>
                  <a:lnTo>
                    <a:pt x="29" y="3"/>
                  </a:lnTo>
                  <a:lnTo>
                    <a:pt x="24" y="4"/>
                  </a:lnTo>
                  <a:lnTo>
                    <a:pt x="20" y="5"/>
                  </a:lnTo>
                  <a:lnTo>
                    <a:pt x="14" y="7"/>
                  </a:lnTo>
                  <a:lnTo>
                    <a:pt x="9" y="7"/>
                  </a:lnTo>
                  <a:lnTo>
                    <a:pt x="5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84" name="Freeform 573"/>
            <p:cNvSpPr>
              <a:spLocks/>
            </p:cNvSpPr>
            <p:nvPr/>
          </p:nvSpPr>
          <p:spPr bwMode="auto">
            <a:xfrm>
              <a:off x="3661" y="3248"/>
              <a:ext cx="16" cy="2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2" y="0"/>
                </a:cxn>
                <a:cxn ang="0">
                  <a:pos x="32" y="54"/>
                </a:cxn>
                <a:cxn ang="0">
                  <a:pos x="20" y="50"/>
                </a:cxn>
                <a:cxn ang="0">
                  <a:pos x="11" y="46"/>
                </a:cxn>
                <a:cxn ang="0">
                  <a:pos x="5" y="39"/>
                </a:cxn>
                <a:cxn ang="0">
                  <a:pos x="2" y="32"/>
                </a:cxn>
                <a:cxn ang="0">
                  <a:pos x="0" y="25"/>
                </a:cxn>
                <a:cxn ang="0">
                  <a:pos x="2" y="17"/>
                </a:cxn>
                <a:cxn ang="0">
                  <a:pos x="3" y="8"/>
                </a:cxn>
                <a:cxn ang="0">
                  <a:pos x="5" y="0"/>
                </a:cxn>
              </a:cxnLst>
              <a:rect l="0" t="0" r="r" b="b"/>
              <a:pathLst>
                <a:path w="32" h="54">
                  <a:moveTo>
                    <a:pt x="5" y="0"/>
                  </a:moveTo>
                  <a:lnTo>
                    <a:pt x="32" y="0"/>
                  </a:lnTo>
                  <a:lnTo>
                    <a:pt x="32" y="54"/>
                  </a:lnTo>
                  <a:lnTo>
                    <a:pt x="20" y="50"/>
                  </a:lnTo>
                  <a:lnTo>
                    <a:pt x="11" y="46"/>
                  </a:lnTo>
                  <a:lnTo>
                    <a:pt x="5" y="39"/>
                  </a:lnTo>
                  <a:lnTo>
                    <a:pt x="2" y="32"/>
                  </a:lnTo>
                  <a:lnTo>
                    <a:pt x="0" y="25"/>
                  </a:lnTo>
                  <a:lnTo>
                    <a:pt x="2" y="17"/>
                  </a:lnTo>
                  <a:lnTo>
                    <a:pt x="3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85" name="Freeform 574"/>
            <p:cNvSpPr>
              <a:spLocks/>
            </p:cNvSpPr>
            <p:nvPr/>
          </p:nvSpPr>
          <p:spPr bwMode="auto">
            <a:xfrm>
              <a:off x="3588" y="3133"/>
              <a:ext cx="89" cy="115"/>
            </a:xfrm>
            <a:custGeom>
              <a:avLst/>
              <a:gdLst/>
              <a:ahLst/>
              <a:cxnLst>
                <a:cxn ang="0">
                  <a:pos x="178" y="0"/>
                </a:cxn>
                <a:cxn ang="0">
                  <a:pos x="151" y="231"/>
                </a:cxn>
                <a:cxn ang="0">
                  <a:pos x="158" y="206"/>
                </a:cxn>
                <a:cxn ang="0">
                  <a:pos x="161" y="186"/>
                </a:cxn>
                <a:cxn ang="0">
                  <a:pos x="130" y="189"/>
                </a:cxn>
                <a:cxn ang="0">
                  <a:pos x="98" y="202"/>
                </a:cxn>
                <a:cxn ang="0">
                  <a:pos x="67" y="217"/>
                </a:cxn>
                <a:cxn ang="0">
                  <a:pos x="37" y="231"/>
                </a:cxn>
                <a:cxn ang="0">
                  <a:pos x="4" y="225"/>
                </a:cxn>
                <a:cxn ang="0">
                  <a:pos x="11" y="213"/>
                </a:cxn>
                <a:cxn ang="0">
                  <a:pos x="21" y="201"/>
                </a:cxn>
                <a:cxn ang="0">
                  <a:pos x="30" y="189"/>
                </a:cxn>
                <a:cxn ang="0">
                  <a:pos x="36" y="183"/>
                </a:cxn>
                <a:cxn ang="0">
                  <a:pos x="39" y="183"/>
                </a:cxn>
                <a:cxn ang="0">
                  <a:pos x="44" y="178"/>
                </a:cxn>
                <a:cxn ang="0">
                  <a:pos x="57" y="163"/>
                </a:cxn>
                <a:cxn ang="0">
                  <a:pos x="73" y="148"/>
                </a:cxn>
                <a:cxn ang="0">
                  <a:pos x="84" y="134"/>
                </a:cxn>
                <a:cxn ang="0">
                  <a:pos x="88" y="128"/>
                </a:cxn>
                <a:cxn ang="0">
                  <a:pos x="90" y="128"/>
                </a:cxn>
                <a:cxn ang="0">
                  <a:pos x="91" y="127"/>
                </a:cxn>
                <a:cxn ang="0">
                  <a:pos x="91" y="123"/>
                </a:cxn>
                <a:cxn ang="0">
                  <a:pos x="96" y="120"/>
                </a:cxn>
                <a:cxn ang="0">
                  <a:pos x="108" y="109"/>
                </a:cxn>
                <a:cxn ang="0">
                  <a:pos x="123" y="94"/>
                </a:cxn>
                <a:cxn ang="0">
                  <a:pos x="137" y="80"/>
                </a:cxn>
                <a:cxn ang="0">
                  <a:pos x="144" y="73"/>
                </a:cxn>
                <a:cxn ang="0">
                  <a:pos x="144" y="70"/>
                </a:cxn>
                <a:cxn ang="0">
                  <a:pos x="155" y="64"/>
                </a:cxn>
                <a:cxn ang="0">
                  <a:pos x="161" y="49"/>
                </a:cxn>
                <a:cxn ang="0">
                  <a:pos x="155" y="30"/>
                </a:cxn>
                <a:cxn ang="0">
                  <a:pos x="140" y="9"/>
                </a:cxn>
              </a:cxnLst>
              <a:rect l="0" t="0" r="r" b="b"/>
              <a:pathLst>
                <a:path w="178" h="231">
                  <a:moveTo>
                    <a:pt x="130" y="0"/>
                  </a:moveTo>
                  <a:lnTo>
                    <a:pt x="178" y="0"/>
                  </a:lnTo>
                  <a:lnTo>
                    <a:pt x="178" y="231"/>
                  </a:lnTo>
                  <a:lnTo>
                    <a:pt x="151" y="231"/>
                  </a:lnTo>
                  <a:lnTo>
                    <a:pt x="155" y="218"/>
                  </a:lnTo>
                  <a:lnTo>
                    <a:pt x="158" y="206"/>
                  </a:lnTo>
                  <a:lnTo>
                    <a:pt x="161" y="195"/>
                  </a:lnTo>
                  <a:lnTo>
                    <a:pt x="161" y="186"/>
                  </a:lnTo>
                  <a:lnTo>
                    <a:pt x="145" y="187"/>
                  </a:lnTo>
                  <a:lnTo>
                    <a:pt x="130" y="189"/>
                  </a:lnTo>
                  <a:lnTo>
                    <a:pt x="114" y="195"/>
                  </a:lnTo>
                  <a:lnTo>
                    <a:pt x="98" y="202"/>
                  </a:lnTo>
                  <a:lnTo>
                    <a:pt x="82" y="209"/>
                  </a:lnTo>
                  <a:lnTo>
                    <a:pt x="67" y="217"/>
                  </a:lnTo>
                  <a:lnTo>
                    <a:pt x="52" y="225"/>
                  </a:lnTo>
                  <a:lnTo>
                    <a:pt x="37" y="231"/>
                  </a:lnTo>
                  <a:lnTo>
                    <a:pt x="0" y="231"/>
                  </a:lnTo>
                  <a:lnTo>
                    <a:pt x="4" y="225"/>
                  </a:lnTo>
                  <a:lnTo>
                    <a:pt x="7" y="219"/>
                  </a:lnTo>
                  <a:lnTo>
                    <a:pt x="11" y="213"/>
                  </a:lnTo>
                  <a:lnTo>
                    <a:pt x="16" y="206"/>
                  </a:lnTo>
                  <a:lnTo>
                    <a:pt x="21" y="201"/>
                  </a:lnTo>
                  <a:lnTo>
                    <a:pt x="26" y="195"/>
                  </a:lnTo>
                  <a:lnTo>
                    <a:pt x="30" y="189"/>
                  </a:lnTo>
                  <a:lnTo>
                    <a:pt x="35" y="183"/>
                  </a:lnTo>
                  <a:lnTo>
                    <a:pt x="36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41" y="183"/>
                  </a:lnTo>
                  <a:lnTo>
                    <a:pt x="44" y="178"/>
                  </a:lnTo>
                  <a:lnTo>
                    <a:pt x="50" y="171"/>
                  </a:lnTo>
                  <a:lnTo>
                    <a:pt x="57" y="163"/>
                  </a:lnTo>
                  <a:lnTo>
                    <a:pt x="65" y="156"/>
                  </a:lnTo>
                  <a:lnTo>
                    <a:pt x="73" y="148"/>
                  </a:lnTo>
                  <a:lnTo>
                    <a:pt x="80" y="141"/>
                  </a:lnTo>
                  <a:lnTo>
                    <a:pt x="84" y="134"/>
                  </a:lnTo>
                  <a:lnTo>
                    <a:pt x="87" y="128"/>
                  </a:lnTo>
                  <a:lnTo>
                    <a:pt x="88" y="128"/>
                  </a:lnTo>
                  <a:lnTo>
                    <a:pt x="89" y="128"/>
                  </a:lnTo>
                  <a:lnTo>
                    <a:pt x="90" y="128"/>
                  </a:lnTo>
                  <a:lnTo>
                    <a:pt x="91" y="128"/>
                  </a:lnTo>
                  <a:lnTo>
                    <a:pt x="91" y="127"/>
                  </a:lnTo>
                  <a:lnTo>
                    <a:pt x="91" y="125"/>
                  </a:lnTo>
                  <a:lnTo>
                    <a:pt x="91" y="123"/>
                  </a:lnTo>
                  <a:lnTo>
                    <a:pt x="91" y="122"/>
                  </a:lnTo>
                  <a:lnTo>
                    <a:pt x="96" y="120"/>
                  </a:lnTo>
                  <a:lnTo>
                    <a:pt x="102" y="115"/>
                  </a:lnTo>
                  <a:lnTo>
                    <a:pt x="108" y="109"/>
                  </a:lnTo>
                  <a:lnTo>
                    <a:pt x="117" y="102"/>
                  </a:lnTo>
                  <a:lnTo>
                    <a:pt x="123" y="94"/>
                  </a:lnTo>
                  <a:lnTo>
                    <a:pt x="130" y="85"/>
                  </a:lnTo>
                  <a:lnTo>
                    <a:pt x="137" y="80"/>
                  </a:lnTo>
                  <a:lnTo>
                    <a:pt x="144" y="74"/>
                  </a:lnTo>
                  <a:lnTo>
                    <a:pt x="144" y="73"/>
                  </a:lnTo>
                  <a:lnTo>
                    <a:pt x="144" y="72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55" y="64"/>
                  </a:lnTo>
                  <a:lnTo>
                    <a:pt x="159" y="57"/>
                  </a:lnTo>
                  <a:lnTo>
                    <a:pt x="161" y="49"/>
                  </a:lnTo>
                  <a:lnTo>
                    <a:pt x="159" y="39"/>
                  </a:lnTo>
                  <a:lnTo>
                    <a:pt x="155" y="30"/>
                  </a:lnTo>
                  <a:lnTo>
                    <a:pt x="148" y="20"/>
                  </a:lnTo>
                  <a:lnTo>
                    <a:pt x="140" y="9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86" name="Freeform 575"/>
            <p:cNvSpPr>
              <a:spLocks/>
            </p:cNvSpPr>
            <p:nvPr/>
          </p:nvSpPr>
          <p:spPr bwMode="auto">
            <a:xfrm>
              <a:off x="3562" y="3018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83" y="229"/>
                </a:cxn>
                <a:cxn ang="0">
                  <a:pos x="170" y="216"/>
                </a:cxn>
                <a:cxn ang="0">
                  <a:pos x="157" y="206"/>
                </a:cxn>
                <a:cxn ang="0">
                  <a:pos x="148" y="197"/>
                </a:cxn>
                <a:cxn ang="0">
                  <a:pos x="141" y="191"/>
                </a:cxn>
                <a:cxn ang="0">
                  <a:pos x="142" y="183"/>
                </a:cxn>
                <a:cxn ang="0">
                  <a:pos x="149" y="168"/>
                </a:cxn>
                <a:cxn ang="0">
                  <a:pos x="151" y="168"/>
                </a:cxn>
                <a:cxn ang="0">
                  <a:pos x="155" y="168"/>
                </a:cxn>
                <a:cxn ang="0">
                  <a:pos x="157" y="162"/>
                </a:cxn>
                <a:cxn ang="0">
                  <a:pos x="170" y="146"/>
                </a:cxn>
                <a:cxn ang="0">
                  <a:pos x="172" y="146"/>
                </a:cxn>
                <a:cxn ang="0">
                  <a:pos x="174" y="146"/>
                </a:cxn>
                <a:cxn ang="0">
                  <a:pos x="182" y="135"/>
                </a:cxn>
                <a:cxn ang="0">
                  <a:pos x="193" y="123"/>
                </a:cxn>
                <a:cxn ang="0">
                  <a:pos x="198" y="110"/>
                </a:cxn>
                <a:cxn ang="0">
                  <a:pos x="193" y="98"/>
                </a:cxn>
                <a:cxn ang="0">
                  <a:pos x="152" y="107"/>
                </a:cxn>
                <a:cxn ang="0">
                  <a:pos x="120" y="114"/>
                </a:cxn>
                <a:cxn ang="0">
                  <a:pos x="92" y="120"/>
                </a:cxn>
                <a:cxn ang="0">
                  <a:pos x="69" y="125"/>
                </a:cxn>
                <a:cxn ang="0">
                  <a:pos x="51" y="129"/>
                </a:cxn>
                <a:cxn ang="0">
                  <a:pos x="34" y="132"/>
                </a:cxn>
                <a:cxn ang="0">
                  <a:pos x="16" y="136"/>
                </a:cxn>
                <a:cxn ang="0">
                  <a:pos x="0" y="139"/>
                </a:cxn>
                <a:cxn ang="0">
                  <a:pos x="5" y="99"/>
                </a:cxn>
                <a:cxn ang="0">
                  <a:pos x="14" y="92"/>
                </a:cxn>
                <a:cxn ang="0">
                  <a:pos x="24" y="85"/>
                </a:cxn>
                <a:cxn ang="0">
                  <a:pos x="38" y="76"/>
                </a:cxn>
                <a:cxn ang="0">
                  <a:pos x="45" y="69"/>
                </a:cxn>
                <a:cxn ang="0">
                  <a:pos x="45" y="67"/>
                </a:cxn>
                <a:cxn ang="0">
                  <a:pos x="54" y="60"/>
                </a:cxn>
                <a:cxn ang="0">
                  <a:pos x="80" y="46"/>
                </a:cxn>
                <a:cxn ang="0">
                  <a:pos x="110" y="29"/>
                </a:cxn>
                <a:cxn ang="0">
                  <a:pos x="141" y="10"/>
                </a:cxn>
              </a:cxnLst>
              <a:rect l="0" t="0" r="r" b="b"/>
              <a:pathLst>
                <a:path w="231" h="229">
                  <a:moveTo>
                    <a:pt x="156" y="0"/>
                  </a:moveTo>
                  <a:lnTo>
                    <a:pt x="231" y="0"/>
                  </a:lnTo>
                  <a:lnTo>
                    <a:pt x="231" y="229"/>
                  </a:lnTo>
                  <a:lnTo>
                    <a:pt x="183" y="229"/>
                  </a:lnTo>
                  <a:lnTo>
                    <a:pt x="176" y="222"/>
                  </a:lnTo>
                  <a:lnTo>
                    <a:pt x="170" y="216"/>
                  </a:lnTo>
                  <a:lnTo>
                    <a:pt x="164" y="211"/>
                  </a:lnTo>
                  <a:lnTo>
                    <a:pt x="157" y="206"/>
                  </a:lnTo>
                  <a:lnTo>
                    <a:pt x="152" y="202"/>
                  </a:lnTo>
                  <a:lnTo>
                    <a:pt x="148" y="197"/>
                  </a:lnTo>
                  <a:lnTo>
                    <a:pt x="143" y="193"/>
                  </a:lnTo>
                  <a:lnTo>
                    <a:pt x="141" y="191"/>
                  </a:lnTo>
                  <a:lnTo>
                    <a:pt x="141" y="187"/>
                  </a:lnTo>
                  <a:lnTo>
                    <a:pt x="142" y="183"/>
                  </a:lnTo>
                  <a:lnTo>
                    <a:pt x="144" y="177"/>
                  </a:lnTo>
                  <a:lnTo>
                    <a:pt x="149" y="168"/>
                  </a:lnTo>
                  <a:lnTo>
                    <a:pt x="150" y="168"/>
                  </a:lnTo>
                  <a:lnTo>
                    <a:pt x="151" y="168"/>
                  </a:lnTo>
                  <a:lnTo>
                    <a:pt x="153" y="168"/>
                  </a:lnTo>
                  <a:lnTo>
                    <a:pt x="155" y="168"/>
                  </a:lnTo>
                  <a:lnTo>
                    <a:pt x="156" y="165"/>
                  </a:lnTo>
                  <a:lnTo>
                    <a:pt x="157" y="162"/>
                  </a:lnTo>
                  <a:lnTo>
                    <a:pt x="161" y="157"/>
                  </a:lnTo>
                  <a:lnTo>
                    <a:pt x="170" y="146"/>
                  </a:lnTo>
                  <a:lnTo>
                    <a:pt x="171" y="146"/>
                  </a:lnTo>
                  <a:lnTo>
                    <a:pt x="172" y="146"/>
                  </a:lnTo>
                  <a:lnTo>
                    <a:pt x="173" y="146"/>
                  </a:lnTo>
                  <a:lnTo>
                    <a:pt x="174" y="146"/>
                  </a:lnTo>
                  <a:lnTo>
                    <a:pt x="178" y="140"/>
                  </a:lnTo>
                  <a:lnTo>
                    <a:pt x="182" y="135"/>
                  </a:lnTo>
                  <a:lnTo>
                    <a:pt x="188" y="129"/>
                  </a:lnTo>
                  <a:lnTo>
                    <a:pt x="193" y="123"/>
                  </a:lnTo>
                  <a:lnTo>
                    <a:pt x="197" y="117"/>
                  </a:lnTo>
                  <a:lnTo>
                    <a:pt x="198" y="110"/>
                  </a:lnTo>
                  <a:lnTo>
                    <a:pt x="197" y="105"/>
                  </a:lnTo>
                  <a:lnTo>
                    <a:pt x="193" y="98"/>
                  </a:lnTo>
                  <a:lnTo>
                    <a:pt x="172" y="102"/>
                  </a:lnTo>
                  <a:lnTo>
                    <a:pt x="152" y="107"/>
                  </a:lnTo>
                  <a:lnTo>
                    <a:pt x="135" y="110"/>
                  </a:lnTo>
                  <a:lnTo>
                    <a:pt x="120" y="114"/>
                  </a:lnTo>
                  <a:lnTo>
                    <a:pt x="105" y="117"/>
                  </a:lnTo>
                  <a:lnTo>
                    <a:pt x="92" y="120"/>
                  </a:lnTo>
                  <a:lnTo>
                    <a:pt x="81" y="123"/>
                  </a:lnTo>
                  <a:lnTo>
                    <a:pt x="69" y="125"/>
                  </a:lnTo>
                  <a:lnTo>
                    <a:pt x="60" y="127"/>
                  </a:lnTo>
                  <a:lnTo>
                    <a:pt x="51" y="129"/>
                  </a:lnTo>
                  <a:lnTo>
                    <a:pt x="42" y="131"/>
                  </a:lnTo>
                  <a:lnTo>
                    <a:pt x="34" y="132"/>
                  </a:lnTo>
                  <a:lnTo>
                    <a:pt x="26" y="135"/>
                  </a:lnTo>
                  <a:lnTo>
                    <a:pt x="16" y="136"/>
                  </a:lnTo>
                  <a:lnTo>
                    <a:pt x="8" y="138"/>
                  </a:lnTo>
                  <a:lnTo>
                    <a:pt x="0" y="139"/>
                  </a:lnTo>
                  <a:lnTo>
                    <a:pt x="0" y="102"/>
                  </a:lnTo>
                  <a:lnTo>
                    <a:pt x="5" y="99"/>
                  </a:lnTo>
                  <a:lnTo>
                    <a:pt x="8" y="95"/>
                  </a:lnTo>
                  <a:lnTo>
                    <a:pt x="14" y="92"/>
                  </a:lnTo>
                  <a:lnTo>
                    <a:pt x="19" y="89"/>
                  </a:lnTo>
                  <a:lnTo>
                    <a:pt x="24" y="85"/>
                  </a:lnTo>
                  <a:lnTo>
                    <a:pt x="31" y="81"/>
                  </a:lnTo>
                  <a:lnTo>
                    <a:pt x="38" y="76"/>
                  </a:lnTo>
                  <a:lnTo>
                    <a:pt x="45" y="70"/>
                  </a:lnTo>
                  <a:lnTo>
                    <a:pt x="45" y="69"/>
                  </a:lnTo>
                  <a:lnTo>
                    <a:pt x="45" y="68"/>
                  </a:lnTo>
                  <a:lnTo>
                    <a:pt x="45" y="67"/>
                  </a:lnTo>
                  <a:lnTo>
                    <a:pt x="45" y="66"/>
                  </a:lnTo>
                  <a:lnTo>
                    <a:pt x="54" y="60"/>
                  </a:lnTo>
                  <a:lnTo>
                    <a:pt x="67" y="53"/>
                  </a:lnTo>
                  <a:lnTo>
                    <a:pt x="80" y="46"/>
                  </a:lnTo>
                  <a:lnTo>
                    <a:pt x="95" y="38"/>
                  </a:lnTo>
                  <a:lnTo>
                    <a:pt x="110" y="29"/>
                  </a:lnTo>
                  <a:lnTo>
                    <a:pt x="125" y="19"/>
                  </a:lnTo>
                  <a:lnTo>
                    <a:pt x="141" y="1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87" name="Freeform 576"/>
            <p:cNvSpPr>
              <a:spLocks/>
            </p:cNvSpPr>
            <p:nvPr/>
          </p:nvSpPr>
          <p:spPr bwMode="auto">
            <a:xfrm>
              <a:off x="3579" y="2904"/>
              <a:ext cx="1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28" y="7"/>
                </a:cxn>
                <a:cxn ang="0">
                  <a:pos x="24" y="14"/>
                </a:cxn>
                <a:cxn ang="0">
                  <a:pos x="22" y="21"/>
                </a:cxn>
                <a:cxn ang="0">
                  <a:pos x="18" y="28"/>
                </a:cxn>
                <a:cxn ang="0">
                  <a:pos x="10" y="27"/>
                </a:cxn>
                <a:cxn ang="0">
                  <a:pos x="5" y="21"/>
                </a:cxn>
                <a:cxn ang="0">
                  <a:pos x="1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28">
                  <a:moveTo>
                    <a:pt x="0" y="0"/>
                  </a:moveTo>
                  <a:lnTo>
                    <a:pt x="30" y="0"/>
                  </a:lnTo>
                  <a:lnTo>
                    <a:pt x="28" y="7"/>
                  </a:lnTo>
                  <a:lnTo>
                    <a:pt x="24" y="14"/>
                  </a:lnTo>
                  <a:lnTo>
                    <a:pt x="22" y="21"/>
                  </a:lnTo>
                  <a:lnTo>
                    <a:pt x="18" y="28"/>
                  </a:lnTo>
                  <a:lnTo>
                    <a:pt x="10" y="27"/>
                  </a:lnTo>
                  <a:lnTo>
                    <a:pt x="5" y="21"/>
                  </a:lnTo>
                  <a:lnTo>
                    <a:pt x="1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88" name="Freeform 577"/>
            <p:cNvSpPr>
              <a:spLocks/>
            </p:cNvSpPr>
            <p:nvPr/>
          </p:nvSpPr>
          <p:spPr bwMode="auto">
            <a:xfrm>
              <a:off x="3609" y="2904"/>
              <a:ext cx="68" cy="11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136" y="0"/>
                </a:cxn>
                <a:cxn ang="0">
                  <a:pos x="136" y="230"/>
                </a:cxn>
                <a:cxn ang="0">
                  <a:pos x="61" y="230"/>
                </a:cxn>
                <a:cxn ang="0">
                  <a:pos x="72" y="221"/>
                </a:cxn>
                <a:cxn ang="0">
                  <a:pos x="84" y="213"/>
                </a:cxn>
                <a:cxn ang="0">
                  <a:pos x="93" y="203"/>
                </a:cxn>
                <a:cxn ang="0">
                  <a:pos x="102" y="194"/>
                </a:cxn>
                <a:cxn ang="0">
                  <a:pos x="109" y="185"/>
                </a:cxn>
                <a:cxn ang="0">
                  <a:pos x="115" y="176"/>
                </a:cxn>
                <a:cxn ang="0">
                  <a:pos x="117" y="166"/>
                </a:cxn>
                <a:cxn ang="0">
                  <a:pos x="118" y="157"/>
                </a:cxn>
                <a:cxn ang="0">
                  <a:pos x="101" y="141"/>
                </a:cxn>
                <a:cxn ang="0">
                  <a:pos x="90" y="125"/>
                </a:cxn>
                <a:cxn ang="0">
                  <a:pos x="83" y="108"/>
                </a:cxn>
                <a:cxn ang="0">
                  <a:pos x="80" y="92"/>
                </a:cxn>
                <a:cxn ang="0">
                  <a:pos x="83" y="75"/>
                </a:cxn>
                <a:cxn ang="0">
                  <a:pos x="92" y="60"/>
                </a:cxn>
                <a:cxn ang="0">
                  <a:pos x="106" y="47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8" y="26"/>
                </a:cxn>
                <a:cxn ang="0">
                  <a:pos x="128" y="22"/>
                </a:cxn>
                <a:cxn ang="0">
                  <a:pos x="129" y="19"/>
                </a:cxn>
                <a:cxn ang="0">
                  <a:pos x="126" y="17"/>
                </a:cxn>
                <a:cxn ang="0">
                  <a:pos x="125" y="14"/>
                </a:cxn>
                <a:cxn ang="0">
                  <a:pos x="123" y="12"/>
                </a:cxn>
                <a:cxn ang="0">
                  <a:pos x="121" y="10"/>
                </a:cxn>
                <a:cxn ang="0">
                  <a:pos x="104" y="13"/>
                </a:cxn>
                <a:cxn ang="0">
                  <a:pos x="87" y="20"/>
                </a:cxn>
                <a:cxn ang="0">
                  <a:pos x="69" y="30"/>
                </a:cxn>
                <a:cxn ang="0">
                  <a:pos x="52" y="41"/>
                </a:cxn>
                <a:cxn ang="0">
                  <a:pos x="34" y="50"/>
                </a:cxn>
                <a:cxn ang="0">
                  <a:pos x="19" y="56"/>
                </a:cxn>
                <a:cxn ang="0">
                  <a:pos x="8" y="56"/>
                </a:cxn>
                <a:cxn ang="0">
                  <a:pos x="0" y="49"/>
                </a:cxn>
                <a:cxn ang="0">
                  <a:pos x="4" y="43"/>
                </a:cxn>
                <a:cxn ang="0">
                  <a:pos x="9" y="36"/>
                </a:cxn>
                <a:cxn ang="0">
                  <a:pos x="14" y="30"/>
                </a:cxn>
                <a:cxn ang="0">
                  <a:pos x="19" y="25"/>
                </a:cxn>
                <a:cxn ang="0">
                  <a:pos x="24" y="19"/>
                </a:cxn>
                <a:cxn ang="0">
                  <a:pos x="28" y="12"/>
                </a:cxn>
                <a:cxn ang="0">
                  <a:pos x="33" y="6"/>
                </a:cxn>
                <a:cxn ang="0">
                  <a:pos x="38" y="0"/>
                </a:cxn>
              </a:cxnLst>
              <a:rect l="0" t="0" r="r" b="b"/>
              <a:pathLst>
                <a:path w="136" h="230">
                  <a:moveTo>
                    <a:pt x="38" y="0"/>
                  </a:moveTo>
                  <a:lnTo>
                    <a:pt x="136" y="0"/>
                  </a:lnTo>
                  <a:lnTo>
                    <a:pt x="136" y="230"/>
                  </a:lnTo>
                  <a:lnTo>
                    <a:pt x="61" y="230"/>
                  </a:lnTo>
                  <a:lnTo>
                    <a:pt x="72" y="221"/>
                  </a:lnTo>
                  <a:lnTo>
                    <a:pt x="84" y="213"/>
                  </a:lnTo>
                  <a:lnTo>
                    <a:pt x="93" y="203"/>
                  </a:lnTo>
                  <a:lnTo>
                    <a:pt x="102" y="194"/>
                  </a:lnTo>
                  <a:lnTo>
                    <a:pt x="109" y="185"/>
                  </a:lnTo>
                  <a:lnTo>
                    <a:pt x="115" y="176"/>
                  </a:lnTo>
                  <a:lnTo>
                    <a:pt x="117" y="166"/>
                  </a:lnTo>
                  <a:lnTo>
                    <a:pt x="118" y="157"/>
                  </a:lnTo>
                  <a:lnTo>
                    <a:pt x="101" y="141"/>
                  </a:lnTo>
                  <a:lnTo>
                    <a:pt x="90" y="125"/>
                  </a:lnTo>
                  <a:lnTo>
                    <a:pt x="83" y="108"/>
                  </a:lnTo>
                  <a:lnTo>
                    <a:pt x="80" y="92"/>
                  </a:lnTo>
                  <a:lnTo>
                    <a:pt x="83" y="75"/>
                  </a:lnTo>
                  <a:lnTo>
                    <a:pt x="92" y="60"/>
                  </a:lnTo>
                  <a:lnTo>
                    <a:pt x="106" y="47"/>
                  </a:lnTo>
                  <a:lnTo>
                    <a:pt x="126" y="34"/>
                  </a:lnTo>
                  <a:lnTo>
                    <a:pt x="128" y="29"/>
                  </a:lnTo>
                  <a:lnTo>
                    <a:pt x="128" y="26"/>
                  </a:lnTo>
                  <a:lnTo>
                    <a:pt x="128" y="22"/>
                  </a:lnTo>
                  <a:lnTo>
                    <a:pt x="129" y="19"/>
                  </a:lnTo>
                  <a:lnTo>
                    <a:pt x="126" y="17"/>
                  </a:lnTo>
                  <a:lnTo>
                    <a:pt x="125" y="14"/>
                  </a:lnTo>
                  <a:lnTo>
                    <a:pt x="123" y="12"/>
                  </a:lnTo>
                  <a:lnTo>
                    <a:pt x="121" y="10"/>
                  </a:lnTo>
                  <a:lnTo>
                    <a:pt x="104" y="13"/>
                  </a:lnTo>
                  <a:lnTo>
                    <a:pt x="87" y="20"/>
                  </a:lnTo>
                  <a:lnTo>
                    <a:pt x="69" y="30"/>
                  </a:lnTo>
                  <a:lnTo>
                    <a:pt x="52" y="41"/>
                  </a:lnTo>
                  <a:lnTo>
                    <a:pt x="34" y="50"/>
                  </a:lnTo>
                  <a:lnTo>
                    <a:pt x="19" y="56"/>
                  </a:lnTo>
                  <a:lnTo>
                    <a:pt x="8" y="56"/>
                  </a:lnTo>
                  <a:lnTo>
                    <a:pt x="0" y="49"/>
                  </a:lnTo>
                  <a:lnTo>
                    <a:pt x="4" y="43"/>
                  </a:lnTo>
                  <a:lnTo>
                    <a:pt x="9" y="36"/>
                  </a:lnTo>
                  <a:lnTo>
                    <a:pt x="14" y="30"/>
                  </a:lnTo>
                  <a:lnTo>
                    <a:pt x="19" y="25"/>
                  </a:lnTo>
                  <a:lnTo>
                    <a:pt x="24" y="19"/>
                  </a:lnTo>
                  <a:lnTo>
                    <a:pt x="28" y="12"/>
                  </a:lnTo>
                  <a:lnTo>
                    <a:pt x="33" y="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89" name="Freeform 578"/>
            <p:cNvSpPr>
              <a:spLocks/>
            </p:cNvSpPr>
            <p:nvPr/>
          </p:nvSpPr>
          <p:spPr bwMode="auto">
            <a:xfrm>
              <a:off x="3562" y="2789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33" y="229"/>
                </a:cxn>
                <a:cxn ang="0">
                  <a:pos x="150" y="208"/>
                </a:cxn>
                <a:cxn ang="0">
                  <a:pos x="168" y="186"/>
                </a:cxn>
                <a:cxn ang="0">
                  <a:pos x="187" y="165"/>
                </a:cxn>
                <a:cxn ang="0">
                  <a:pos x="206" y="143"/>
                </a:cxn>
                <a:cxn ang="0">
                  <a:pos x="209" y="126"/>
                </a:cxn>
                <a:cxn ang="0">
                  <a:pos x="189" y="117"/>
                </a:cxn>
                <a:cxn ang="0">
                  <a:pos x="182" y="111"/>
                </a:cxn>
                <a:cxn ang="0">
                  <a:pos x="175" y="105"/>
                </a:cxn>
                <a:cxn ang="0">
                  <a:pos x="174" y="105"/>
                </a:cxn>
                <a:cxn ang="0">
                  <a:pos x="174" y="104"/>
                </a:cxn>
                <a:cxn ang="0">
                  <a:pos x="170" y="103"/>
                </a:cxn>
                <a:cxn ang="0">
                  <a:pos x="164" y="102"/>
                </a:cxn>
                <a:cxn ang="0">
                  <a:pos x="164" y="102"/>
                </a:cxn>
                <a:cxn ang="0">
                  <a:pos x="163" y="103"/>
                </a:cxn>
                <a:cxn ang="0">
                  <a:pos x="160" y="100"/>
                </a:cxn>
                <a:cxn ang="0">
                  <a:pos x="158" y="99"/>
                </a:cxn>
                <a:cxn ang="0">
                  <a:pos x="152" y="97"/>
                </a:cxn>
                <a:cxn ang="0">
                  <a:pos x="147" y="94"/>
                </a:cxn>
                <a:cxn ang="0">
                  <a:pos x="129" y="83"/>
                </a:cxn>
                <a:cxn ang="0">
                  <a:pos x="115" y="92"/>
                </a:cxn>
                <a:cxn ang="0">
                  <a:pos x="104" y="128"/>
                </a:cxn>
                <a:cxn ang="0">
                  <a:pos x="91" y="163"/>
                </a:cxn>
                <a:cxn ang="0">
                  <a:pos x="79" y="196"/>
                </a:cxn>
                <a:cxn ang="0">
                  <a:pos x="66" y="229"/>
                </a:cxn>
                <a:cxn ang="0">
                  <a:pos x="36" y="205"/>
                </a:cxn>
                <a:cxn ang="0">
                  <a:pos x="34" y="152"/>
                </a:cxn>
                <a:cxn ang="0">
                  <a:pos x="26" y="133"/>
                </a:cxn>
                <a:cxn ang="0">
                  <a:pos x="19" y="130"/>
                </a:cxn>
                <a:cxn ang="0">
                  <a:pos x="13" y="132"/>
                </a:cxn>
                <a:cxn ang="0">
                  <a:pos x="7" y="137"/>
                </a:cxn>
                <a:cxn ang="0">
                  <a:pos x="4" y="150"/>
                </a:cxn>
                <a:cxn ang="0">
                  <a:pos x="3" y="167"/>
                </a:cxn>
                <a:cxn ang="0">
                  <a:pos x="0" y="113"/>
                </a:cxn>
                <a:cxn ang="0">
                  <a:pos x="4" y="112"/>
                </a:cxn>
                <a:cxn ang="0">
                  <a:pos x="6" y="112"/>
                </a:cxn>
                <a:cxn ang="0">
                  <a:pos x="7" y="105"/>
                </a:cxn>
                <a:cxn ang="0">
                  <a:pos x="8" y="99"/>
                </a:cxn>
                <a:cxn ang="0">
                  <a:pos x="5" y="95"/>
                </a:cxn>
                <a:cxn ang="0">
                  <a:pos x="0" y="90"/>
                </a:cxn>
                <a:cxn ang="0">
                  <a:pos x="11" y="30"/>
                </a:cxn>
                <a:cxn ang="0">
                  <a:pos x="33" y="34"/>
                </a:cxn>
                <a:cxn ang="0">
                  <a:pos x="54" y="38"/>
                </a:cxn>
                <a:cxn ang="0">
                  <a:pos x="76" y="43"/>
                </a:cxn>
                <a:cxn ang="0">
                  <a:pos x="98" y="43"/>
                </a:cxn>
                <a:cxn ang="0">
                  <a:pos x="104" y="30"/>
                </a:cxn>
                <a:cxn ang="0">
                  <a:pos x="103" y="13"/>
                </a:cxn>
                <a:cxn ang="0">
                  <a:pos x="103" y="5"/>
                </a:cxn>
              </a:cxnLst>
              <a:rect l="0" t="0" r="r" b="b"/>
              <a:pathLst>
                <a:path w="231" h="229">
                  <a:moveTo>
                    <a:pt x="104" y="0"/>
                  </a:moveTo>
                  <a:lnTo>
                    <a:pt x="231" y="0"/>
                  </a:lnTo>
                  <a:lnTo>
                    <a:pt x="231" y="229"/>
                  </a:lnTo>
                  <a:lnTo>
                    <a:pt x="133" y="229"/>
                  </a:lnTo>
                  <a:lnTo>
                    <a:pt x="142" y="219"/>
                  </a:lnTo>
                  <a:lnTo>
                    <a:pt x="150" y="208"/>
                  </a:lnTo>
                  <a:lnTo>
                    <a:pt x="159" y="197"/>
                  </a:lnTo>
                  <a:lnTo>
                    <a:pt x="168" y="186"/>
                  </a:lnTo>
                  <a:lnTo>
                    <a:pt x="176" y="175"/>
                  </a:lnTo>
                  <a:lnTo>
                    <a:pt x="187" y="165"/>
                  </a:lnTo>
                  <a:lnTo>
                    <a:pt x="196" y="153"/>
                  </a:lnTo>
                  <a:lnTo>
                    <a:pt x="206" y="143"/>
                  </a:lnTo>
                  <a:lnTo>
                    <a:pt x="210" y="133"/>
                  </a:lnTo>
                  <a:lnTo>
                    <a:pt x="209" y="126"/>
                  </a:lnTo>
                  <a:lnTo>
                    <a:pt x="202" y="121"/>
                  </a:lnTo>
                  <a:lnTo>
                    <a:pt x="189" y="117"/>
                  </a:lnTo>
                  <a:lnTo>
                    <a:pt x="186" y="114"/>
                  </a:lnTo>
                  <a:lnTo>
                    <a:pt x="182" y="111"/>
                  </a:lnTo>
                  <a:lnTo>
                    <a:pt x="179" y="107"/>
                  </a:lnTo>
                  <a:lnTo>
                    <a:pt x="175" y="105"/>
                  </a:lnTo>
                  <a:lnTo>
                    <a:pt x="174" y="105"/>
                  </a:lnTo>
                  <a:lnTo>
                    <a:pt x="174" y="105"/>
                  </a:lnTo>
                  <a:lnTo>
                    <a:pt x="174" y="105"/>
                  </a:lnTo>
                  <a:lnTo>
                    <a:pt x="174" y="104"/>
                  </a:lnTo>
                  <a:lnTo>
                    <a:pt x="172" y="104"/>
                  </a:lnTo>
                  <a:lnTo>
                    <a:pt x="170" y="103"/>
                  </a:lnTo>
                  <a:lnTo>
                    <a:pt x="166" y="103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3" y="103"/>
                  </a:lnTo>
                  <a:lnTo>
                    <a:pt x="161" y="102"/>
                  </a:lnTo>
                  <a:lnTo>
                    <a:pt x="160" y="100"/>
                  </a:lnTo>
                  <a:lnTo>
                    <a:pt x="159" y="100"/>
                  </a:lnTo>
                  <a:lnTo>
                    <a:pt x="158" y="99"/>
                  </a:lnTo>
                  <a:lnTo>
                    <a:pt x="156" y="98"/>
                  </a:lnTo>
                  <a:lnTo>
                    <a:pt x="152" y="97"/>
                  </a:lnTo>
                  <a:lnTo>
                    <a:pt x="149" y="95"/>
                  </a:lnTo>
                  <a:lnTo>
                    <a:pt x="147" y="94"/>
                  </a:lnTo>
                  <a:lnTo>
                    <a:pt x="137" y="87"/>
                  </a:lnTo>
                  <a:lnTo>
                    <a:pt x="129" y="83"/>
                  </a:lnTo>
                  <a:lnTo>
                    <a:pt x="122" y="85"/>
                  </a:lnTo>
                  <a:lnTo>
                    <a:pt x="115" y="92"/>
                  </a:lnTo>
                  <a:lnTo>
                    <a:pt x="110" y="111"/>
                  </a:lnTo>
                  <a:lnTo>
                    <a:pt x="104" y="128"/>
                  </a:lnTo>
                  <a:lnTo>
                    <a:pt x="98" y="147"/>
                  </a:lnTo>
                  <a:lnTo>
                    <a:pt x="91" y="163"/>
                  </a:lnTo>
                  <a:lnTo>
                    <a:pt x="85" y="180"/>
                  </a:lnTo>
                  <a:lnTo>
                    <a:pt x="79" y="196"/>
                  </a:lnTo>
                  <a:lnTo>
                    <a:pt x="73" y="213"/>
                  </a:lnTo>
                  <a:lnTo>
                    <a:pt x="66" y="229"/>
                  </a:lnTo>
                  <a:lnTo>
                    <a:pt x="36" y="229"/>
                  </a:lnTo>
                  <a:lnTo>
                    <a:pt x="36" y="205"/>
                  </a:lnTo>
                  <a:lnTo>
                    <a:pt x="36" y="178"/>
                  </a:lnTo>
                  <a:lnTo>
                    <a:pt x="34" y="152"/>
                  </a:lnTo>
                  <a:lnTo>
                    <a:pt x="28" y="133"/>
                  </a:lnTo>
                  <a:lnTo>
                    <a:pt x="26" y="133"/>
                  </a:lnTo>
                  <a:lnTo>
                    <a:pt x="22" y="132"/>
                  </a:lnTo>
                  <a:lnTo>
                    <a:pt x="19" y="130"/>
                  </a:lnTo>
                  <a:lnTo>
                    <a:pt x="16" y="129"/>
                  </a:lnTo>
                  <a:lnTo>
                    <a:pt x="13" y="132"/>
                  </a:lnTo>
                  <a:lnTo>
                    <a:pt x="11" y="134"/>
                  </a:lnTo>
                  <a:lnTo>
                    <a:pt x="7" y="137"/>
                  </a:lnTo>
                  <a:lnTo>
                    <a:pt x="4" y="140"/>
                  </a:lnTo>
                  <a:lnTo>
                    <a:pt x="4" y="150"/>
                  </a:lnTo>
                  <a:lnTo>
                    <a:pt x="4" y="159"/>
                  </a:lnTo>
                  <a:lnTo>
                    <a:pt x="3" y="167"/>
                  </a:lnTo>
                  <a:lnTo>
                    <a:pt x="0" y="175"/>
                  </a:lnTo>
                  <a:lnTo>
                    <a:pt x="0" y="113"/>
                  </a:lnTo>
                  <a:lnTo>
                    <a:pt x="1" y="113"/>
                  </a:lnTo>
                  <a:lnTo>
                    <a:pt x="4" y="112"/>
                  </a:lnTo>
                  <a:lnTo>
                    <a:pt x="5" y="112"/>
                  </a:lnTo>
                  <a:lnTo>
                    <a:pt x="6" y="112"/>
                  </a:lnTo>
                  <a:lnTo>
                    <a:pt x="6" y="108"/>
                  </a:lnTo>
                  <a:lnTo>
                    <a:pt x="7" y="105"/>
                  </a:lnTo>
                  <a:lnTo>
                    <a:pt x="7" y="103"/>
                  </a:lnTo>
                  <a:lnTo>
                    <a:pt x="8" y="99"/>
                  </a:lnTo>
                  <a:lnTo>
                    <a:pt x="7" y="97"/>
                  </a:lnTo>
                  <a:lnTo>
                    <a:pt x="5" y="95"/>
                  </a:lnTo>
                  <a:lnTo>
                    <a:pt x="3" y="92"/>
                  </a:lnTo>
                  <a:lnTo>
                    <a:pt x="0" y="90"/>
                  </a:lnTo>
                  <a:lnTo>
                    <a:pt x="0" y="28"/>
                  </a:lnTo>
                  <a:lnTo>
                    <a:pt x="11" y="30"/>
                  </a:lnTo>
                  <a:lnTo>
                    <a:pt x="22" y="31"/>
                  </a:lnTo>
                  <a:lnTo>
                    <a:pt x="33" y="34"/>
                  </a:lnTo>
                  <a:lnTo>
                    <a:pt x="44" y="36"/>
                  </a:lnTo>
                  <a:lnTo>
                    <a:pt x="54" y="38"/>
                  </a:lnTo>
                  <a:lnTo>
                    <a:pt x="65" y="40"/>
                  </a:lnTo>
                  <a:lnTo>
                    <a:pt x="76" y="43"/>
                  </a:lnTo>
                  <a:lnTo>
                    <a:pt x="87" y="45"/>
                  </a:lnTo>
                  <a:lnTo>
                    <a:pt x="98" y="43"/>
                  </a:lnTo>
                  <a:lnTo>
                    <a:pt x="103" y="38"/>
                  </a:lnTo>
                  <a:lnTo>
                    <a:pt x="104" y="30"/>
                  </a:lnTo>
                  <a:lnTo>
                    <a:pt x="102" y="17"/>
                  </a:lnTo>
                  <a:lnTo>
                    <a:pt x="103" y="13"/>
                  </a:lnTo>
                  <a:lnTo>
                    <a:pt x="103" y="8"/>
                  </a:lnTo>
                  <a:lnTo>
                    <a:pt x="103" y="5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90" name="Freeform 579"/>
            <p:cNvSpPr>
              <a:spLocks/>
            </p:cNvSpPr>
            <p:nvPr/>
          </p:nvSpPr>
          <p:spPr bwMode="auto">
            <a:xfrm>
              <a:off x="3562" y="2674"/>
              <a:ext cx="115" cy="115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96" y="32"/>
                </a:cxn>
                <a:cxn ang="0">
                  <a:pos x="109" y="64"/>
                </a:cxn>
                <a:cxn ang="0">
                  <a:pos x="120" y="98"/>
                </a:cxn>
                <a:cxn ang="0">
                  <a:pos x="130" y="132"/>
                </a:cxn>
                <a:cxn ang="0">
                  <a:pos x="138" y="140"/>
                </a:cxn>
                <a:cxn ang="0">
                  <a:pos x="147" y="143"/>
                </a:cxn>
                <a:cxn ang="0">
                  <a:pos x="157" y="132"/>
                </a:cxn>
                <a:cxn ang="0">
                  <a:pos x="171" y="123"/>
                </a:cxn>
                <a:cxn ang="0">
                  <a:pos x="173" y="124"/>
                </a:cxn>
                <a:cxn ang="0">
                  <a:pos x="175" y="125"/>
                </a:cxn>
                <a:cxn ang="0">
                  <a:pos x="176" y="124"/>
                </a:cxn>
                <a:cxn ang="0">
                  <a:pos x="178" y="124"/>
                </a:cxn>
                <a:cxn ang="0">
                  <a:pos x="178" y="122"/>
                </a:cxn>
                <a:cxn ang="0">
                  <a:pos x="178" y="121"/>
                </a:cxn>
                <a:cxn ang="0">
                  <a:pos x="188" y="116"/>
                </a:cxn>
                <a:cxn ang="0">
                  <a:pos x="195" y="113"/>
                </a:cxn>
                <a:cxn ang="0">
                  <a:pos x="203" y="110"/>
                </a:cxn>
                <a:cxn ang="0">
                  <a:pos x="216" y="108"/>
                </a:cxn>
                <a:cxn ang="0">
                  <a:pos x="218" y="105"/>
                </a:cxn>
                <a:cxn ang="0">
                  <a:pos x="217" y="95"/>
                </a:cxn>
                <a:cxn ang="0">
                  <a:pos x="204" y="78"/>
                </a:cxn>
                <a:cxn ang="0">
                  <a:pos x="183" y="56"/>
                </a:cxn>
                <a:cxn ang="0">
                  <a:pos x="164" y="33"/>
                </a:cxn>
                <a:cxn ang="0">
                  <a:pos x="145" y="11"/>
                </a:cxn>
                <a:cxn ang="0">
                  <a:pos x="231" y="0"/>
                </a:cxn>
                <a:cxn ang="0">
                  <a:pos x="104" y="229"/>
                </a:cxn>
                <a:cxn ang="0">
                  <a:pos x="110" y="206"/>
                </a:cxn>
                <a:cxn ang="0">
                  <a:pos x="118" y="187"/>
                </a:cxn>
                <a:cxn ang="0">
                  <a:pos x="112" y="183"/>
                </a:cxn>
                <a:cxn ang="0">
                  <a:pos x="103" y="181"/>
                </a:cxn>
                <a:cxn ang="0">
                  <a:pos x="76" y="187"/>
                </a:cxn>
                <a:cxn ang="0">
                  <a:pos x="51" y="192"/>
                </a:cxn>
                <a:cxn ang="0">
                  <a:pos x="26" y="197"/>
                </a:cxn>
                <a:cxn ang="0">
                  <a:pos x="0" y="200"/>
                </a:cxn>
                <a:cxn ang="0">
                  <a:pos x="8" y="142"/>
                </a:cxn>
                <a:cxn ang="0">
                  <a:pos x="20" y="131"/>
                </a:cxn>
                <a:cxn ang="0">
                  <a:pos x="23" y="123"/>
                </a:cxn>
                <a:cxn ang="0">
                  <a:pos x="22" y="116"/>
                </a:cxn>
                <a:cxn ang="0">
                  <a:pos x="18" y="113"/>
                </a:cxn>
                <a:cxn ang="0">
                  <a:pos x="11" y="109"/>
                </a:cxn>
                <a:cxn ang="0">
                  <a:pos x="6" y="109"/>
                </a:cxn>
                <a:cxn ang="0">
                  <a:pos x="3" y="110"/>
                </a:cxn>
                <a:cxn ang="0">
                  <a:pos x="0" y="23"/>
                </a:cxn>
                <a:cxn ang="0">
                  <a:pos x="15" y="48"/>
                </a:cxn>
                <a:cxn ang="0">
                  <a:pos x="20" y="86"/>
                </a:cxn>
                <a:cxn ang="0">
                  <a:pos x="26" y="91"/>
                </a:cxn>
                <a:cxn ang="0">
                  <a:pos x="31" y="95"/>
                </a:cxn>
                <a:cxn ang="0">
                  <a:pos x="37" y="93"/>
                </a:cxn>
                <a:cxn ang="0">
                  <a:pos x="44" y="92"/>
                </a:cxn>
                <a:cxn ang="0">
                  <a:pos x="51" y="49"/>
                </a:cxn>
                <a:cxn ang="0">
                  <a:pos x="51" y="0"/>
                </a:cxn>
              </a:cxnLst>
              <a:rect l="0" t="0" r="r" b="b"/>
              <a:pathLst>
                <a:path w="231" h="229">
                  <a:moveTo>
                    <a:pt x="51" y="0"/>
                  </a:moveTo>
                  <a:lnTo>
                    <a:pt x="83" y="0"/>
                  </a:lnTo>
                  <a:lnTo>
                    <a:pt x="90" y="16"/>
                  </a:lnTo>
                  <a:lnTo>
                    <a:pt x="96" y="32"/>
                  </a:lnTo>
                  <a:lnTo>
                    <a:pt x="102" y="48"/>
                  </a:lnTo>
                  <a:lnTo>
                    <a:pt x="109" y="64"/>
                  </a:lnTo>
                  <a:lnTo>
                    <a:pt x="114" y="80"/>
                  </a:lnTo>
                  <a:lnTo>
                    <a:pt x="120" y="98"/>
                  </a:lnTo>
                  <a:lnTo>
                    <a:pt x="125" y="115"/>
                  </a:lnTo>
                  <a:lnTo>
                    <a:pt x="130" y="132"/>
                  </a:lnTo>
                  <a:lnTo>
                    <a:pt x="135" y="137"/>
                  </a:lnTo>
                  <a:lnTo>
                    <a:pt x="138" y="140"/>
                  </a:lnTo>
                  <a:lnTo>
                    <a:pt x="142" y="143"/>
                  </a:lnTo>
                  <a:lnTo>
                    <a:pt x="147" y="143"/>
                  </a:lnTo>
                  <a:lnTo>
                    <a:pt x="152" y="137"/>
                  </a:lnTo>
                  <a:lnTo>
                    <a:pt x="157" y="132"/>
                  </a:lnTo>
                  <a:lnTo>
                    <a:pt x="163" y="129"/>
                  </a:lnTo>
                  <a:lnTo>
                    <a:pt x="171" y="123"/>
                  </a:lnTo>
                  <a:lnTo>
                    <a:pt x="172" y="124"/>
                  </a:lnTo>
                  <a:lnTo>
                    <a:pt x="173" y="124"/>
                  </a:lnTo>
                  <a:lnTo>
                    <a:pt x="174" y="124"/>
                  </a:lnTo>
                  <a:lnTo>
                    <a:pt x="175" y="125"/>
                  </a:lnTo>
                  <a:lnTo>
                    <a:pt x="176" y="125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78" y="123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8" y="121"/>
                  </a:lnTo>
                  <a:lnTo>
                    <a:pt x="183" y="119"/>
                  </a:lnTo>
                  <a:lnTo>
                    <a:pt x="188" y="116"/>
                  </a:lnTo>
                  <a:lnTo>
                    <a:pt x="191" y="114"/>
                  </a:lnTo>
                  <a:lnTo>
                    <a:pt x="195" y="113"/>
                  </a:lnTo>
                  <a:lnTo>
                    <a:pt x="199" y="112"/>
                  </a:lnTo>
                  <a:lnTo>
                    <a:pt x="203" y="110"/>
                  </a:lnTo>
                  <a:lnTo>
                    <a:pt x="209" y="109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8" y="105"/>
                  </a:lnTo>
                  <a:lnTo>
                    <a:pt x="218" y="100"/>
                  </a:lnTo>
                  <a:lnTo>
                    <a:pt x="217" y="95"/>
                  </a:lnTo>
                  <a:lnTo>
                    <a:pt x="214" y="90"/>
                  </a:lnTo>
                  <a:lnTo>
                    <a:pt x="204" y="78"/>
                  </a:lnTo>
                  <a:lnTo>
                    <a:pt x="194" y="67"/>
                  </a:lnTo>
                  <a:lnTo>
                    <a:pt x="183" y="56"/>
                  </a:lnTo>
                  <a:lnTo>
                    <a:pt x="174" y="45"/>
                  </a:lnTo>
                  <a:lnTo>
                    <a:pt x="164" y="33"/>
                  </a:lnTo>
                  <a:lnTo>
                    <a:pt x="155" y="22"/>
                  </a:lnTo>
                  <a:lnTo>
                    <a:pt x="145" y="11"/>
                  </a:lnTo>
                  <a:lnTo>
                    <a:pt x="136" y="0"/>
                  </a:lnTo>
                  <a:lnTo>
                    <a:pt x="231" y="0"/>
                  </a:lnTo>
                  <a:lnTo>
                    <a:pt x="231" y="229"/>
                  </a:lnTo>
                  <a:lnTo>
                    <a:pt x="104" y="229"/>
                  </a:lnTo>
                  <a:lnTo>
                    <a:pt x="106" y="218"/>
                  </a:lnTo>
                  <a:lnTo>
                    <a:pt x="110" y="206"/>
                  </a:lnTo>
                  <a:lnTo>
                    <a:pt x="113" y="196"/>
                  </a:lnTo>
                  <a:lnTo>
                    <a:pt x="118" y="187"/>
                  </a:lnTo>
                  <a:lnTo>
                    <a:pt x="115" y="184"/>
                  </a:lnTo>
                  <a:lnTo>
                    <a:pt x="112" y="183"/>
                  </a:lnTo>
                  <a:lnTo>
                    <a:pt x="109" y="182"/>
                  </a:lnTo>
                  <a:lnTo>
                    <a:pt x="103" y="181"/>
                  </a:lnTo>
                  <a:lnTo>
                    <a:pt x="89" y="184"/>
                  </a:lnTo>
                  <a:lnTo>
                    <a:pt x="76" y="187"/>
                  </a:lnTo>
                  <a:lnTo>
                    <a:pt x="64" y="190"/>
                  </a:lnTo>
                  <a:lnTo>
                    <a:pt x="51" y="192"/>
                  </a:lnTo>
                  <a:lnTo>
                    <a:pt x="38" y="195"/>
                  </a:lnTo>
                  <a:lnTo>
                    <a:pt x="26" y="197"/>
                  </a:lnTo>
                  <a:lnTo>
                    <a:pt x="13" y="198"/>
                  </a:lnTo>
                  <a:lnTo>
                    <a:pt x="0" y="200"/>
                  </a:lnTo>
                  <a:lnTo>
                    <a:pt x="0" y="147"/>
                  </a:lnTo>
                  <a:lnTo>
                    <a:pt x="8" y="142"/>
                  </a:lnTo>
                  <a:lnTo>
                    <a:pt x="14" y="137"/>
                  </a:lnTo>
                  <a:lnTo>
                    <a:pt x="20" y="131"/>
                  </a:lnTo>
                  <a:lnTo>
                    <a:pt x="24" y="125"/>
                  </a:lnTo>
                  <a:lnTo>
                    <a:pt x="23" y="123"/>
                  </a:lnTo>
                  <a:lnTo>
                    <a:pt x="23" y="120"/>
                  </a:lnTo>
                  <a:lnTo>
                    <a:pt x="22" y="116"/>
                  </a:lnTo>
                  <a:lnTo>
                    <a:pt x="21" y="114"/>
                  </a:lnTo>
                  <a:lnTo>
                    <a:pt x="18" y="113"/>
                  </a:lnTo>
                  <a:lnTo>
                    <a:pt x="14" y="110"/>
                  </a:lnTo>
                  <a:lnTo>
                    <a:pt x="11" y="109"/>
                  </a:lnTo>
                  <a:lnTo>
                    <a:pt x="7" y="108"/>
                  </a:lnTo>
                  <a:lnTo>
                    <a:pt x="6" y="109"/>
                  </a:lnTo>
                  <a:lnTo>
                    <a:pt x="4" y="109"/>
                  </a:lnTo>
                  <a:lnTo>
                    <a:pt x="3" y="110"/>
                  </a:lnTo>
                  <a:lnTo>
                    <a:pt x="0" y="112"/>
                  </a:lnTo>
                  <a:lnTo>
                    <a:pt x="0" y="23"/>
                  </a:lnTo>
                  <a:lnTo>
                    <a:pt x="9" y="34"/>
                  </a:lnTo>
                  <a:lnTo>
                    <a:pt x="15" y="48"/>
                  </a:lnTo>
                  <a:lnTo>
                    <a:pt x="19" y="66"/>
                  </a:lnTo>
                  <a:lnTo>
                    <a:pt x="20" y="86"/>
                  </a:lnTo>
                  <a:lnTo>
                    <a:pt x="22" y="89"/>
                  </a:lnTo>
                  <a:lnTo>
                    <a:pt x="26" y="91"/>
                  </a:lnTo>
                  <a:lnTo>
                    <a:pt x="28" y="93"/>
                  </a:lnTo>
                  <a:lnTo>
                    <a:pt x="31" y="95"/>
                  </a:lnTo>
                  <a:lnTo>
                    <a:pt x="34" y="94"/>
                  </a:lnTo>
                  <a:lnTo>
                    <a:pt x="37" y="93"/>
                  </a:lnTo>
                  <a:lnTo>
                    <a:pt x="41" y="93"/>
                  </a:lnTo>
                  <a:lnTo>
                    <a:pt x="44" y="92"/>
                  </a:lnTo>
                  <a:lnTo>
                    <a:pt x="50" y="74"/>
                  </a:lnTo>
                  <a:lnTo>
                    <a:pt x="51" y="49"/>
                  </a:lnTo>
                  <a:lnTo>
                    <a:pt x="51" y="2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91" name="Freeform 580"/>
            <p:cNvSpPr>
              <a:spLocks/>
            </p:cNvSpPr>
            <p:nvPr/>
          </p:nvSpPr>
          <p:spPr bwMode="auto">
            <a:xfrm>
              <a:off x="3640" y="2559"/>
              <a:ext cx="37" cy="1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4" y="0"/>
                </a:cxn>
                <a:cxn ang="0">
                  <a:pos x="74" y="215"/>
                </a:cxn>
                <a:cxn ang="0">
                  <a:pos x="74" y="211"/>
                </a:cxn>
                <a:cxn ang="0">
                  <a:pos x="74" y="208"/>
                </a:cxn>
                <a:cxn ang="0">
                  <a:pos x="72" y="204"/>
                </a:cxn>
                <a:cxn ang="0">
                  <a:pos x="72" y="201"/>
                </a:cxn>
                <a:cxn ang="0">
                  <a:pos x="52" y="188"/>
                </a:cxn>
                <a:cxn ang="0">
                  <a:pos x="38" y="174"/>
                </a:cxn>
                <a:cxn ang="0">
                  <a:pos x="29" y="159"/>
                </a:cxn>
                <a:cxn ang="0">
                  <a:pos x="25" y="143"/>
                </a:cxn>
                <a:cxn ang="0">
                  <a:pos x="28" y="127"/>
                </a:cxn>
                <a:cxn ang="0">
                  <a:pos x="34" y="110"/>
                </a:cxn>
                <a:cxn ang="0">
                  <a:pos x="46" y="94"/>
                </a:cxn>
                <a:cxn ang="0">
                  <a:pos x="63" y="78"/>
                </a:cxn>
                <a:cxn ang="0">
                  <a:pos x="62" y="68"/>
                </a:cxn>
                <a:cxn ang="0">
                  <a:pos x="60" y="58"/>
                </a:cxn>
                <a:cxn ang="0">
                  <a:pos x="54" y="49"/>
                </a:cxn>
                <a:cxn ang="0">
                  <a:pos x="46" y="38"/>
                </a:cxn>
                <a:cxn ang="0">
                  <a:pos x="37" y="29"/>
                </a:cxn>
                <a:cxn ang="0">
                  <a:pos x="25" y="19"/>
                </a:cxn>
                <a:cxn ang="0">
                  <a:pos x="13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4" h="215">
                  <a:moveTo>
                    <a:pt x="0" y="0"/>
                  </a:moveTo>
                  <a:lnTo>
                    <a:pt x="74" y="0"/>
                  </a:lnTo>
                  <a:lnTo>
                    <a:pt x="74" y="215"/>
                  </a:lnTo>
                  <a:lnTo>
                    <a:pt x="74" y="211"/>
                  </a:lnTo>
                  <a:lnTo>
                    <a:pt x="74" y="208"/>
                  </a:lnTo>
                  <a:lnTo>
                    <a:pt x="72" y="204"/>
                  </a:lnTo>
                  <a:lnTo>
                    <a:pt x="72" y="201"/>
                  </a:lnTo>
                  <a:lnTo>
                    <a:pt x="52" y="188"/>
                  </a:lnTo>
                  <a:lnTo>
                    <a:pt x="38" y="174"/>
                  </a:lnTo>
                  <a:lnTo>
                    <a:pt x="29" y="159"/>
                  </a:lnTo>
                  <a:lnTo>
                    <a:pt x="25" y="143"/>
                  </a:lnTo>
                  <a:lnTo>
                    <a:pt x="28" y="127"/>
                  </a:lnTo>
                  <a:lnTo>
                    <a:pt x="34" y="110"/>
                  </a:lnTo>
                  <a:lnTo>
                    <a:pt x="46" y="94"/>
                  </a:lnTo>
                  <a:lnTo>
                    <a:pt x="63" y="78"/>
                  </a:lnTo>
                  <a:lnTo>
                    <a:pt x="62" y="68"/>
                  </a:lnTo>
                  <a:lnTo>
                    <a:pt x="60" y="58"/>
                  </a:lnTo>
                  <a:lnTo>
                    <a:pt x="54" y="49"/>
                  </a:lnTo>
                  <a:lnTo>
                    <a:pt x="46" y="38"/>
                  </a:lnTo>
                  <a:lnTo>
                    <a:pt x="37" y="29"/>
                  </a:lnTo>
                  <a:lnTo>
                    <a:pt x="25" y="19"/>
                  </a:lnTo>
                  <a:lnTo>
                    <a:pt x="13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92" name="Freeform 581"/>
            <p:cNvSpPr>
              <a:spLocks/>
            </p:cNvSpPr>
            <p:nvPr/>
          </p:nvSpPr>
          <p:spPr bwMode="auto">
            <a:xfrm>
              <a:off x="3612" y="2648"/>
              <a:ext cx="65" cy="26"/>
            </a:xfrm>
            <a:custGeom>
              <a:avLst/>
              <a:gdLst/>
              <a:ahLst/>
              <a:cxnLst>
                <a:cxn ang="0">
                  <a:pos x="129" y="38"/>
                </a:cxn>
                <a:cxn ang="0">
                  <a:pos x="126" y="40"/>
                </a:cxn>
                <a:cxn ang="0">
                  <a:pos x="125" y="41"/>
                </a:cxn>
                <a:cxn ang="0">
                  <a:pos x="123" y="44"/>
                </a:cxn>
                <a:cxn ang="0">
                  <a:pos x="121" y="46"/>
                </a:cxn>
                <a:cxn ang="0">
                  <a:pos x="106" y="43"/>
                </a:cxn>
                <a:cxn ang="0">
                  <a:pos x="88" y="36"/>
                </a:cxn>
                <a:cxn ang="0">
                  <a:pos x="70" y="25"/>
                </a:cxn>
                <a:cxn ang="0">
                  <a:pos x="51" y="15"/>
                </a:cxn>
                <a:cxn ang="0">
                  <a:pos x="35" y="6"/>
                </a:cxn>
                <a:cxn ang="0">
                  <a:pos x="20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4" y="13"/>
                </a:cxn>
                <a:cxn ang="0">
                  <a:pos x="9" y="18"/>
                </a:cxn>
                <a:cxn ang="0">
                  <a:pos x="12" y="24"/>
                </a:cxn>
                <a:cxn ang="0">
                  <a:pos x="17" y="29"/>
                </a:cxn>
                <a:cxn ang="0">
                  <a:pos x="21" y="35"/>
                </a:cxn>
                <a:cxn ang="0">
                  <a:pos x="26" y="40"/>
                </a:cxn>
                <a:cxn ang="0">
                  <a:pos x="30" y="46"/>
                </a:cxn>
                <a:cxn ang="0">
                  <a:pos x="34" y="52"/>
                </a:cxn>
                <a:cxn ang="0">
                  <a:pos x="129" y="52"/>
                </a:cxn>
                <a:cxn ang="0">
                  <a:pos x="129" y="38"/>
                </a:cxn>
                <a:cxn ang="0">
                  <a:pos x="129" y="38"/>
                </a:cxn>
              </a:cxnLst>
              <a:rect l="0" t="0" r="r" b="b"/>
              <a:pathLst>
                <a:path w="129" h="52">
                  <a:moveTo>
                    <a:pt x="129" y="38"/>
                  </a:moveTo>
                  <a:lnTo>
                    <a:pt x="126" y="40"/>
                  </a:lnTo>
                  <a:lnTo>
                    <a:pt x="125" y="41"/>
                  </a:lnTo>
                  <a:lnTo>
                    <a:pt x="123" y="44"/>
                  </a:lnTo>
                  <a:lnTo>
                    <a:pt x="121" y="46"/>
                  </a:lnTo>
                  <a:lnTo>
                    <a:pt x="106" y="43"/>
                  </a:lnTo>
                  <a:lnTo>
                    <a:pt x="88" y="36"/>
                  </a:lnTo>
                  <a:lnTo>
                    <a:pt x="70" y="25"/>
                  </a:lnTo>
                  <a:lnTo>
                    <a:pt x="51" y="15"/>
                  </a:lnTo>
                  <a:lnTo>
                    <a:pt x="35" y="6"/>
                  </a:lnTo>
                  <a:lnTo>
                    <a:pt x="20" y="0"/>
                  </a:lnTo>
                  <a:lnTo>
                    <a:pt x="8" y="0"/>
                  </a:lnTo>
                  <a:lnTo>
                    <a:pt x="0" y="7"/>
                  </a:lnTo>
                  <a:lnTo>
                    <a:pt x="4" y="13"/>
                  </a:lnTo>
                  <a:lnTo>
                    <a:pt x="9" y="18"/>
                  </a:lnTo>
                  <a:lnTo>
                    <a:pt x="12" y="24"/>
                  </a:lnTo>
                  <a:lnTo>
                    <a:pt x="17" y="29"/>
                  </a:lnTo>
                  <a:lnTo>
                    <a:pt x="21" y="35"/>
                  </a:lnTo>
                  <a:lnTo>
                    <a:pt x="26" y="40"/>
                  </a:lnTo>
                  <a:lnTo>
                    <a:pt x="30" y="46"/>
                  </a:lnTo>
                  <a:lnTo>
                    <a:pt x="34" y="52"/>
                  </a:lnTo>
                  <a:lnTo>
                    <a:pt x="129" y="52"/>
                  </a:lnTo>
                  <a:lnTo>
                    <a:pt x="129" y="38"/>
                  </a:lnTo>
                  <a:lnTo>
                    <a:pt x="129" y="3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93" name="Freeform 582"/>
            <p:cNvSpPr>
              <a:spLocks/>
            </p:cNvSpPr>
            <p:nvPr/>
          </p:nvSpPr>
          <p:spPr bwMode="auto">
            <a:xfrm>
              <a:off x="3587" y="2658"/>
              <a:ext cx="16" cy="16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0" y="32"/>
                </a:cxn>
                <a:cxn ang="0">
                  <a:pos x="1" y="18"/>
                </a:cxn>
                <a:cxn ang="0">
                  <a:pos x="5" y="9"/>
                </a:cxn>
                <a:cxn ang="0">
                  <a:pos x="10" y="2"/>
                </a:cxn>
                <a:cxn ang="0">
                  <a:pos x="18" y="0"/>
                </a:cxn>
                <a:cxn ang="0">
                  <a:pos x="22" y="8"/>
                </a:cxn>
                <a:cxn ang="0">
                  <a:pos x="25" y="16"/>
                </a:cxn>
                <a:cxn ang="0">
                  <a:pos x="29" y="24"/>
                </a:cxn>
                <a:cxn ang="0">
                  <a:pos x="32" y="32"/>
                </a:cxn>
              </a:cxnLst>
              <a:rect l="0" t="0" r="r" b="b"/>
              <a:pathLst>
                <a:path w="32" h="32">
                  <a:moveTo>
                    <a:pt x="32" y="32"/>
                  </a:moveTo>
                  <a:lnTo>
                    <a:pt x="0" y="32"/>
                  </a:lnTo>
                  <a:lnTo>
                    <a:pt x="1" y="18"/>
                  </a:lnTo>
                  <a:lnTo>
                    <a:pt x="5" y="9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2" y="8"/>
                  </a:lnTo>
                  <a:lnTo>
                    <a:pt x="25" y="16"/>
                  </a:lnTo>
                  <a:lnTo>
                    <a:pt x="29" y="24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94" name="Freeform 583"/>
            <p:cNvSpPr>
              <a:spLocks/>
            </p:cNvSpPr>
            <p:nvPr/>
          </p:nvSpPr>
          <p:spPr bwMode="auto">
            <a:xfrm>
              <a:off x="3562" y="2444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57" y="230"/>
                </a:cxn>
                <a:cxn ang="0">
                  <a:pos x="128" y="212"/>
                </a:cxn>
                <a:cxn ang="0">
                  <a:pos x="99" y="196"/>
                </a:cxn>
                <a:cxn ang="0">
                  <a:pos x="73" y="181"/>
                </a:cxn>
                <a:cxn ang="0">
                  <a:pos x="52" y="169"/>
                </a:cxn>
                <a:cxn ang="0">
                  <a:pos x="52" y="167"/>
                </a:cxn>
                <a:cxn ang="0">
                  <a:pos x="52" y="165"/>
                </a:cxn>
                <a:cxn ang="0">
                  <a:pos x="35" y="152"/>
                </a:cxn>
                <a:cxn ang="0">
                  <a:pos x="21" y="143"/>
                </a:cxn>
                <a:cxn ang="0">
                  <a:pos x="11" y="135"/>
                </a:cxn>
                <a:cxn ang="0">
                  <a:pos x="0" y="128"/>
                </a:cxn>
                <a:cxn ang="0">
                  <a:pos x="9" y="95"/>
                </a:cxn>
                <a:cxn ang="0">
                  <a:pos x="27" y="99"/>
                </a:cxn>
                <a:cxn ang="0">
                  <a:pos x="44" y="102"/>
                </a:cxn>
                <a:cxn ang="0">
                  <a:pos x="62" y="106"/>
                </a:cxn>
                <a:cxn ang="0">
                  <a:pos x="83" y="110"/>
                </a:cxn>
                <a:cxn ang="0">
                  <a:pos x="109" y="116"/>
                </a:cxn>
                <a:cxn ang="0">
                  <a:pos x="140" y="123"/>
                </a:cxn>
                <a:cxn ang="0">
                  <a:pos x="178" y="132"/>
                </a:cxn>
                <a:cxn ang="0">
                  <a:pos x="204" y="130"/>
                </a:cxn>
                <a:cxn ang="0">
                  <a:pos x="204" y="117"/>
                </a:cxn>
                <a:cxn ang="0">
                  <a:pos x="196" y="105"/>
                </a:cxn>
                <a:cxn ang="0">
                  <a:pos x="186" y="94"/>
                </a:cxn>
                <a:cxn ang="0">
                  <a:pos x="181" y="89"/>
                </a:cxn>
                <a:cxn ang="0">
                  <a:pos x="179" y="89"/>
                </a:cxn>
                <a:cxn ang="0">
                  <a:pos x="168" y="78"/>
                </a:cxn>
                <a:cxn ang="0">
                  <a:pos x="163" y="69"/>
                </a:cxn>
                <a:cxn ang="0">
                  <a:pos x="160" y="66"/>
                </a:cxn>
                <a:cxn ang="0">
                  <a:pos x="158" y="66"/>
                </a:cxn>
                <a:cxn ang="0">
                  <a:pos x="151" y="56"/>
                </a:cxn>
                <a:cxn ang="0">
                  <a:pos x="148" y="47"/>
                </a:cxn>
                <a:cxn ang="0">
                  <a:pos x="151" y="40"/>
                </a:cxn>
                <a:cxn ang="0">
                  <a:pos x="160" y="32"/>
                </a:cxn>
                <a:cxn ang="0">
                  <a:pos x="174" y="21"/>
                </a:cxn>
                <a:cxn ang="0">
                  <a:pos x="188" y="7"/>
                </a:cxn>
              </a:cxnLst>
              <a:rect l="0" t="0" r="r" b="b"/>
              <a:pathLst>
                <a:path w="231" h="230">
                  <a:moveTo>
                    <a:pt x="195" y="0"/>
                  </a:moveTo>
                  <a:lnTo>
                    <a:pt x="231" y="0"/>
                  </a:lnTo>
                  <a:lnTo>
                    <a:pt x="231" y="230"/>
                  </a:lnTo>
                  <a:lnTo>
                    <a:pt x="157" y="230"/>
                  </a:lnTo>
                  <a:lnTo>
                    <a:pt x="142" y="221"/>
                  </a:lnTo>
                  <a:lnTo>
                    <a:pt x="128" y="212"/>
                  </a:lnTo>
                  <a:lnTo>
                    <a:pt x="113" y="204"/>
                  </a:lnTo>
                  <a:lnTo>
                    <a:pt x="99" y="196"/>
                  </a:lnTo>
                  <a:lnTo>
                    <a:pt x="85" y="188"/>
                  </a:lnTo>
                  <a:lnTo>
                    <a:pt x="73" y="181"/>
                  </a:lnTo>
                  <a:lnTo>
                    <a:pt x="61" y="175"/>
                  </a:lnTo>
                  <a:lnTo>
                    <a:pt x="52" y="169"/>
                  </a:lnTo>
                  <a:lnTo>
                    <a:pt x="52" y="168"/>
                  </a:lnTo>
                  <a:lnTo>
                    <a:pt x="52" y="167"/>
                  </a:lnTo>
                  <a:lnTo>
                    <a:pt x="52" y="166"/>
                  </a:lnTo>
                  <a:lnTo>
                    <a:pt x="52" y="165"/>
                  </a:lnTo>
                  <a:lnTo>
                    <a:pt x="43" y="158"/>
                  </a:lnTo>
                  <a:lnTo>
                    <a:pt x="35" y="152"/>
                  </a:lnTo>
                  <a:lnTo>
                    <a:pt x="28" y="147"/>
                  </a:lnTo>
                  <a:lnTo>
                    <a:pt x="21" y="143"/>
                  </a:lnTo>
                  <a:lnTo>
                    <a:pt x="15" y="138"/>
                  </a:lnTo>
                  <a:lnTo>
                    <a:pt x="11" y="135"/>
                  </a:lnTo>
                  <a:lnTo>
                    <a:pt x="5" y="131"/>
                  </a:lnTo>
                  <a:lnTo>
                    <a:pt x="0" y="128"/>
                  </a:lnTo>
                  <a:lnTo>
                    <a:pt x="0" y="93"/>
                  </a:lnTo>
                  <a:lnTo>
                    <a:pt x="9" y="95"/>
                  </a:lnTo>
                  <a:lnTo>
                    <a:pt x="19" y="97"/>
                  </a:lnTo>
                  <a:lnTo>
                    <a:pt x="27" y="99"/>
                  </a:lnTo>
                  <a:lnTo>
                    <a:pt x="36" y="100"/>
                  </a:lnTo>
                  <a:lnTo>
                    <a:pt x="44" y="102"/>
                  </a:lnTo>
                  <a:lnTo>
                    <a:pt x="53" y="105"/>
                  </a:lnTo>
                  <a:lnTo>
                    <a:pt x="62" y="106"/>
                  </a:lnTo>
                  <a:lnTo>
                    <a:pt x="73" y="108"/>
                  </a:lnTo>
                  <a:lnTo>
                    <a:pt x="83" y="110"/>
                  </a:lnTo>
                  <a:lnTo>
                    <a:pt x="96" y="114"/>
                  </a:lnTo>
                  <a:lnTo>
                    <a:pt x="109" y="116"/>
                  </a:lnTo>
                  <a:lnTo>
                    <a:pt x="123" y="120"/>
                  </a:lnTo>
                  <a:lnTo>
                    <a:pt x="140" y="123"/>
                  </a:lnTo>
                  <a:lnTo>
                    <a:pt x="158" y="128"/>
                  </a:lnTo>
                  <a:lnTo>
                    <a:pt x="178" y="132"/>
                  </a:lnTo>
                  <a:lnTo>
                    <a:pt x="199" y="137"/>
                  </a:lnTo>
                  <a:lnTo>
                    <a:pt x="204" y="130"/>
                  </a:lnTo>
                  <a:lnTo>
                    <a:pt x="206" y="123"/>
                  </a:lnTo>
                  <a:lnTo>
                    <a:pt x="204" y="117"/>
                  </a:lnTo>
                  <a:lnTo>
                    <a:pt x="201" y="110"/>
                  </a:lnTo>
                  <a:lnTo>
                    <a:pt x="196" y="105"/>
                  </a:lnTo>
                  <a:lnTo>
                    <a:pt x="190" y="99"/>
                  </a:lnTo>
                  <a:lnTo>
                    <a:pt x="186" y="94"/>
                  </a:lnTo>
                  <a:lnTo>
                    <a:pt x="182" y="89"/>
                  </a:lnTo>
                  <a:lnTo>
                    <a:pt x="181" y="89"/>
                  </a:lnTo>
                  <a:lnTo>
                    <a:pt x="180" y="89"/>
                  </a:lnTo>
                  <a:lnTo>
                    <a:pt x="179" y="89"/>
                  </a:lnTo>
                  <a:lnTo>
                    <a:pt x="178" y="89"/>
                  </a:lnTo>
                  <a:lnTo>
                    <a:pt x="168" y="78"/>
                  </a:lnTo>
                  <a:lnTo>
                    <a:pt x="165" y="71"/>
                  </a:lnTo>
                  <a:lnTo>
                    <a:pt x="163" y="69"/>
                  </a:lnTo>
                  <a:lnTo>
                    <a:pt x="161" y="66"/>
                  </a:lnTo>
                  <a:lnTo>
                    <a:pt x="160" y="66"/>
                  </a:lnTo>
                  <a:lnTo>
                    <a:pt x="159" y="66"/>
                  </a:lnTo>
                  <a:lnTo>
                    <a:pt x="158" y="66"/>
                  </a:lnTo>
                  <a:lnTo>
                    <a:pt x="157" y="66"/>
                  </a:lnTo>
                  <a:lnTo>
                    <a:pt x="151" y="56"/>
                  </a:lnTo>
                  <a:lnTo>
                    <a:pt x="149" y="52"/>
                  </a:lnTo>
                  <a:lnTo>
                    <a:pt x="148" y="47"/>
                  </a:lnTo>
                  <a:lnTo>
                    <a:pt x="148" y="42"/>
                  </a:lnTo>
                  <a:lnTo>
                    <a:pt x="151" y="40"/>
                  </a:lnTo>
                  <a:lnTo>
                    <a:pt x="156" y="36"/>
                  </a:lnTo>
                  <a:lnTo>
                    <a:pt x="160" y="32"/>
                  </a:lnTo>
                  <a:lnTo>
                    <a:pt x="167" y="26"/>
                  </a:lnTo>
                  <a:lnTo>
                    <a:pt x="174" y="21"/>
                  </a:lnTo>
                  <a:lnTo>
                    <a:pt x="181" y="14"/>
                  </a:lnTo>
                  <a:lnTo>
                    <a:pt x="188" y="7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95" name="Freeform 584"/>
            <p:cNvSpPr>
              <a:spLocks/>
            </p:cNvSpPr>
            <p:nvPr/>
          </p:nvSpPr>
          <p:spPr bwMode="auto">
            <a:xfrm>
              <a:off x="3591" y="2329"/>
              <a:ext cx="86" cy="11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58" y="13"/>
                </a:cxn>
                <a:cxn ang="0">
                  <a:pos x="92" y="29"/>
                </a:cxn>
                <a:cxn ang="0">
                  <a:pos x="128" y="44"/>
                </a:cxn>
                <a:cxn ang="0">
                  <a:pos x="162" y="49"/>
                </a:cxn>
                <a:cxn ang="0">
                  <a:pos x="160" y="26"/>
                </a:cxn>
                <a:cxn ang="0">
                  <a:pos x="151" y="0"/>
                </a:cxn>
                <a:cxn ang="0">
                  <a:pos x="172" y="230"/>
                </a:cxn>
                <a:cxn ang="0">
                  <a:pos x="145" y="221"/>
                </a:cxn>
                <a:cxn ang="0">
                  <a:pos x="158" y="202"/>
                </a:cxn>
                <a:cxn ang="0">
                  <a:pos x="164" y="185"/>
                </a:cxn>
                <a:cxn ang="0">
                  <a:pos x="155" y="170"/>
                </a:cxn>
                <a:cxn ang="0">
                  <a:pos x="146" y="164"/>
                </a:cxn>
                <a:cxn ang="0">
                  <a:pos x="146" y="162"/>
                </a:cxn>
                <a:cxn ang="0">
                  <a:pos x="139" y="155"/>
                </a:cxn>
                <a:cxn ang="0">
                  <a:pos x="126" y="141"/>
                </a:cxn>
                <a:cxn ang="0">
                  <a:pos x="111" y="126"/>
                </a:cxn>
                <a:cxn ang="0">
                  <a:pos x="98" y="115"/>
                </a:cxn>
                <a:cxn ang="0">
                  <a:pos x="92" y="111"/>
                </a:cxn>
                <a:cxn ang="0">
                  <a:pos x="92" y="108"/>
                </a:cxn>
                <a:cxn ang="0">
                  <a:pos x="91" y="107"/>
                </a:cxn>
                <a:cxn ang="0">
                  <a:pos x="89" y="107"/>
                </a:cxn>
                <a:cxn ang="0">
                  <a:pos x="85" y="101"/>
                </a:cxn>
                <a:cxn ang="0">
                  <a:pos x="74" y="87"/>
                </a:cxn>
                <a:cxn ang="0">
                  <a:pos x="58" y="72"/>
                </a:cxn>
                <a:cxn ang="0">
                  <a:pos x="45" y="57"/>
                </a:cxn>
                <a:cxn ang="0">
                  <a:pos x="40" y="51"/>
                </a:cxn>
                <a:cxn ang="0">
                  <a:pos x="38" y="51"/>
                </a:cxn>
                <a:cxn ang="0">
                  <a:pos x="31" y="44"/>
                </a:cxn>
                <a:cxn ang="0">
                  <a:pos x="21" y="32"/>
                </a:cxn>
                <a:cxn ang="0">
                  <a:pos x="10" y="19"/>
                </a:cxn>
                <a:cxn ang="0">
                  <a:pos x="2" y="6"/>
                </a:cxn>
              </a:cxnLst>
              <a:rect l="0" t="0" r="r" b="b"/>
              <a:pathLst>
                <a:path w="172" h="230">
                  <a:moveTo>
                    <a:pt x="0" y="0"/>
                  </a:moveTo>
                  <a:lnTo>
                    <a:pt x="25" y="0"/>
                  </a:lnTo>
                  <a:lnTo>
                    <a:pt x="41" y="5"/>
                  </a:lnTo>
                  <a:lnTo>
                    <a:pt x="58" y="13"/>
                  </a:lnTo>
                  <a:lnTo>
                    <a:pt x="75" y="21"/>
                  </a:lnTo>
                  <a:lnTo>
                    <a:pt x="92" y="29"/>
                  </a:lnTo>
                  <a:lnTo>
                    <a:pt x="109" y="37"/>
                  </a:lnTo>
                  <a:lnTo>
                    <a:pt x="128" y="44"/>
                  </a:lnTo>
                  <a:lnTo>
                    <a:pt x="145" y="48"/>
                  </a:lnTo>
                  <a:lnTo>
                    <a:pt x="162" y="49"/>
                  </a:lnTo>
                  <a:lnTo>
                    <a:pt x="162" y="39"/>
                  </a:lnTo>
                  <a:lnTo>
                    <a:pt x="160" y="26"/>
                  </a:lnTo>
                  <a:lnTo>
                    <a:pt x="155" y="13"/>
                  </a:lnTo>
                  <a:lnTo>
                    <a:pt x="151" y="0"/>
                  </a:lnTo>
                  <a:lnTo>
                    <a:pt x="172" y="0"/>
                  </a:lnTo>
                  <a:lnTo>
                    <a:pt x="172" y="230"/>
                  </a:lnTo>
                  <a:lnTo>
                    <a:pt x="136" y="230"/>
                  </a:lnTo>
                  <a:lnTo>
                    <a:pt x="145" y="221"/>
                  </a:lnTo>
                  <a:lnTo>
                    <a:pt x="152" y="211"/>
                  </a:lnTo>
                  <a:lnTo>
                    <a:pt x="158" y="202"/>
                  </a:lnTo>
                  <a:lnTo>
                    <a:pt x="162" y="193"/>
                  </a:lnTo>
                  <a:lnTo>
                    <a:pt x="164" y="185"/>
                  </a:lnTo>
                  <a:lnTo>
                    <a:pt x="161" y="177"/>
                  </a:lnTo>
                  <a:lnTo>
                    <a:pt x="155" y="170"/>
                  </a:lnTo>
                  <a:lnTo>
                    <a:pt x="146" y="165"/>
                  </a:lnTo>
                  <a:lnTo>
                    <a:pt x="146" y="164"/>
                  </a:lnTo>
                  <a:lnTo>
                    <a:pt x="146" y="163"/>
                  </a:lnTo>
                  <a:lnTo>
                    <a:pt x="146" y="162"/>
                  </a:lnTo>
                  <a:lnTo>
                    <a:pt x="146" y="161"/>
                  </a:lnTo>
                  <a:lnTo>
                    <a:pt x="139" y="155"/>
                  </a:lnTo>
                  <a:lnTo>
                    <a:pt x="132" y="148"/>
                  </a:lnTo>
                  <a:lnTo>
                    <a:pt x="126" y="141"/>
                  </a:lnTo>
                  <a:lnTo>
                    <a:pt x="117" y="133"/>
                  </a:lnTo>
                  <a:lnTo>
                    <a:pt x="111" y="126"/>
                  </a:lnTo>
                  <a:lnTo>
                    <a:pt x="104" y="119"/>
                  </a:lnTo>
                  <a:lnTo>
                    <a:pt x="98" y="115"/>
                  </a:lnTo>
                  <a:lnTo>
                    <a:pt x="92" y="112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2" y="108"/>
                  </a:lnTo>
                  <a:lnTo>
                    <a:pt x="92" y="107"/>
                  </a:lnTo>
                  <a:lnTo>
                    <a:pt x="91" y="107"/>
                  </a:lnTo>
                  <a:lnTo>
                    <a:pt x="90" y="107"/>
                  </a:lnTo>
                  <a:lnTo>
                    <a:pt x="89" y="107"/>
                  </a:lnTo>
                  <a:lnTo>
                    <a:pt x="88" y="107"/>
                  </a:lnTo>
                  <a:lnTo>
                    <a:pt x="85" y="101"/>
                  </a:lnTo>
                  <a:lnTo>
                    <a:pt x="81" y="94"/>
                  </a:lnTo>
                  <a:lnTo>
                    <a:pt x="74" y="87"/>
                  </a:lnTo>
                  <a:lnTo>
                    <a:pt x="66" y="79"/>
                  </a:lnTo>
                  <a:lnTo>
                    <a:pt x="58" y="72"/>
                  </a:lnTo>
                  <a:lnTo>
                    <a:pt x="51" y="64"/>
                  </a:lnTo>
                  <a:lnTo>
                    <a:pt x="45" y="57"/>
                  </a:lnTo>
                  <a:lnTo>
                    <a:pt x="41" y="51"/>
                  </a:lnTo>
                  <a:lnTo>
                    <a:pt x="40" y="51"/>
                  </a:lnTo>
                  <a:lnTo>
                    <a:pt x="39" y="51"/>
                  </a:lnTo>
                  <a:lnTo>
                    <a:pt x="38" y="51"/>
                  </a:lnTo>
                  <a:lnTo>
                    <a:pt x="37" y="51"/>
                  </a:lnTo>
                  <a:lnTo>
                    <a:pt x="31" y="44"/>
                  </a:lnTo>
                  <a:lnTo>
                    <a:pt x="26" y="39"/>
                  </a:lnTo>
                  <a:lnTo>
                    <a:pt x="21" y="32"/>
                  </a:lnTo>
                  <a:lnTo>
                    <a:pt x="15" y="26"/>
                  </a:lnTo>
                  <a:lnTo>
                    <a:pt x="10" y="19"/>
                  </a:lnTo>
                  <a:lnTo>
                    <a:pt x="6" y="13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96" name="Freeform 585"/>
            <p:cNvSpPr>
              <a:spLocks/>
            </p:cNvSpPr>
            <p:nvPr/>
          </p:nvSpPr>
          <p:spPr bwMode="auto">
            <a:xfrm>
              <a:off x="3665" y="2305"/>
              <a:ext cx="12" cy="24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48"/>
                </a:cxn>
                <a:cxn ang="0">
                  <a:pos x="4" y="48"/>
                </a:cxn>
                <a:cxn ang="0">
                  <a:pos x="0" y="34"/>
                </a:cxn>
                <a:cxn ang="0">
                  <a:pos x="3" y="20"/>
                </a:cxn>
                <a:cxn ang="0">
                  <a:pos x="10" y="8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25" h="48">
                  <a:moveTo>
                    <a:pt x="25" y="0"/>
                  </a:moveTo>
                  <a:lnTo>
                    <a:pt x="25" y="48"/>
                  </a:lnTo>
                  <a:lnTo>
                    <a:pt x="4" y="48"/>
                  </a:lnTo>
                  <a:lnTo>
                    <a:pt x="0" y="34"/>
                  </a:lnTo>
                  <a:lnTo>
                    <a:pt x="3" y="20"/>
                  </a:lnTo>
                  <a:lnTo>
                    <a:pt x="10" y="8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97" name="Freeform 586"/>
            <p:cNvSpPr>
              <a:spLocks/>
            </p:cNvSpPr>
            <p:nvPr/>
          </p:nvSpPr>
          <p:spPr bwMode="auto">
            <a:xfrm>
              <a:off x="3591" y="2328"/>
              <a:ext cx="13" cy="1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3" y="0"/>
                </a:cxn>
                <a:cxn ang="0">
                  <a:pos x="20" y="1"/>
                </a:cxn>
                <a:cxn ang="0">
                  <a:pos x="25" y="3"/>
                </a:cxn>
              </a:cxnLst>
              <a:rect l="0" t="0" r="r" b="b"/>
              <a:pathLst>
                <a:path w="25" h="3">
                  <a:moveTo>
                    <a:pt x="25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0" y="1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98" name="Freeform 587"/>
            <p:cNvSpPr>
              <a:spLocks/>
            </p:cNvSpPr>
            <p:nvPr/>
          </p:nvSpPr>
          <p:spPr bwMode="auto">
            <a:xfrm>
              <a:off x="3467" y="3018"/>
              <a:ext cx="2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" y="0"/>
                </a:cxn>
                <a:cxn ang="0">
                  <a:pos x="46" y="23"/>
                </a:cxn>
                <a:cxn ang="0">
                  <a:pos x="44" y="42"/>
                </a:cxn>
                <a:cxn ang="0">
                  <a:pos x="42" y="62"/>
                </a:cxn>
                <a:cxn ang="0">
                  <a:pos x="37" y="89"/>
                </a:cxn>
                <a:cxn ang="0">
                  <a:pos x="36" y="90"/>
                </a:cxn>
                <a:cxn ang="0">
                  <a:pos x="34" y="90"/>
                </a:cxn>
                <a:cxn ang="0">
                  <a:pos x="32" y="90"/>
                </a:cxn>
                <a:cxn ang="0">
                  <a:pos x="30" y="91"/>
                </a:cxn>
                <a:cxn ang="0">
                  <a:pos x="21" y="63"/>
                </a:cxn>
                <a:cxn ang="0">
                  <a:pos x="14" y="40"/>
                </a:cxn>
                <a:cxn ang="0">
                  <a:pos x="7" y="2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9" h="91">
                  <a:moveTo>
                    <a:pt x="0" y="0"/>
                  </a:moveTo>
                  <a:lnTo>
                    <a:pt x="49" y="0"/>
                  </a:lnTo>
                  <a:lnTo>
                    <a:pt x="46" y="23"/>
                  </a:lnTo>
                  <a:lnTo>
                    <a:pt x="44" y="42"/>
                  </a:lnTo>
                  <a:lnTo>
                    <a:pt x="42" y="62"/>
                  </a:lnTo>
                  <a:lnTo>
                    <a:pt x="37" y="89"/>
                  </a:lnTo>
                  <a:lnTo>
                    <a:pt x="36" y="90"/>
                  </a:lnTo>
                  <a:lnTo>
                    <a:pt x="34" y="90"/>
                  </a:lnTo>
                  <a:lnTo>
                    <a:pt x="32" y="90"/>
                  </a:lnTo>
                  <a:lnTo>
                    <a:pt x="30" y="91"/>
                  </a:lnTo>
                  <a:lnTo>
                    <a:pt x="21" y="63"/>
                  </a:lnTo>
                  <a:lnTo>
                    <a:pt x="14" y="40"/>
                  </a:lnTo>
                  <a:lnTo>
                    <a:pt x="7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499" name="Freeform 588"/>
            <p:cNvSpPr>
              <a:spLocks/>
            </p:cNvSpPr>
            <p:nvPr/>
          </p:nvSpPr>
          <p:spPr bwMode="auto">
            <a:xfrm>
              <a:off x="3535" y="3070"/>
              <a:ext cx="27" cy="2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53" y="37"/>
                </a:cxn>
                <a:cxn ang="0">
                  <a:pos x="48" y="38"/>
                </a:cxn>
                <a:cxn ang="0">
                  <a:pos x="43" y="40"/>
                </a:cxn>
                <a:cxn ang="0">
                  <a:pos x="36" y="41"/>
                </a:cxn>
                <a:cxn ang="0">
                  <a:pos x="30" y="42"/>
                </a:cxn>
                <a:cxn ang="0">
                  <a:pos x="23" y="43"/>
                </a:cxn>
                <a:cxn ang="0">
                  <a:pos x="16" y="44"/>
                </a:cxn>
                <a:cxn ang="0">
                  <a:pos x="10" y="46"/>
                </a:cxn>
                <a:cxn ang="0">
                  <a:pos x="1" y="48"/>
                </a:cxn>
                <a:cxn ang="0">
                  <a:pos x="0" y="45"/>
                </a:cxn>
                <a:cxn ang="0">
                  <a:pos x="0" y="44"/>
                </a:cxn>
                <a:cxn ang="0">
                  <a:pos x="0" y="42"/>
                </a:cxn>
                <a:cxn ang="0">
                  <a:pos x="0" y="41"/>
                </a:cxn>
                <a:cxn ang="0">
                  <a:pos x="10" y="34"/>
                </a:cxn>
                <a:cxn ang="0">
                  <a:pos x="18" y="28"/>
                </a:cxn>
                <a:cxn ang="0">
                  <a:pos x="24" y="22"/>
                </a:cxn>
                <a:cxn ang="0">
                  <a:pos x="30" y="18"/>
                </a:cxn>
                <a:cxn ang="0">
                  <a:pos x="36" y="13"/>
                </a:cxn>
                <a:cxn ang="0">
                  <a:pos x="42" y="10"/>
                </a:cxn>
                <a:cxn ang="0">
                  <a:pos x="48" y="5"/>
                </a:cxn>
                <a:cxn ang="0">
                  <a:pos x="53" y="0"/>
                </a:cxn>
              </a:cxnLst>
              <a:rect l="0" t="0" r="r" b="b"/>
              <a:pathLst>
                <a:path w="53" h="48">
                  <a:moveTo>
                    <a:pt x="53" y="0"/>
                  </a:moveTo>
                  <a:lnTo>
                    <a:pt x="53" y="37"/>
                  </a:lnTo>
                  <a:lnTo>
                    <a:pt x="48" y="38"/>
                  </a:lnTo>
                  <a:lnTo>
                    <a:pt x="43" y="40"/>
                  </a:lnTo>
                  <a:lnTo>
                    <a:pt x="36" y="41"/>
                  </a:lnTo>
                  <a:lnTo>
                    <a:pt x="30" y="42"/>
                  </a:lnTo>
                  <a:lnTo>
                    <a:pt x="23" y="43"/>
                  </a:lnTo>
                  <a:lnTo>
                    <a:pt x="16" y="44"/>
                  </a:lnTo>
                  <a:lnTo>
                    <a:pt x="10" y="46"/>
                  </a:lnTo>
                  <a:lnTo>
                    <a:pt x="1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10" y="34"/>
                  </a:lnTo>
                  <a:lnTo>
                    <a:pt x="18" y="28"/>
                  </a:lnTo>
                  <a:lnTo>
                    <a:pt x="24" y="22"/>
                  </a:lnTo>
                  <a:lnTo>
                    <a:pt x="30" y="18"/>
                  </a:lnTo>
                  <a:lnTo>
                    <a:pt x="36" y="13"/>
                  </a:lnTo>
                  <a:lnTo>
                    <a:pt x="42" y="10"/>
                  </a:lnTo>
                  <a:lnTo>
                    <a:pt x="48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00" name="Freeform 589"/>
            <p:cNvSpPr>
              <a:spLocks/>
            </p:cNvSpPr>
            <p:nvPr/>
          </p:nvSpPr>
          <p:spPr bwMode="auto">
            <a:xfrm>
              <a:off x="3446" y="2904"/>
              <a:ext cx="57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3" y="0"/>
                </a:cxn>
                <a:cxn ang="0">
                  <a:pos x="100" y="44"/>
                </a:cxn>
                <a:cxn ang="0">
                  <a:pos x="96" y="98"/>
                </a:cxn>
                <a:cxn ang="0">
                  <a:pos x="96" y="153"/>
                </a:cxn>
                <a:cxn ang="0">
                  <a:pos x="96" y="194"/>
                </a:cxn>
                <a:cxn ang="0">
                  <a:pos x="94" y="195"/>
                </a:cxn>
                <a:cxn ang="0">
                  <a:pos x="94" y="195"/>
                </a:cxn>
                <a:cxn ang="0">
                  <a:pos x="93" y="196"/>
                </a:cxn>
                <a:cxn ang="0">
                  <a:pos x="92" y="196"/>
                </a:cxn>
                <a:cxn ang="0">
                  <a:pos x="91" y="207"/>
                </a:cxn>
                <a:cxn ang="0">
                  <a:pos x="90" y="215"/>
                </a:cxn>
                <a:cxn ang="0">
                  <a:pos x="90" y="223"/>
                </a:cxn>
                <a:cxn ang="0">
                  <a:pos x="89" y="230"/>
                </a:cxn>
                <a:cxn ang="0">
                  <a:pos x="40" y="230"/>
                </a:cxn>
                <a:cxn ang="0">
                  <a:pos x="37" y="219"/>
                </a:cxn>
                <a:cxn ang="0">
                  <a:pos x="33" y="208"/>
                </a:cxn>
                <a:cxn ang="0">
                  <a:pos x="29" y="195"/>
                </a:cxn>
                <a:cxn ang="0">
                  <a:pos x="24" y="180"/>
                </a:cxn>
                <a:cxn ang="0">
                  <a:pos x="20" y="164"/>
                </a:cxn>
                <a:cxn ang="0">
                  <a:pos x="14" y="146"/>
                </a:cxn>
                <a:cxn ang="0">
                  <a:pos x="7" y="125"/>
                </a:cxn>
                <a:cxn ang="0">
                  <a:pos x="0" y="101"/>
                </a:cxn>
                <a:cxn ang="0">
                  <a:pos x="0" y="0"/>
                </a:cxn>
              </a:cxnLst>
              <a:rect l="0" t="0" r="r" b="b"/>
              <a:pathLst>
                <a:path w="113" h="230">
                  <a:moveTo>
                    <a:pt x="0" y="0"/>
                  </a:moveTo>
                  <a:lnTo>
                    <a:pt x="113" y="0"/>
                  </a:lnTo>
                  <a:lnTo>
                    <a:pt x="100" y="44"/>
                  </a:lnTo>
                  <a:lnTo>
                    <a:pt x="96" y="98"/>
                  </a:lnTo>
                  <a:lnTo>
                    <a:pt x="96" y="153"/>
                  </a:lnTo>
                  <a:lnTo>
                    <a:pt x="96" y="194"/>
                  </a:lnTo>
                  <a:lnTo>
                    <a:pt x="94" y="195"/>
                  </a:lnTo>
                  <a:lnTo>
                    <a:pt x="94" y="195"/>
                  </a:lnTo>
                  <a:lnTo>
                    <a:pt x="93" y="196"/>
                  </a:lnTo>
                  <a:lnTo>
                    <a:pt x="92" y="196"/>
                  </a:lnTo>
                  <a:lnTo>
                    <a:pt x="91" y="207"/>
                  </a:lnTo>
                  <a:lnTo>
                    <a:pt x="90" y="215"/>
                  </a:lnTo>
                  <a:lnTo>
                    <a:pt x="90" y="223"/>
                  </a:lnTo>
                  <a:lnTo>
                    <a:pt x="89" y="230"/>
                  </a:lnTo>
                  <a:lnTo>
                    <a:pt x="40" y="230"/>
                  </a:lnTo>
                  <a:lnTo>
                    <a:pt x="37" y="219"/>
                  </a:lnTo>
                  <a:lnTo>
                    <a:pt x="33" y="208"/>
                  </a:lnTo>
                  <a:lnTo>
                    <a:pt x="29" y="195"/>
                  </a:lnTo>
                  <a:lnTo>
                    <a:pt x="24" y="180"/>
                  </a:lnTo>
                  <a:lnTo>
                    <a:pt x="20" y="164"/>
                  </a:lnTo>
                  <a:lnTo>
                    <a:pt x="14" y="146"/>
                  </a:lnTo>
                  <a:lnTo>
                    <a:pt x="7" y="125"/>
                  </a:lnTo>
                  <a:lnTo>
                    <a:pt x="0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01" name="Freeform 590"/>
            <p:cNvSpPr>
              <a:spLocks/>
            </p:cNvSpPr>
            <p:nvPr/>
          </p:nvSpPr>
          <p:spPr bwMode="auto">
            <a:xfrm>
              <a:off x="3518" y="2797"/>
              <a:ext cx="44" cy="37"/>
            </a:xfrm>
            <a:custGeom>
              <a:avLst/>
              <a:gdLst/>
              <a:ahLst/>
              <a:cxnLst>
                <a:cxn ang="0">
                  <a:pos x="87" y="13"/>
                </a:cxn>
                <a:cxn ang="0">
                  <a:pos x="87" y="75"/>
                </a:cxn>
                <a:cxn ang="0">
                  <a:pos x="75" y="65"/>
                </a:cxn>
                <a:cxn ang="0">
                  <a:pos x="60" y="55"/>
                </a:cxn>
                <a:cxn ang="0">
                  <a:pos x="42" y="46"/>
                </a:cxn>
                <a:cxn ang="0">
                  <a:pos x="27" y="37"/>
                </a:cxn>
                <a:cxn ang="0">
                  <a:pos x="14" y="28"/>
                </a:cxn>
                <a:cxn ang="0">
                  <a:pos x="3" y="19"/>
                </a:cxn>
                <a:cxn ang="0">
                  <a:pos x="0" y="9"/>
                </a:cxn>
                <a:cxn ang="0">
                  <a:pos x="2" y="0"/>
                </a:cxn>
                <a:cxn ang="0">
                  <a:pos x="12" y="1"/>
                </a:cxn>
                <a:cxn ang="0">
                  <a:pos x="24" y="4"/>
                </a:cxn>
                <a:cxn ang="0">
                  <a:pos x="34" y="5"/>
                </a:cxn>
                <a:cxn ang="0">
                  <a:pos x="45" y="6"/>
                </a:cxn>
                <a:cxn ang="0">
                  <a:pos x="55" y="8"/>
                </a:cxn>
                <a:cxn ang="0">
                  <a:pos x="65" y="9"/>
                </a:cxn>
                <a:cxn ang="0">
                  <a:pos x="77" y="12"/>
                </a:cxn>
                <a:cxn ang="0">
                  <a:pos x="87" y="13"/>
                </a:cxn>
                <a:cxn ang="0">
                  <a:pos x="87" y="13"/>
                </a:cxn>
              </a:cxnLst>
              <a:rect l="0" t="0" r="r" b="b"/>
              <a:pathLst>
                <a:path w="87" h="75">
                  <a:moveTo>
                    <a:pt x="87" y="13"/>
                  </a:moveTo>
                  <a:lnTo>
                    <a:pt x="87" y="75"/>
                  </a:lnTo>
                  <a:lnTo>
                    <a:pt x="75" y="65"/>
                  </a:lnTo>
                  <a:lnTo>
                    <a:pt x="60" y="55"/>
                  </a:lnTo>
                  <a:lnTo>
                    <a:pt x="42" y="46"/>
                  </a:lnTo>
                  <a:lnTo>
                    <a:pt x="27" y="37"/>
                  </a:lnTo>
                  <a:lnTo>
                    <a:pt x="14" y="28"/>
                  </a:lnTo>
                  <a:lnTo>
                    <a:pt x="3" y="19"/>
                  </a:lnTo>
                  <a:lnTo>
                    <a:pt x="0" y="9"/>
                  </a:lnTo>
                  <a:lnTo>
                    <a:pt x="2" y="0"/>
                  </a:lnTo>
                  <a:lnTo>
                    <a:pt x="12" y="1"/>
                  </a:lnTo>
                  <a:lnTo>
                    <a:pt x="24" y="4"/>
                  </a:lnTo>
                  <a:lnTo>
                    <a:pt x="34" y="5"/>
                  </a:lnTo>
                  <a:lnTo>
                    <a:pt x="45" y="6"/>
                  </a:lnTo>
                  <a:lnTo>
                    <a:pt x="55" y="8"/>
                  </a:lnTo>
                  <a:lnTo>
                    <a:pt x="65" y="9"/>
                  </a:lnTo>
                  <a:lnTo>
                    <a:pt x="77" y="12"/>
                  </a:lnTo>
                  <a:lnTo>
                    <a:pt x="87" y="13"/>
                  </a:lnTo>
                  <a:lnTo>
                    <a:pt x="87" y="1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02" name="Freeform 591"/>
            <p:cNvSpPr>
              <a:spLocks/>
            </p:cNvSpPr>
            <p:nvPr/>
          </p:nvSpPr>
          <p:spPr bwMode="auto">
            <a:xfrm>
              <a:off x="3446" y="2839"/>
              <a:ext cx="116" cy="65"/>
            </a:xfrm>
            <a:custGeom>
              <a:avLst/>
              <a:gdLst/>
              <a:ahLst/>
              <a:cxnLst>
                <a:cxn ang="0">
                  <a:pos x="230" y="13"/>
                </a:cxn>
                <a:cxn ang="0">
                  <a:pos x="228" y="14"/>
                </a:cxn>
                <a:cxn ang="0">
                  <a:pos x="226" y="14"/>
                </a:cxn>
                <a:cxn ang="0">
                  <a:pos x="223" y="15"/>
                </a:cxn>
                <a:cxn ang="0">
                  <a:pos x="221" y="17"/>
                </a:cxn>
                <a:cxn ang="0">
                  <a:pos x="200" y="6"/>
                </a:cxn>
                <a:cxn ang="0">
                  <a:pos x="181" y="0"/>
                </a:cxn>
                <a:cxn ang="0">
                  <a:pos x="163" y="0"/>
                </a:cxn>
                <a:cxn ang="0">
                  <a:pos x="148" y="5"/>
                </a:cxn>
                <a:cxn ang="0">
                  <a:pos x="135" y="15"/>
                </a:cxn>
                <a:cxn ang="0">
                  <a:pos x="124" y="30"/>
                </a:cxn>
                <a:cxn ang="0">
                  <a:pos x="116" y="49"/>
                </a:cxn>
                <a:cxn ang="0">
                  <a:pos x="110" y="71"/>
                </a:cxn>
                <a:cxn ang="0">
                  <a:pos x="101" y="75"/>
                </a:cxn>
                <a:cxn ang="0">
                  <a:pos x="90" y="78"/>
                </a:cxn>
                <a:cxn ang="0">
                  <a:pos x="77" y="76"/>
                </a:cxn>
                <a:cxn ang="0">
                  <a:pos x="62" y="74"/>
                </a:cxn>
                <a:cxn ang="0">
                  <a:pos x="47" y="70"/>
                </a:cxn>
                <a:cxn ang="0">
                  <a:pos x="32" y="64"/>
                </a:cxn>
                <a:cxn ang="0">
                  <a:pos x="16" y="57"/>
                </a:cxn>
                <a:cxn ang="0">
                  <a:pos x="0" y="49"/>
                </a:cxn>
                <a:cxn ang="0">
                  <a:pos x="0" y="129"/>
                </a:cxn>
                <a:cxn ang="0">
                  <a:pos x="113" y="129"/>
                </a:cxn>
                <a:cxn ang="0">
                  <a:pos x="116" y="123"/>
                </a:cxn>
                <a:cxn ang="0">
                  <a:pos x="121" y="117"/>
                </a:cxn>
                <a:cxn ang="0">
                  <a:pos x="125" y="112"/>
                </a:cxn>
                <a:cxn ang="0">
                  <a:pos x="131" y="109"/>
                </a:cxn>
                <a:cxn ang="0">
                  <a:pos x="150" y="115"/>
                </a:cxn>
                <a:cxn ang="0">
                  <a:pos x="166" y="117"/>
                </a:cxn>
                <a:cxn ang="0">
                  <a:pos x="181" y="117"/>
                </a:cxn>
                <a:cxn ang="0">
                  <a:pos x="195" y="115"/>
                </a:cxn>
                <a:cxn ang="0">
                  <a:pos x="207" y="109"/>
                </a:cxn>
                <a:cxn ang="0">
                  <a:pos x="216" y="101"/>
                </a:cxn>
                <a:cxn ang="0">
                  <a:pos x="225" y="89"/>
                </a:cxn>
                <a:cxn ang="0">
                  <a:pos x="230" y="75"/>
                </a:cxn>
                <a:cxn ang="0">
                  <a:pos x="230" y="13"/>
                </a:cxn>
              </a:cxnLst>
              <a:rect l="0" t="0" r="r" b="b"/>
              <a:pathLst>
                <a:path w="230" h="129">
                  <a:moveTo>
                    <a:pt x="230" y="13"/>
                  </a:moveTo>
                  <a:lnTo>
                    <a:pt x="228" y="14"/>
                  </a:lnTo>
                  <a:lnTo>
                    <a:pt x="226" y="14"/>
                  </a:lnTo>
                  <a:lnTo>
                    <a:pt x="223" y="15"/>
                  </a:lnTo>
                  <a:lnTo>
                    <a:pt x="221" y="17"/>
                  </a:lnTo>
                  <a:lnTo>
                    <a:pt x="200" y="6"/>
                  </a:lnTo>
                  <a:lnTo>
                    <a:pt x="181" y="0"/>
                  </a:lnTo>
                  <a:lnTo>
                    <a:pt x="163" y="0"/>
                  </a:lnTo>
                  <a:lnTo>
                    <a:pt x="148" y="5"/>
                  </a:lnTo>
                  <a:lnTo>
                    <a:pt x="135" y="15"/>
                  </a:lnTo>
                  <a:lnTo>
                    <a:pt x="124" y="30"/>
                  </a:lnTo>
                  <a:lnTo>
                    <a:pt x="116" y="49"/>
                  </a:lnTo>
                  <a:lnTo>
                    <a:pt x="110" y="71"/>
                  </a:lnTo>
                  <a:lnTo>
                    <a:pt x="101" y="75"/>
                  </a:lnTo>
                  <a:lnTo>
                    <a:pt x="90" y="78"/>
                  </a:lnTo>
                  <a:lnTo>
                    <a:pt x="77" y="76"/>
                  </a:lnTo>
                  <a:lnTo>
                    <a:pt x="62" y="74"/>
                  </a:lnTo>
                  <a:lnTo>
                    <a:pt x="47" y="70"/>
                  </a:lnTo>
                  <a:lnTo>
                    <a:pt x="32" y="64"/>
                  </a:lnTo>
                  <a:lnTo>
                    <a:pt x="16" y="57"/>
                  </a:lnTo>
                  <a:lnTo>
                    <a:pt x="0" y="49"/>
                  </a:lnTo>
                  <a:lnTo>
                    <a:pt x="0" y="129"/>
                  </a:lnTo>
                  <a:lnTo>
                    <a:pt x="113" y="129"/>
                  </a:lnTo>
                  <a:lnTo>
                    <a:pt x="116" y="123"/>
                  </a:lnTo>
                  <a:lnTo>
                    <a:pt x="121" y="117"/>
                  </a:lnTo>
                  <a:lnTo>
                    <a:pt x="125" y="112"/>
                  </a:lnTo>
                  <a:lnTo>
                    <a:pt x="131" y="109"/>
                  </a:lnTo>
                  <a:lnTo>
                    <a:pt x="150" y="115"/>
                  </a:lnTo>
                  <a:lnTo>
                    <a:pt x="166" y="117"/>
                  </a:lnTo>
                  <a:lnTo>
                    <a:pt x="181" y="117"/>
                  </a:lnTo>
                  <a:lnTo>
                    <a:pt x="195" y="115"/>
                  </a:lnTo>
                  <a:lnTo>
                    <a:pt x="207" y="109"/>
                  </a:lnTo>
                  <a:lnTo>
                    <a:pt x="216" y="101"/>
                  </a:lnTo>
                  <a:lnTo>
                    <a:pt x="225" y="89"/>
                  </a:lnTo>
                  <a:lnTo>
                    <a:pt x="230" y="75"/>
                  </a:lnTo>
                  <a:lnTo>
                    <a:pt x="230" y="1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03" name="Freeform 592"/>
            <p:cNvSpPr>
              <a:spLocks/>
            </p:cNvSpPr>
            <p:nvPr/>
          </p:nvSpPr>
          <p:spPr bwMode="auto">
            <a:xfrm>
              <a:off x="3446" y="2674"/>
              <a:ext cx="116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0" y="0"/>
                </a:cxn>
                <a:cxn ang="0">
                  <a:pos x="134" y="4"/>
                </a:cxn>
                <a:cxn ang="0">
                  <a:pos x="138" y="10"/>
                </a:cxn>
                <a:cxn ang="0">
                  <a:pos x="143" y="14"/>
                </a:cxn>
                <a:cxn ang="0">
                  <a:pos x="147" y="17"/>
                </a:cxn>
                <a:cxn ang="0">
                  <a:pos x="160" y="12"/>
                </a:cxn>
                <a:cxn ang="0">
                  <a:pos x="173" y="10"/>
                </a:cxn>
                <a:cxn ang="0">
                  <a:pos x="184" y="8"/>
                </a:cxn>
                <a:cxn ang="0">
                  <a:pos x="196" y="8"/>
                </a:cxn>
                <a:cxn ang="0">
                  <a:pos x="206" y="10"/>
                </a:cxn>
                <a:cxn ang="0">
                  <a:pos x="215" y="12"/>
                </a:cxn>
                <a:cxn ang="0">
                  <a:pos x="223" y="17"/>
                </a:cxn>
                <a:cxn ang="0">
                  <a:pos x="230" y="23"/>
                </a:cxn>
                <a:cxn ang="0">
                  <a:pos x="230" y="112"/>
                </a:cxn>
                <a:cxn ang="0">
                  <a:pos x="211" y="121"/>
                </a:cxn>
                <a:cxn ang="0">
                  <a:pos x="192" y="125"/>
                </a:cxn>
                <a:cxn ang="0">
                  <a:pos x="176" y="124"/>
                </a:cxn>
                <a:cxn ang="0">
                  <a:pos x="161" y="119"/>
                </a:cxn>
                <a:cxn ang="0">
                  <a:pos x="150" y="108"/>
                </a:cxn>
                <a:cxn ang="0">
                  <a:pos x="139" y="94"/>
                </a:cxn>
                <a:cxn ang="0">
                  <a:pos x="131" y="76"/>
                </a:cxn>
                <a:cxn ang="0">
                  <a:pos x="125" y="54"/>
                </a:cxn>
                <a:cxn ang="0">
                  <a:pos x="115" y="49"/>
                </a:cxn>
                <a:cxn ang="0">
                  <a:pos x="101" y="48"/>
                </a:cxn>
                <a:cxn ang="0">
                  <a:pos x="87" y="49"/>
                </a:cxn>
                <a:cxn ang="0">
                  <a:pos x="71" y="53"/>
                </a:cxn>
                <a:cxn ang="0">
                  <a:pos x="54" y="59"/>
                </a:cxn>
                <a:cxn ang="0">
                  <a:pos x="36" y="67"/>
                </a:cxn>
                <a:cxn ang="0">
                  <a:pos x="18" y="75"/>
                </a:cxn>
                <a:cxn ang="0">
                  <a:pos x="0" y="8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30" h="125">
                  <a:moveTo>
                    <a:pt x="0" y="0"/>
                  </a:moveTo>
                  <a:lnTo>
                    <a:pt x="130" y="0"/>
                  </a:lnTo>
                  <a:lnTo>
                    <a:pt x="134" y="4"/>
                  </a:lnTo>
                  <a:lnTo>
                    <a:pt x="138" y="10"/>
                  </a:lnTo>
                  <a:lnTo>
                    <a:pt x="143" y="14"/>
                  </a:lnTo>
                  <a:lnTo>
                    <a:pt x="147" y="17"/>
                  </a:lnTo>
                  <a:lnTo>
                    <a:pt x="160" y="12"/>
                  </a:lnTo>
                  <a:lnTo>
                    <a:pt x="173" y="10"/>
                  </a:lnTo>
                  <a:lnTo>
                    <a:pt x="184" y="8"/>
                  </a:lnTo>
                  <a:lnTo>
                    <a:pt x="196" y="8"/>
                  </a:lnTo>
                  <a:lnTo>
                    <a:pt x="206" y="10"/>
                  </a:lnTo>
                  <a:lnTo>
                    <a:pt x="215" y="12"/>
                  </a:lnTo>
                  <a:lnTo>
                    <a:pt x="223" y="17"/>
                  </a:lnTo>
                  <a:lnTo>
                    <a:pt x="230" y="23"/>
                  </a:lnTo>
                  <a:lnTo>
                    <a:pt x="230" y="112"/>
                  </a:lnTo>
                  <a:lnTo>
                    <a:pt x="211" y="121"/>
                  </a:lnTo>
                  <a:lnTo>
                    <a:pt x="192" y="125"/>
                  </a:lnTo>
                  <a:lnTo>
                    <a:pt x="176" y="124"/>
                  </a:lnTo>
                  <a:lnTo>
                    <a:pt x="161" y="119"/>
                  </a:lnTo>
                  <a:lnTo>
                    <a:pt x="150" y="108"/>
                  </a:lnTo>
                  <a:lnTo>
                    <a:pt x="139" y="94"/>
                  </a:lnTo>
                  <a:lnTo>
                    <a:pt x="131" y="76"/>
                  </a:lnTo>
                  <a:lnTo>
                    <a:pt x="125" y="54"/>
                  </a:lnTo>
                  <a:lnTo>
                    <a:pt x="115" y="49"/>
                  </a:lnTo>
                  <a:lnTo>
                    <a:pt x="101" y="48"/>
                  </a:lnTo>
                  <a:lnTo>
                    <a:pt x="87" y="49"/>
                  </a:lnTo>
                  <a:lnTo>
                    <a:pt x="71" y="53"/>
                  </a:lnTo>
                  <a:lnTo>
                    <a:pt x="54" y="59"/>
                  </a:lnTo>
                  <a:lnTo>
                    <a:pt x="36" y="67"/>
                  </a:lnTo>
                  <a:lnTo>
                    <a:pt x="18" y="75"/>
                  </a:lnTo>
                  <a:lnTo>
                    <a:pt x="0" y="8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04" name="Freeform 593"/>
            <p:cNvSpPr>
              <a:spLocks/>
            </p:cNvSpPr>
            <p:nvPr/>
          </p:nvSpPr>
          <p:spPr bwMode="auto">
            <a:xfrm>
              <a:off x="3525" y="2748"/>
              <a:ext cx="37" cy="32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53"/>
                </a:cxn>
                <a:cxn ang="0">
                  <a:pos x="63" y="54"/>
                </a:cxn>
                <a:cxn ang="0">
                  <a:pos x="55" y="57"/>
                </a:cxn>
                <a:cxn ang="0">
                  <a:pos x="46" y="58"/>
                </a:cxn>
                <a:cxn ang="0">
                  <a:pos x="38" y="59"/>
                </a:cxn>
                <a:cxn ang="0">
                  <a:pos x="29" y="60"/>
                </a:cxn>
                <a:cxn ang="0">
                  <a:pos x="19" y="61"/>
                </a:cxn>
                <a:cxn ang="0">
                  <a:pos x="11" y="63"/>
                </a:cxn>
                <a:cxn ang="0">
                  <a:pos x="2" y="64"/>
                </a:cxn>
                <a:cxn ang="0">
                  <a:pos x="0" y="56"/>
                </a:cxn>
                <a:cxn ang="0">
                  <a:pos x="2" y="48"/>
                </a:cxn>
                <a:cxn ang="0">
                  <a:pos x="9" y="41"/>
                </a:cxn>
                <a:cxn ang="0">
                  <a:pos x="19" y="33"/>
                </a:cxn>
                <a:cxn ang="0">
                  <a:pos x="32" y="25"/>
                </a:cxn>
                <a:cxn ang="0">
                  <a:pos x="45" y="16"/>
                </a:cxn>
                <a:cxn ang="0">
                  <a:pos x="60" y="8"/>
                </a:cxn>
                <a:cxn ang="0">
                  <a:pos x="72" y="0"/>
                </a:cxn>
              </a:cxnLst>
              <a:rect l="0" t="0" r="r" b="b"/>
              <a:pathLst>
                <a:path w="72" h="64">
                  <a:moveTo>
                    <a:pt x="72" y="0"/>
                  </a:moveTo>
                  <a:lnTo>
                    <a:pt x="72" y="53"/>
                  </a:lnTo>
                  <a:lnTo>
                    <a:pt x="63" y="54"/>
                  </a:lnTo>
                  <a:lnTo>
                    <a:pt x="55" y="57"/>
                  </a:lnTo>
                  <a:lnTo>
                    <a:pt x="46" y="58"/>
                  </a:lnTo>
                  <a:lnTo>
                    <a:pt x="38" y="59"/>
                  </a:lnTo>
                  <a:lnTo>
                    <a:pt x="29" y="60"/>
                  </a:lnTo>
                  <a:lnTo>
                    <a:pt x="19" y="61"/>
                  </a:lnTo>
                  <a:lnTo>
                    <a:pt x="11" y="63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2" y="48"/>
                  </a:lnTo>
                  <a:lnTo>
                    <a:pt x="9" y="41"/>
                  </a:lnTo>
                  <a:lnTo>
                    <a:pt x="19" y="33"/>
                  </a:lnTo>
                  <a:lnTo>
                    <a:pt x="32" y="25"/>
                  </a:lnTo>
                  <a:lnTo>
                    <a:pt x="45" y="16"/>
                  </a:lnTo>
                  <a:lnTo>
                    <a:pt x="60" y="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05" name="Freeform 594"/>
            <p:cNvSpPr>
              <a:spLocks/>
            </p:cNvSpPr>
            <p:nvPr/>
          </p:nvSpPr>
          <p:spPr bwMode="auto">
            <a:xfrm>
              <a:off x="3446" y="2559"/>
              <a:ext cx="66" cy="11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104" y="0"/>
                </a:cxn>
                <a:cxn ang="0">
                  <a:pos x="105" y="7"/>
                </a:cxn>
                <a:cxn ang="0">
                  <a:pos x="106" y="14"/>
                </a:cxn>
                <a:cxn ang="0">
                  <a:pos x="106" y="22"/>
                </a:cxn>
                <a:cxn ang="0">
                  <a:pos x="107" y="30"/>
                </a:cxn>
                <a:cxn ang="0">
                  <a:pos x="108" y="31"/>
                </a:cxn>
                <a:cxn ang="0">
                  <a:pos x="109" y="31"/>
                </a:cxn>
                <a:cxn ang="0">
                  <a:pos x="110" y="31"/>
                </a:cxn>
                <a:cxn ang="0">
                  <a:pos x="112" y="33"/>
                </a:cxn>
                <a:cxn ang="0">
                  <a:pos x="110" y="75"/>
                </a:cxn>
                <a:cxn ang="0">
                  <a:pos x="110" y="131"/>
                </a:cxn>
                <a:cxn ang="0">
                  <a:pos x="116" y="187"/>
                </a:cxn>
                <a:cxn ang="0">
                  <a:pos x="130" y="231"/>
                </a:cxn>
                <a:cxn ang="0">
                  <a:pos x="0" y="231"/>
                </a:cxn>
                <a:cxn ang="0">
                  <a:pos x="0" y="146"/>
                </a:cxn>
                <a:cxn ang="0">
                  <a:pos x="2" y="146"/>
                </a:cxn>
                <a:cxn ang="0">
                  <a:pos x="5" y="146"/>
                </a:cxn>
                <a:cxn ang="0">
                  <a:pos x="7" y="146"/>
                </a:cxn>
                <a:cxn ang="0">
                  <a:pos x="10" y="144"/>
                </a:cxn>
                <a:cxn ang="0">
                  <a:pos x="18" y="118"/>
                </a:cxn>
                <a:cxn ang="0">
                  <a:pos x="25" y="94"/>
                </a:cxn>
                <a:cxn ang="0">
                  <a:pos x="32" y="73"/>
                </a:cxn>
                <a:cxn ang="0">
                  <a:pos x="38" y="54"/>
                </a:cxn>
                <a:cxn ang="0">
                  <a:pos x="43" y="40"/>
                </a:cxn>
                <a:cxn ang="0">
                  <a:pos x="47" y="25"/>
                </a:cxn>
                <a:cxn ang="0">
                  <a:pos x="51" y="12"/>
                </a:cxn>
                <a:cxn ang="0">
                  <a:pos x="54" y="0"/>
                </a:cxn>
              </a:cxnLst>
              <a:rect l="0" t="0" r="r" b="b"/>
              <a:pathLst>
                <a:path w="130" h="231">
                  <a:moveTo>
                    <a:pt x="54" y="0"/>
                  </a:moveTo>
                  <a:lnTo>
                    <a:pt x="104" y="0"/>
                  </a:lnTo>
                  <a:lnTo>
                    <a:pt x="105" y="7"/>
                  </a:lnTo>
                  <a:lnTo>
                    <a:pt x="106" y="14"/>
                  </a:lnTo>
                  <a:lnTo>
                    <a:pt x="106" y="22"/>
                  </a:lnTo>
                  <a:lnTo>
                    <a:pt x="107" y="30"/>
                  </a:lnTo>
                  <a:lnTo>
                    <a:pt x="108" y="31"/>
                  </a:lnTo>
                  <a:lnTo>
                    <a:pt x="109" y="31"/>
                  </a:lnTo>
                  <a:lnTo>
                    <a:pt x="110" y="31"/>
                  </a:lnTo>
                  <a:lnTo>
                    <a:pt x="112" y="33"/>
                  </a:lnTo>
                  <a:lnTo>
                    <a:pt x="110" y="75"/>
                  </a:lnTo>
                  <a:lnTo>
                    <a:pt x="110" y="131"/>
                  </a:lnTo>
                  <a:lnTo>
                    <a:pt x="116" y="187"/>
                  </a:lnTo>
                  <a:lnTo>
                    <a:pt x="130" y="231"/>
                  </a:lnTo>
                  <a:lnTo>
                    <a:pt x="0" y="231"/>
                  </a:lnTo>
                  <a:lnTo>
                    <a:pt x="0" y="146"/>
                  </a:lnTo>
                  <a:lnTo>
                    <a:pt x="2" y="146"/>
                  </a:lnTo>
                  <a:lnTo>
                    <a:pt x="5" y="146"/>
                  </a:lnTo>
                  <a:lnTo>
                    <a:pt x="7" y="146"/>
                  </a:lnTo>
                  <a:lnTo>
                    <a:pt x="10" y="144"/>
                  </a:lnTo>
                  <a:lnTo>
                    <a:pt x="18" y="118"/>
                  </a:lnTo>
                  <a:lnTo>
                    <a:pt x="25" y="94"/>
                  </a:lnTo>
                  <a:lnTo>
                    <a:pt x="32" y="73"/>
                  </a:lnTo>
                  <a:lnTo>
                    <a:pt x="38" y="54"/>
                  </a:lnTo>
                  <a:lnTo>
                    <a:pt x="43" y="40"/>
                  </a:lnTo>
                  <a:lnTo>
                    <a:pt x="47" y="25"/>
                  </a:lnTo>
                  <a:lnTo>
                    <a:pt x="51" y="12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06" name="Freeform 595"/>
            <p:cNvSpPr>
              <a:spLocks/>
            </p:cNvSpPr>
            <p:nvPr/>
          </p:nvSpPr>
          <p:spPr bwMode="auto">
            <a:xfrm>
              <a:off x="3539" y="2486"/>
              <a:ext cx="23" cy="22"/>
            </a:xfrm>
            <a:custGeom>
              <a:avLst/>
              <a:gdLst/>
              <a:ahLst/>
              <a:cxnLst>
                <a:cxn ang="0">
                  <a:pos x="46" y="9"/>
                </a:cxn>
                <a:cxn ang="0">
                  <a:pos x="46" y="44"/>
                </a:cxn>
                <a:cxn ang="0">
                  <a:pos x="42" y="40"/>
                </a:cxn>
                <a:cxn ang="0">
                  <a:pos x="37" y="36"/>
                </a:cxn>
                <a:cxn ang="0">
                  <a:pos x="32" y="32"/>
                </a:cxn>
                <a:cxn ang="0">
                  <a:pos x="27" y="29"/>
                </a:cxn>
                <a:cxn ang="0">
                  <a:pos x="22" y="24"/>
                </a:cxn>
                <a:cxn ang="0">
                  <a:pos x="15" y="18"/>
                </a:cxn>
                <a:cxn ang="0">
                  <a:pos x="8" y="14"/>
                </a:cxn>
                <a:cxn ang="0">
                  <a:pos x="0" y="7"/>
                </a:cxn>
                <a:cxn ang="0">
                  <a:pos x="1" y="5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8" y="1"/>
                </a:cxn>
                <a:cxn ang="0">
                  <a:pos x="15" y="2"/>
                </a:cxn>
                <a:cxn ang="0">
                  <a:pos x="21" y="3"/>
                </a:cxn>
                <a:cxn ang="0">
                  <a:pos x="27" y="5"/>
                </a:cxn>
                <a:cxn ang="0">
                  <a:pos x="31" y="6"/>
                </a:cxn>
                <a:cxn ang="0">
                  <a:pos x="37" y="7"/>
                </a:cxn>
                <a:cxn ang="0">
                  <a:pos x="42" y="8"/>
                </a:cxn>
                <a:cxn ang="0">
                  <a:pos x="46" y="9"/>
                </a:cxn>
                <a:cxn ang="0">
                  <a:pos x="46" y="9"/>
                </a:cxn>
              </a:cxnLst>
              <a:rect l="0" t="0" r="r" b="b"/>
              <a:pathLst>
                <a:path w="46" h="44">
                  <a:moveTo>
                    <a:pt x="46" y="9"/>
                  </a:moveTo>
                  <a:lnTo>
                    <a:pt x="46" y="44"/>
                  </a:lnTo>
                  <a:lnTo>
                    <a:pt x="42" y="40"/>
                  </a:lnTo>
                  <a:lnTo>
                    <a:pt x="37" y="36"/>
                  </a:lnTo>
                  <a:lnTo>
                    <a:pt x="32" y="32"/>
                  </a:lnTo>
                  <a:lnTo>
                    <a:pt x="27" y="29"/>
                  </a:lnTo>
                  <a:lnTo>
                    <a:pt x="22" y="24"/>
                  </a:lnTo>
                  <a:lnTo>
                    <a:pt x="15" y="18"/>
                  </a:lnTo>
                  <a:lnTo>
                    <a:pt x="8" y="14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15" y="2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6"/>
                  </a:lnTo>
                  <a:lnTo>
                    <a:pt x="37" y="7"/>
                  </a:lnTo>
                  <a:lnTo>
                    <a:pt x="42" y="8"/>
                  </a:lnTo>
                  <a:lnTo>
                    <a:pt x="46" y="9"/>
                  </a:lnTo>
                  <a:lnTo>
                    <a:pt x="46" y="9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07" name="Freeform 596"/>
            <p:cNvSpPr>
              <a:spLocks/>
            </p:cNvSpPr>
            <p:nvPr/>
          </p:nvSpPr>
          <p:spPr bwMode="auto">
            <a:xfrm>
              <a:off x="3474" y="2512"/>
              <a:ext cx="24" cy="47"/>
            </a:xfrm>
            <a:custGeom>
              <a:avLst/>
              <a:gdLst/>
              <a:ahLst/>
              <a:cxnLst>
                <a:cxn ang="0">
                  <a:pos x="50" y="93"/>
                </a:cxn>
                <a:cxn ang="0">
                  <a:pos x="0" y="93"/>
                </a:cxn>
                <a:cxn ang="0">
                  <a:pos x="7" y="73"/>
                </a:cxn>
                <a:cxn ang="0">
                  <a:pos x="15" y="52"/>
                </a:cxn>
                <a:cxn ang="0">
                  <a:pos x="22" y="29"/>
                </a:cxn>
                <a:cxn ang="0">
                  <a:pos x="32" y="0"/>
                </a:cxn>
                <a:cxn ang="0">
                  <a:pos x="33" y="0"/>
                </a:cxn>
                <a:cxn ang="0">
                  <a:pos x="35" y="0"/>
                </a:cxn>
                <a:cxn ang="0">
                  <a:pos x="37" y="1"/>
                </a:cxn>
                <a:cxn ang="0">
                  <a:pos x="38" y="1"/>
                </a:cxn>
                <a:cxn ang="0">
                  <a:pos x="43" y="29"/>
                </a:cxn>
                <a:cxn ang="0">
                  <a:pos x="45" y="50"/>
                </a:cxn>
                <a:cxn ang="0">
                  <a:pos x="47" y="69"/>
                </a:cxn>
                <a:cxn ang="0">
                  <a:pos x="50" y="93"/>
                </a:cxn>
              </a:cxnLst>
              <a:rect l="0" t="0" r="r" b="b"/>
              <a:pathLst>
                <a:path w="50" h="93">
                  <a:moveTo>
                    <a:pt x="50" y="93"/>
                  </a:moveTo>
                  <a:lnTo>
                    <a:pt x="0" y="93"/>
                  </a:lnTo>
                  <a:lnTo>
                    <a:pt x="7" y="73"/>
                  </a:lnTo>
                  <a:lnTo>
                    <a:pt x="15" y="52"/>
                  </a:lnTo>
                  <a:lnTo>
                    <a:pt x="22" y="29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3" y="29"/>
                  </a:lnTo>
                  <a:lnTo>
                    <a:pt x="45" y="50"/>
                  </a:lnTo>
                  <a:lnTo>
                    <a:pt x="47" y="69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08" name="Freeform 597"/>
            <p:cNvSpPr>
              <a:spLocks/>
            </p:cNvSpPr>
            <p:nvPr/>
          </p:nvSpPr>
          <p:spPr bwMode="auto">
            <a:xfrm>
              <a:off x="3331" y="3018"/>
              <a:ext cx="16" cy="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30" y="7"/>
                </a:cxn>
                <a:cxn ang="0">
                  <a:pos x="27" y="14"/>
                </a:cxn>
                <a:cxn ang="0">
                  <a:pos x="27" y="18"/>
                </a:cxn>
                <a:cxn ang="0">
                  <a:pos x="27" y="22"/>
                </a:cxn>
                <a:cxn ang="0">
                  <a:pos x="26" y="23"/>
                </a:cxn>
                <a:cxn ang="0">
                  <a:pos x="26" y="23"/>
                </a:cxn>
                <a:cxn ang="0">
                  <a:pos x="25" y="24"/>
                </a:cxn>
                <a:cxn ang="0">
                  <a:pos x="24" y="24"/>
                </a:cxn>
                <a:cxn ang="0">
                  <a:pos x="24" y="25"/>
                </a:cxn>
                <a:cxn ang="0">
                  <a:pos x="25" y="26"/>
                </a:cxn>
                <a:cxn ang="0">
                  <a:pos x="25" y="27"/>
                </a:cxn>
                <a:cxn ang="0">
                  <a:pos x="26" y="29"/>
                </a:cxn>
                <a:cxn ang="0">
                  <a:pos x="18" y="40"/>
                </a:cxn>
                <a:cxn ang="0">
                  <a:pos x="13" y="61"/>
                </a:cxn>
                <a:cxn ang="0">
                  <a:pos x="8" y="83"/>
                </a:cxn>
                <a:cxn ang="0">
                  <a:pos x="1" y="97"/>
                </a:cxn>
                <a:cxn ang="0">
                  <a:pos x="2" y="98"/>
                </a:cxn>
                <a:cxn ang="0">
                  <a:pos x="2" y="99"/>
                </a:cxn>
                <a:cxn ang="0">
                  <a:pos x="2" y="100"/>
                </a:cxn>
                <a:cxn ang="0">
                  <a:pos x="3" y="101"/>
                </a:cxn>
                <a:cxn ang="0">
                  <a:pos x="2" y="104"/>
                </a:cxn>
                <a:cxn ang="0">
                  <a:pos x="2" y="105"/>
                </a:cxn>
                <a:cxn ang="0">
                  <a:pos x="1" y="107"/>
                </a:cxn>
                <a:cxn ang="0">
                  <a:pos x="0" y="109"/>
                </a:cxn>
                <a:cxn ang="0">
                  <a:pos x="0" y="0"/>
                </a:cxn>
              </a:cxnLst>
              <a:rect l="0" t="0" r="r" b="b"/>
              <a:pathLst>
                <a:path w="31" h="109">
                  <a:moveTo>
                    <a:pt x="0" y="0"/>
                  </a:moveTo>
                  <a:lnTo>
                    <a:pt x="31" y="0"/>
                  </a:lnTo>
                  <a:lnTo>
                    <a:pt x="30" y="7"/>
                  </a:lnTo>
                  <a:lnTo>
                    <a:pt x="27" y="14"/>
                  </a:lnTo>
                  <a:lnTo>
                    <a:pt x="27" y="18"/>
                  </a:lnTo>
                  <a:lnTo>
                    <a:pt x="27" y="22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5" y="24"/>
                  </a:lnTo>
                  <a:lnTo>
                    <a:pt x="24" y="24"/>
                  </a:lnTo>
                  <a:lnTo>
                    <a:pt x="24" y="25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6" y="29"/>
                  </a:lnTo>
                  <a:lnTo>
                    <a:pt x="18" y="40"/>
                  </a:lnTo>
                  <a:lnTo>
                    <a:pt x="13" y="61"/>
                  </a:lnTo>
                  <a:lnTo>
                    <a:pt x="8" y="83"/>
                  </a:lnTo>
                  <a:lnTo>
                    <a:pt x="1" y="97"/>
                  </a:lnTo>
                  <a:lnTo>
                    <a:pt x="2" y="98"/>
                  </a:lnTo>
                  <a:lnTo>
                    <a:pt x="2" y="99"/>
                  </a:lnTo>
                  <a:lnTo>
                    <a:pt x="2" y="100"/>
                  </a:lnTo>
                  <a:lnTo>
                    <a:pt x="3" y="101"/>
                  </a:lnTo>
                  <a:lnTo>
                    <a:pt x="2" y="104"/>
                  </a:lnTo>
                  <a:lnTo>
                    <a:pt x="2" y="105"/>
                  </a:lnTo>
                  <a:lnTo>
                    <a:pt x="1" y="107"/>
                  </a:lnTo>
                  <a:lnTo>
                    <a:pt x="0" y="1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09" name="Freeform 598"/>
            <p:cNvSpPr>
              <a:spLocks/>
            </p:cNvSpPr>
            <p:nvPr/>
          </p:nvSpPr>
          <p:spPr bwMode="auto">
            <a:xfrm>
              <a:off x="3331" y="2904"/>
              <a:ext cx="115" cy="114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29" y="96"/>
                </a:cxn>
                <a:cxn ang="0">
                  <a:pos x="225" y="87"/>
                </a:cxn>
                <a:cxn ang="0">
                  <a:pos x="209" y="83"/>
                </a:cxn>
                <a:cxn ang="0">
                  <a:pos x="197" y="110"/>
                </a:cxn>
                <a:cxn ang="0">
                  <a:pos x="192" y="124"/>
                </a:cxn>
                <a:cxn ang="0">
                  <a:pos x="192" y="126"/>
                </a:cxn>
                <a:cxn ang="0">
                  <a:pos x="188" y="139"/>
                </a:cxn>
                <a:cxn ang="0">
                  <a:pos x="184" y="149"/>
                </a:cxn>
                <a:cxn ang="0">
                  <a:pos x="182" y="153"/>
                </a:cxn>
                <a:cxn ang="0">
                  <a:pos x="183" y="155"/>
                </a:cxn>
                <a:cxn ang="0">
                  <a:pos x="178" y="165"/>
                </a:cxn>
                <a:cxn ang="0">
                  <a:pos x="172" y="172"/>
                </a:cxn>
                <a:cxn ang="0">
                  <a:pos x="157" y="172"/>
                </a:cxn>
                <a:cxn ang="0">
                  <a:pos x="118" y="158"/>
                </a:cxn>
                <a:cxn ang="0">
                  <a:pos x="76" y="150"/>
                </a:cxn>
                <a:cxn ang="0">
                  <a:pos x="49" y="162"/>
                </a:cxn>
                <a:cxn ang="0">
                  <a:pos x="46" y="180"/>
                </a:cxn>
                <a:cxn ang="0">
                  <a:pos x="43" y="180"/>
                </a:cxn>
                <a:cxn ang="0">
                  <a:pos x="41" y="192"/>
                </a:cxn>
                <a:cxn ang="0">
                  <a:pos x="34" y="217"/>
                </a:cxn>
                <a:cxn ang="0">
                  <a:pos x="0" y="230"/>
                </a:cxn>
                <a:cxn ang="0">
                  <a:pos x="1" y="116"/>
                </a:cxn>
                <a:cxn ang="0">
                  <a:pos x="4" y="117"/>
                </a:cxn>
                <a:cxn ang="0">
                  <a:pos x="7" y="117"/>
                </a:cxn>
                <a:cxn ang="0">
                  <a:pos x="9" y="116"/>
                </a:cxn>
                <a:cxn ang="0">
                  <a:pos x="26" y="121"/>
                </a:cxn>
                <a:cxn ang="0">
                  <a:pos x="49" y="104"/>
                </a:cxn>
                <a:cxn ang="0">
                  <a:pos x="64" y="63"/>
                </a:cxn>
                <a:cxn ang="0">
                  <a:pos x="72" y="24"/>
                </a:cxn>
                <a:cxn ang="0">
                  <a:pos x="78" y="10"/>
                </a:cxn>
                <a:cxn ang="0">
                  <a:pos x="88" y="9"/>
                </a:cxn>
                <a:cxn ang="0">
                  <a:pos x="99" y="10"/>
                </a:cxn>
                <a:cxn ang="0">
                  <a:pos x="100" y="12"/>
                </a:cxn>
                <a:cxn ang="0">
                  <a:pos x="104" y="12"/>
                </a:cxn>
                <a:cxn ang="0">
                  <a:pos x="115" y="12"/>
                </a:cxn>
                <a:cxn ang="0">
                  <a:pos x="129" y="15"/>
                </a:cxn>
                <a:cxn ang="0">
                  <a:pos x="130" y="18"/>
                </a:cxn>
                <a:cxn ang="0">
                  <a:pos x="138" y="19"/>
                </a:cxn>
                <a:cxn ang="0">
                  <a:pos x="153" y="22"/>
                </a:cxn>
                <a:cxn ang="0">
                  <a:pos x="168" y="24"/>
                </a:cxn>
                <a:cxn ang="0">
                  <a:pos x="179" y="18"/>
                </a:cxn>
                <a:cxn ang="0">
                  <a:pos x="180" y="7"/>
                </a:cxn>
                <a:cxn ang="0">
                  <a:pos x="176" y="3"/>
                </a:cxn>
              </a:cxnLst>
              <a:rect l="0" t="0" r="r" b="b"/>
              <a:pathLst>
                <a:path w="230" h="230">
                  <a:moveTo>
                    <a:pt x="174" y="0"/>
                  </a:moveTo>
                  <a:lnTo>
                    <a:pt x="230" y="0"/>
                  </a:lnTo>
                  <a:lnTo>
                    <a:pt x="230" y="101"/>
                  </a:lnTo>
                  <a:lnTo>
                    <a:pt x="229" y="96"/>
                  </a:lnTo>
                  <a:lnTo>
                    <a:pt x="228" y="92"/>
                  </a:lnTo>
                  <a:lnTo>
                    <a:pt x="225" y="87"/>
                  </a:lnTo>
                  <a:lnTo>
                    <a:pt x="224" y="82"/>
                  </a:lnTo>
                  <a:lnTo>
                    <a:pt x="209" y="83"/>
                  </a:lnTo>
                  <a:lnTo>
                    <a:pt x="201" y="95"/>
                  </a:lnTo>
                  <a:lnTo>
                    <a:pt x="197" y="110"/>
                  </a:lnTo>
                  <a:lnTo>
                    <a:pt x="191" y="123"/>
                  </a:lnTo>
                  <a:lnTo>
                    <a:pt x="192" y="124"/>
                  </a:lnTo>
                  <a:lnTo>
                    <a:pt x="192" y="125"/>
                  </a:lnTo>
                  <a:lnTo>
                    <a:pt x="192" y="126"/>
                  </a:lnTo>
                  <a:lnTo>
                    <a:pt x="193" y="127"/>
                  </a:lnTo>
                  <a:lnTo>
                    <a:pt x="188" y="139"/>
                  </a:lnTo>
                  <a:lnTo>
                    <a:pt x="186" y="146"/>
                  </a:lnTo>
                  <a:lnTo>
                    <a:pt x="184" y="149"/>
                  </a:lnTo>
                  <a:lnTo>
                    <a:pt x="182" y="151"/>
                  </a:lnTo>
                  <a:lnTo>
                    <a:pt x="182" y="153"/>
                  </a:lnTo>
                  <a:lnTo>
                    <a:pt x="183" y="154"/>
                  </a:lnTo>
                  <a:lnTo>
                    <a:pt x="183" y="155"/>
                  </a:lnTo>
                  <a:lnTo>
                    <a:pt x="184" y="156"/>
                  </a:lnTo>
                  <a:lnTo>
                    <a:pt x="178" y="165"/>
                  </a:lnTo>
                  <a:lnTo>
                    <a:pt x="175" y="170"/>
                  </a:lnTo>
                  <a:lnTo>
                    <a:pt x="172" y="172"/>
                  </a:lnTo>
                  <a:lnTo>
                    <a:pt x="169" y="176"/>
                  </a:lnTo>
                  <a:lnTo>
                    <a:pt x="157" y="172"/>
                  </a:lnTo>
                  <a:lnTo>
                    <a:pt x="140" y="165"/>
                  </a:lnTo>
                  <a:lnTo>
                    <a:pt x="118" y="158"/>
                  </a:lnTo>
                  <a:lnTo>
                    <a:pt x="96" y="153"/>
                  </a:lnTo>
                  <a:lnTo>
                    <a:pt x="76" y="150"/>
                  </a:lnTo>
                  <a:lnTo>
                    <a:pt x="60" y="153"/>
                  </a:lnTo>
                  <a:lnTo>
                    <a:pt x="49" y="162"/>
                  </a:lnTo>
                  <a:lnTo>
                    <a:pt x="47" y="179"/>
                  </a:lnTo>
                  <a:lnTo>
                    <a:pt x="46" y="180"/>
                  </a:lnTo>
                  <a:lnTo>
                    <a:pt x="45" y="180"/>
                  </a:lnTo>
                  <a:lnTo>
                    <a:pt x="43" y="180"/>
                  </a:lnTo>
                  <a:lnTo>
                    <a:pt x="42" y="181"/>
                  </a:lnTo>
                  <a:lnTo>
                    <a:pt x="41" y="192"/>
                  </a:lnTo>
                  <a:lnTo>
                    <a:pt x="38" y="204"/>
                  </a:lnTo>
                  <a:lnTo>
                    <a:pt x="34" y="217"/>
                  </a:lnTo>
                  <a:lnTo>
                    <a:pt x="31" y="230"/>
                  </a:lnTo>
                  <a:lnTo>
                    <a:pt x="0" y="230"/>
                  </a:lnTo>
                  <a:lnTo>
                    <a:pt x="0" y="116"/>
                  </a:lnTo>
                  <a:lnTo>
                    <a:pt x="1" y="116"/>
                  </a:lnTo>
                  <a:lnTo>
                    <a:pt x="3" y="117"/>
                  </a:lnTo>
                  <a:lnTo>
                    <a:pt x="4" y="117"/>
                  </a:lnTo>
                  <a:lnTo>
                    <a:pt x="5" y="118"/>
                  </a:lnTo>
                  <a:lnTo>
                    <a:pt x="7" y="117"/>
                  </a:lnTo>
                  <a:lnTo>
                    <a:pt x="8" y="116"/>
                  </a:lnTo>
                  <a:lnTo>
                    <a:pt x="9" y="116"/>
                  </a:lnTo>
                  <a:lnTo>
                    <a:pt x="10" y="115"/>
                  </a:lnTo>
                  <a:lnTo>
                    <a:pt x="26" y="121"/>
                  </a:lnTo>
                  <a:lnTo>
                    <a:pt x="39" y="117"/>
                  </a:lnTo>
                  <a:lnTo>
                    <a:pt x="49" y="104"/>
                  </a:lnTo>
                  <a:lnTo>
                    <a:pt x="57" y="85"/>
                  </a:lnTo>
                  <a:lnTo>
                    <a:pt x="64" y="63"/>
                  </a:lnTo>
                  <a:lnTo>
                    <a:pt x="69" y="42"/>
                  </a:lnTo>
                  <a:lnTo>
                    <a:pt x="72" y="24"/>
                  </a:lnTo>
                  <a:lnTo>
                    <a:pt x="74" y="12"/>
                  </a:lnTo>
                  <a:lnTo>
                    <a:pt x="78" y="10"/>
                  </a:lnTo>
                  <a:lnTo>
                    <a:pt x="81" y="9"/>
                  </a:lnTo>
                  <a:lnTo>
                    <a:pt x="88" y="9"/>
                  </a:lnTo>
                  <a:lnTo>
                    <a:pt x="99" y="9"/>
                  </a:lnTo>
                  <a:lnTo>
                    <a:pt x="99" y="10"/>
                  </a:lnTo>
                  <a:lnTo>
                    <a:pt x="100" y="11"/>
                  </a:lnTo>
                  <a:lnTo>
                    <a:pt x="100" y="12"/>
                  </a:lnTo>
                  <a:lnTo>
                    <a:pt x="101" y="13"/>
                  </a:lnTo>
                  <a:lnTo>
                    <a:pt x="104" y="12"/>
                  </a:lnTo>
                  <a:lnTo>
                    <a:pt x="108" y="12"/>
                  </a:lnTo>
                  <a:lnTo>
                    <a:pt x="115" y="12"/>
                  </a:lnTo>
                  <a:lnTo>
                    <a:pt x="129" y="14"/>
                  </a:lnTo>
                  <a:lnTo>
                    <a:pt x="129" y="15"/>
                  </a:lnTo>
                  <a:lnTo>
                    <a:pt x="130" y="17"/>
                  </a:lnTo>
                  <a:lnTo>
                    <a:pt x="130" y="18"/>
                  </a:lnTo>
                  <a:lnTo>
                    <a:pt x="131" y="19"/>
                  </a:lnTo>
                  <a:lnTo>
                    <a:pt x="138" y="19"/>
                  </a:lnTo>
                  <a:lnTo>
                    <a:pt x="145" y="20"/>
                  </a:lnTo>
                  <a:lnTo>
                    <a:pt x="153" y="22"/>
                  </a:lnTo>
                  <a:lnTo>
                    <a:pt x="161" y="24"/>
                  </a:lnTo>
                  <a:lnTo>
                    <a:pt x="168" y="24"/>
                  </a:lnTo>
                  <a:lnTo>
                    <a:pt x="174" y="21"/>
                  </a:lnTo>
                  <a:lnTo>
                    <a:pt x="179" y="18"/>
                  </a:lnTo>
                  <a:lnTo>
                    <a:pt x="183" y="10"/>
                  </a:lnTo>
                  <a:lnTo>
                    <a:pt x="180" y="7"/>
                  </a:lnTo>
                  <a:lnTo>
                    <a:pt x="178" y="5"/>
                  </a:lnTo>
                  <a:lnTo>
                    <a:pt x="176" y="3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10" name="Freeform 599"/>
            <p:cNvSpPr>
              <a:spLocks/>
            </p:cNvSpPr>
            <p:nvPr/>
          </p:nvSpPr>
          <p:spPr bwMode="auto">
            <a:xfrm>
              <a:off x="3339" y="2814"/>
              <a:ext cx="107" cy="90"/>
            </a:xfrm>
            <a:custGeom>
              <a:avLst/>
              <a:gdLst/>
              <a:ahLst/>
              <a:cxnLst>
                <a:cxn ang="0">
                  <a:pos x="215" y="98"/>
                </a:cxn>
                <a:cxn ang="0">
                  <a:pos x="215" y="178"/>
                </a:cxn>
                <a:cxn ang="0">
                  <a:pos x="159" y="178"/>
                </a:cxn>
                <a:cxn ang="0">
                  <a:pos x="125" y="143"/>
                </a:cxn>
                <a:cxn ang="0">
                  <a:pos x="100" y="115"/>
                </a:cxn>
                <a:cxn ang="0">
                  <a:pos x="80" y="93"/>
                </a:cxn>
                <a:cxn ang="0">
                  <a:pos x="64" y="76"/>
                </a:cxn>
                <a:cxn ang="0">
                  <a:pos x="49" y="60"/>
                </a:cxn>
                <a:cxn ang="0">
                  <a:pos x="35" y="44"/>
                </a:cxn>
                <a:cxn ang="0">
                  <a:pos x="19" y="26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21" y="7"/>
                </a:cxn>
                <a:cxn ang="0">
                  <a:pos x="34" y="11"/>
                </a:cxn>
                <a:cxn ang="0">
                  <a:pos x="46" y="16"/>
                </a:cxn>
                <a:cxn ang="0">
                  <a:pos x="56" y="21"/>
                </a:cxn>
                <a:cxn ang="0">
                  <a:pos x="68" y="25"/>
                </a:cxn>
                <a:cxn ang="0">
                  <a:pos x="80" y="30"/>
                </a:cxn>
                <a:cxn ang="0">
                  <a:pos x="96" y="37"/>
                </a:cxn>
                <a:cxn ang="0">
                  <a:pos x="117" y="46"/>
                </a:cxn>
                <a:cxn ang="0">
                  <a:pos x="118" y="46"/>
                </a:cxn>
                <a:cxn ang="0">
                  <a:pos x="119" y="45"/>
                </a:cxn>
                <a:cxn ang="0">
                  <a:pos x="121" y="45"/>
                </a:cxn>
                <a:cxn ang="0">
                  <a:pos x="122" y="44"/>
                </a:cxn>
                <a:cxn ang="0">
                  <a:pos x="130" y="48"/>
                </a:cxn>
                <a:cxn ang="0">
                  <a:pos x="140" y="54"/>
                </a:cxn>
                <a:cxn ang="0">
                  <a:pos x="150" y="61"/>
                </a:cxn>
                <a:cxn ang="0">
                  <a:pos x="162" y="68"/>
                </a:cxn>
                <a:cxn ang="0">
                  <a:pos x="175" y="76"/>
                </a:cxn>
                <a:cxn ang="0">
                  <a:pos x="187" y="83"/>
                </a:cxn>
                <a:cxn ang="0">
                  <a:pos x="201" y="91"/>
                </a:cxn>
                <a:cxn ang="0">
                  <a:pos x="215" y="98"/>
                </a:cxn>
              </a:cxnLst>
              <a:rect l="0" t="0" r="r" b="b"/>
              <a:pathLst>
                <a:path w="215" h="178">
                  <a:moveTo>
                    <a:pt x="215" y="98"/>
                  </a:moveTo>
                  <a:lnTo>
                    <a:pt x="215" y="178"/>
                  </a:lnTo>
                  <a:lnTo>
                    <a:pt x="159" y="178"/>
                  </a:lnTo>
                  <a:lnTo>
                    <a:pt x="125" y="143"/>
                  </a:lnTo>
                  <a:lnTo>
                    <a:pt x="100" y="115"/>
                  </a:lnTo>
                  <a:lnTo>
                    <a:pt x="80" y="93"/>
                  </a:lnTo>
                  <a:lnTo>
                    <a:pt x="64" y="76"/>
                  </a:lnTo>
                  <a:lnTo>
                    <a:pt x="49" y="60"/>
                  </a:lnTo>
                  <a:lnTo>
                    <a:pt x="35" y="44"/>
                  </a:lnTo>
                  <a:lnTo>
                    <a:pt x="19" y="26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21" y="7"/>
                  </a:lnTo>
                  <a:lnTo>
                    <a:pt x="34" y="11"/>
                  </a:lnTo>
                  <a:lnTo>
                    <a:pt x="46" y="16"/>
                  </a:lnTo>
                  <a:lnTo>
                    <a:pt x="56" y="21"/>
                  </a:lnTo>
                  <a:lnTo>
                    <a:pt x="68" y="25"/>
                  </a:lnTo>
                  <a:lnTo>
                    <a:pt x="80" y="30"/>
                  </a:lnTo>
                  <a:lnTo>
                    <a:pt x="96" y="37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9" y="45"/>
                  </a:lnTo>
                  <a:lnTo>
                    <a:pt x="121" y="45"/>
                  </a:lnTo>
                  <a:lnTo>
                    <a:pt x="122" y="44"/>
                  </a:lnTo>
                  <a:lnTo>
                    <a:pt x="130" y="48"/>
                  </a:lnTo>
                  <a:lnTo>
                    <a:pt x="140" y="54"/>
                  </a:lnTo>
                  <a:lnTo>
                    <a:pt x="150" y="61"/>
                  </a:lnTo>
                  <a:lnTo>
                    <a:pt x="162" y="68"/>
                  </a:lnTo>
                  <a:lnTo>
                    <a:pt x="175" y="76"/>
                  </a:lnTo>
                  <a:lnTo>
                    <a:pt x="187" y="83"/>
                  </a:lnTo>
                  <a:lnTo>
                    <a:pt x="201" y="91"/>
                  </a:lnTo>
                  <a:lnTo>
                    <a:pt x="215" y="9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11" name="Freeform 600"/>
            <p:cNvSpPr>
              <a:spLocks/>
            </p:cNvSpPr>
            <p:nvPr/>
          </p:nvSpPr>
          <p:spPr bwMode="auto">
            <a:xfrm>
              <a:off x="3346" y="2674"/>
              <a:ext cx="100" cy="89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200" y="0"/>
                </a:cxn>
                <a:cxn ang="0">
                  <a:pos x="200" y="84"/>
                </a:cxn>
                <a:cxn ang="0">
                  <a:pos x="188" y="91"/>
                </a:cxn>
                <a:cxn ang="0">
                  <a:pos x="177" y="97"/>
                </a:cxn>
                <a:cxn ang="0">
                  <a:pos x="167" y="104"/>
                </a:cxn>
                <a:cxn ang="0">
                  <a:pos x="156" y="110"/>
                </a:cxn>
                <a:cxn ang="0">
                  <a:pos x="146" y="116"/>
                </a:cxn>
                <a:cxn ang="0">
                  <a:pos x="138" y="121"/>
                </a:cxn>
                <a:cxn ang="0">
                  <a:pos x="129" y="127"/>
                </a:cxn>
                <a:cxn ang="0">
                  <a:pos x="122" y="130"/>
                </a:cxn>
                <a:cxn ang="0">
                  <a:pos x="120" y="129"/>
                </a:cxn>
                <a:cxn ang="0">
                  <a:pos x="119" y="129"/>
                </a:cxn>
                <a:cxn ang="0">
                  <a:pos x="118" y="129"/>
                </a:cxn>
                <a:cxn ang="0">
                  <a:pos x="117" y="128"/>
                </a:cxn>
                <a:cxn ang="0">
                  <a:pos x="96" y="137"/>
                </a:cxn>
                <a:cxn ang="0">
                  <a:pos x="80" y="145"/>
                </a:cxn>
                <a:cxn ang="0">
                  <a:pos x="68" y="151"/>
                </a:cxn>
                <a:cxn ang="0">
                  <a:pos x="56" y="155"/>
                </a:cxn>
                <a:cxn ang="0">
                  <a:pos x="46" y="160"/>
                </a:cxn>
                <a:cxn ang="0">
                  <a:pos x="34" y="165"/>
                </a:cxn>
                <a:cxn ang="0">
                  <a:pos x="21" y="169"/>
                </a:cxn>
                <a:cxn ang="0">
                  <a:pos x="4" y="176"/>
                </a:cxn>
                <a:cxn ang="0">
                  <a:pos x="3" y="175"/>
                </a:cxn>
                <a:cxn ang="0">
                  <a:pos x="2" y="174"/>
                </a:cxn>
                <a:cxn ang="0">
                  <a:pos x="1" y="173"/>
                </a:cxn>
                <a:cxn ang="0">
                  <a:pos x="0" y="172"/>
                </a:cxn>
                <a:cxn ang="0">
                  <a:pos x="19" y="150"/>
                </a:cxn>
                <a:cxn ang="0">
                  <a:pos x="35" y="131"/>
                </a:cxn>
                <a:cxn ang="0">
                  <a:pos x="49" y="116"/>
                </a:cxn>
                <a:cxn ang="0">
                  <a:pos x="63" y="100"/>
                </a:cxn>
                <a:cxn ang="0">
                  <a:pos x="79" y="83"/>
                </a:cxn>
                <a:cxn ang="0">
                  <a:pos x="99" y="61"/>
                </a:cxn>
                <a:cxn ang="0">
                  <a:pos x="124" y="34"/>
                </a:cxn>
                <a:cxn ang="0">
                  <a:pos x="156" y="0"/>
                </a:cxn>
              </a:cxnLst>
              <a:rect l="0" t="0" r="r" b="b"/>
              <a:pathLst>
                <a:path w="200" h="176">
                  <a:moveTo>
                    <a:pt x="156" y="0"/>
                  </a:moveTo>
                  <a:lnTo>
                    <a:pt x="200" y="0"/>
                  </a:lnTo>
                  <a:lnTo>
                    <a:pt x="200" y="84"/>
                  </a:lnTo>
                  <a:lnTo>
                    <a:pt x="188" y="91"/>
                  </a:lnTo>
                  <a:lnTo>
                    <a:pt x="177" y="97"/>
                  </a:lnTo>
                  <a:lnTo>
                    <a:pt x="167" y="104"/>
                  </a:lnTo>
                  <a:lnTo>
                    <a:pt x="156" y="110"/>
                  </a:lnTo>
                  <a:lnTo>
                    <a:pt x="146" y="116"/>
                  </a:lnTo>
                  <a:lnTo>
                    <a:pt x="138" y="121"/>
                  </a:lnTo>
                  <a:lnTo>
                    <a:pt x="129" y="127"/>
                  </a:lnTo>
                  <a:lnTo>
                    <a:pt x="122" y="130"/>
                  </a:lnTo>
                  <a:lnTo>
                    <a:pt x="120" y="129"/>
                  </a:lnTo>
                  <a:lnTo>
                    <a:pt x="119" y="129"/>
                  </a:lnTo>
                  <a:lnTo>
                    <a:pt x="118" y="129"/>
                  </a:lnTo>
                  <a:lnTo>
                    <a:pt x="117" y="128"/>
                  </a:lnTo>
                  <a:lnTo>
                    <a:pt x="96" y="137"/>
                  </a:lnTo>
                  <a:lnTo>
                    <a:pt x="80" y="145"/>
                  </a:lnTo>
                  <a:lnTo>
                    <a:pt x="68" y="151"/>
                  </a:lnTo>
                  <a:lnTo>
                    <a:pt x="56" y="155"/>
                  </a:lnTo>
                  <a:lnTo>
                    <a:pt x="46" y="160"/>
                  </a:lnTo>
                  <a:lnTo>
                    <a:pt x="34" y="165"/>
                  </a:lnTo>
                  <a:lnTo>
                    <a:pt x="21" y="169"/>
                  </a:lnTo>
                  <a:lnTo>
                    <a:pt x="4" y="176"/>
                  </a:lnTo>
                  <a:lnTo>
                    <a:pt x="3" y="175"/>
                  </a:lnTo>
                  <a:lnTo>
                    <a:pt x="2" y="174"/>
                  </a:lnTo>
                  <a:lnTo>
                    <a:pt x="1" y="173"/>
                  </a:lnTo>
                  <a:lnTo>
                    <a:pt x="0" y="172"/>
                  </a:lnTo>
                  <a:lnTo>
                    <a:pt x="19" y="150"/>
                  </a:lnTo>
                  <a:lnTo>
                    <a:pt x="35" y="131"/>
                  </a:lnTo>
                  <a:lnTo>
                    <a:pt x="49" y="116"/>
                  </a:lnTo>
                  <a:lnTo>
                    <a:pt x="63" y="100"/>
                  </a:lnTo>
                  <a:lnTo>
                    <a:pt x="79" y="83"/>
                  </a:lnTo>
                  <a:lnTo>
                    <a:pt x="99" y="61"/>
                  </a:lnTo>
                  <a:lnTo>
                    <a:pt x="124" y="34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12" name="Freeform 601"/>
            <p:cNvSpPr>
              <a:spLocks/>
            </p:cNvSpPr>
            <p:nvPr/>
          </p:nvSpPr>
          <p:spPr bwMode="auto">
            <a:xfrm>
              <a:off x="3331" y="2559"/>
              <a:ext cx="115" cy="115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54" y="25"/>
                </a:cxn>
                <a:cxn ang="0">
                  <a:pos x="58" y="45"/>
                </a:cxn>
                <a:cxn ang="0">
                  <a:pos x="61" y="46"/>
                </a:cxn>
                <a:cxn ang="0">
                  <a:pos x="63" y="49"/>
                </a:cxn>
                <a:cxn ang="0">
                  <a:pos x="74" y="74"/>
                </a:cxn>
                <a:cxn ang="0">
                  <a:pos x="112" y="74"/>
                </a:cxn>
                <a:cxn ang="0">
                  <a:pos x="155" y="63"/>
                </a:cxn>
                <a:cxn ang="0">
                  <a:pos x="184" y="52"/>
                </a:cxn>
                <a:cxn ang="0">
                  <a:pos x="191" y="57"/>
                </a:cxn>
                <a:cxn ang="0">
                  <a:pos x="199" y="71"/>
                </a:cxn>
                <a:cxn ang="0">
                  <a:pos x="198" y="73"/>
                </a:cxn>
                <a:cxn ang="0">
                  <a:pos x="197" y="75"/>
                </a:cxn>
                <a:cxn ang="0">
                  <a:pos x="201" y="81"/>
                </a:cxn>
                <a:cxn ang="0">
                  <a:pos x="208" y="101"/>
                </a:cxn>
                <a:cxn ang="0">
                  <a:pos x="207" y="102"/>
                </a:cxn>
                <a:cxn ang="0">
                  <a:pos x="206" y="104"/>
                </a:cxn>
                <a:cxn ang="0">
                  <a:pos x="215" y="128"/>
                </a:cxn>
                <a:cxn ang="0">
                  <a:pos x="230" y="146"/>
                </a:cxn>
                <a:cxn ang="0">
                  <a:pos x="186" y="231"/>
                </a:cxn>
                <a:cxn ang="0">
                  <a:pos x="192" y="224"/>
                </a:cxn>
                <a:cxn ang="0">
                  <a:pos x="198" y="218"/>
                </a:cxn>
                <a:cxn ang="0">
                  <a:pos x="188" y="205"/>
                </a:cxn>
                <a:cxn ang="0">
                  <a:pos x="176" y="204"/>
                </a:cxn>
                <a:cxn ang="0">
                  <a:pos x="160" y="207"/>
                </a:cxn>
                <a:cxn ang="0">
                  <a:pos x="146" y="209"/>
                </a:cxn>
                <a:cxn ang="0">
                  <a:pos x="145" y="210"/>
                </a:cxn>
                <a:cxn ang="0">
                  <a:pos x="144" y="212"/>
                </a:cxn>
                <a:cxn ang="0">
                  <a:pos x="124" y="215"/>
                </a:cxn>
                <a:cxn ang="0">
                  <a:pos x="116" y="215"/>
                </a:cxn>
                <a:cxn ang="0">
                  <a:pos x="115" y="217"/>
                </a:cxn>
                <a:cxn ang="0">
                  <a:pos x="114" y="219"/>
                </a:cxn>
                <a:cxn ang="0">
                  <a:pos x="98" y="219"/>
                </a:cxn>
                <a:cxn ang="0">
                  <a:pos x="89" y="216"/>
                </a:cxn>
                <a:cxn ang="0">
                  <a:pos x="84" y="186"/>
                </a:cxn>
                <a:cxn ang="0">
                  <a:pos x="73" y="142"/>
                </a:cxn>
                <a:cxn ang="0">
                  <a:pos x="54" y="110"/>
                </a:cxn>
                <a:cxn ang="0">
                  <a:pos x="26" y="112"/>
                </a:cxn>
                <a:cxn ang="0">
                  <a:pos x="24" y="111"/>
                </a:cxn>
                <a:cxn ang="0">
                  <a:pos x="22" y="110"/>
                </a:cxn>
                <a:cxn ang="0">
                  <a:pos x="11" y="113"/>
                </a:cxn>
                <a:cxn ang="0">
                  <a:pos x="0" y="117"/>
                </a:cxn>
              </a:cxnLst>
              <a:rect l="0" t="0" r="r" b="b"/>
              <a:pathLst>
                <a:path w="230" h="231">
                  <a:moveTo>
                    <a:pt x="0" y="0"/>
                  </a:moveTo>
                  <a:lnTo>
                    <a:pt x="47" y="0"/>
                  </a:lnTo>
                  <a:lnTo>
                    <a:pt x="50" y="12"/>
                  </a:lnTo>
                  <a:lnTo>
                    <a:pt x="54" y="25"/>
                  </a:lnTo>
                  <a:lnTo>
                    <a:pt x="57" y="36"/>
                  </a:lnTo>
                  <a:lnTo>
                    <a:pt x="58" y="45"/>
                  </a:lnTo>
                  <a:lnTo>
                    <a:pt x="60" y="46"/>
                  </a:lnTo>
                  <a:lnTo>
                    <a:pt x="61" y="46"/>
                  </a:lnTo>
                  <a:lnTo>
                    <a:pt x="62" y="48"/>
                  </a:lnTo>
                  <a:lnTo>
                    <a:pt x="63" y="49"/>
                  </a:lnTo>
                  <a:lnTo>
                    <a:pt x="64" y="66"/>
                  </a:lnTo>
                  <a:lnTo>
                    <a:pt x="74" y="74"/>
                  </a:lnTo>
                  <a:lnTo>
                    <a:pt x="92" y="76"/>
                  </a:lnTo>
                  <a:lnTo>
                    <a:pt x="112" y="74"/>
                  </a:lnTo>
                  <a:lnTo>
                    <a:pt x="134" y="68"/>
                  </a:lnTo>
                  <a:lnTo>
                    <a:pt x="155" y="63"/>
                  </a:lnTo>
                  <a:lnTo>
                    <a:pt x="172" y="56"/>
                  </a:lnTo>
                  <a:lnTo>
                    <a:pt x="184" y="52"/>
                  </a:lnTo>
                  <a:lnTo>
                    <a:pt x="188" y="54"/>
                  </a:lnTo>
                  <a:lnTo>
                    <a:pt x="191" y="57"/>
                  </a:lnTo>
                  <a:lnTo>
                    <a:pt x="194" y="61"/>
                  </a:lnTo>
                  <a:lnTo>
                    <a:pt x="199" y="71"/>
                  </a:lnTo>
                  <a:lnTo>
                    <a:pt x="199" y="72"/>
                  </a:lnTo>
                  <a:lnTo>
                    <a:pt x="198" y="73"/>
                  </a:lnTo>
                  <a:lnTo>
                    <a:pt x="198" y="74"/>
                  </a:lnTo>
                  <a:lnTo>
                    <a:pt x="197" y="75"/>
                  </a:lnTo>
                  <a:lnTo>
                    <a:pt x="199" y="78"/>
                  </a:lnTo>
                  <a:lnTo>
                    <a:pt x="201" y="81"/>
                  </a:lnTo>
                  <a:lnTo>
                    <a:pt x="203" y="88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4"/>
                  </a:lnTo>
                  <a:lnTo>
                    <a:pt x="210" y="114"/>
                  </a:lnTo>
                  <a:lnTo>
                    <a:pt x="215" y="128"/>
                  </a:lnTo>
                  <a:lnTo>
                    <a:pt x="221" y="140"/>
                  </a:lnTo>
                  <a:lnTo>
                    <a:pt x="230" y="146"/>
                  </a:lnTo>
                  <a:lnTo>
                    <a:pt x="230" y="231"/>
                  </a:lnTo>
                  <a:lnTo>
                    <a:pt x="186" y="231"/>
                  </a:lnTo>
                  <a:lnTo>
                    <a:pt x="188" y="227"/>
                  </a:lnTo>
                  <a:lnTo>
                    <a:pt x="192" y="224"/>
                  </a:lnTo>
                  <a:lnTo>
                    <a:pt x="194" y="220"/>
                  </a:lnTo>
                  <a:lnTo>
                    <a:pt x="198" y="218"/>
                  </a:lnTo>
                  <a:lnTo>
                    <a:pt x="194" y="210"/>
                  </a:lnTo>
                  <a:lnTo>
                    <a:pt x="188" y="205"/>
                  </a:lnTo>
                  <a:lnTo>
                    <a:pt x="183" y="204"/>
                  </a:lnTo>
                  <a:lnTo>
                    <a:pt x="176" y="204"/>
                  </a:lnTo>
                  <a:lnTo>
                    <a:pt x="168" y="205"/>
                  </a:lnTo>
                  <a:lnTo>
                    <a:pt x="160" y="207"/>
                  </a:lnTo>
                  <a:lnTo>
                    <a:pt x="153" y="209"/>
                  </a:lnTo>
                  <a:lnTo>
                    <a:pt x="146" y="209"/>
                  </a:lnTo>
                  <a:lnTo>
                    <a:pt x="145" y="210"/>
                  </a:lnTo>
                  <a:lnTo>
                    <a:pt x="145" y="210"/>
                  </a:lnTo>
                  <a:lnTo>
                    <a:pt x="145" y="211"/>
                  </a:lnTo>
                  <a:lnTo>
                    <a:pt x="144" y="212"/>
                  </a:lnTo>
                  <a:lnTo>
                    <a:pt x="131" y="215"/>
                  </a:lnTo>
                  <a:lnTo>
                    <a:pt x="124" y="215"/>
                  </a:lnTo>
                  <a:lnTo>
                    <a:pt x="119" y="216"/>
                  </a:lnTo>
                  <a:lnTo>
                    <a:pt x="116" y="215"/>
                  </a:lnTo>
                  <a:lnTo>
                    <a:pt x="115" y="216"/>
                  </a:lnTo>
                  <a:lnTo>
                    <a:pt x="115" y="217"/>
                  </a:lnTo>
                  <a:lnTo>
                    <a:pt x="115" y="218"/>
                  </a:lnTo>
                  <a:lnTo>
                    <a:pt x="114" y="219"/>
                  </a:lnTo>
                  <a:lnTo>
                    <a:pt x="103" y="219"/>
                  </a:lnTo>
                  <a:lnTo>
                    <a:pt x="98" y="219"/>
                  </a:lnTo>
                  <a:lnTo>
                    <a:pt x="94" y="218"/>
                  </a:lnTo>
                  <a:lnTo>
                    <a:pt x="89" y="216"/>
                  </a:lnTo>
                  <a:lnTo>
                    <a:pt x="87" y="204"/>
                  </a:lnTo>
                  <a:lnTo>
                    <a:pt x="84" y="186"/>
                  </a:lnTo>
                  <a:lnTo>
                    <a:pt x="79" y="164"/>
                  </a:lnTo>
                  <a:lnTo>
                    <a:pt x="73" y="142"/>
                  </a:lnTo>
                  <a:lnTo>
                    <a:pt x="64" y="124"/>
                  </a:lnTo>
                  <a:lnTo>
                    <a:pt x="54" y="110"/>
                  </a:lnTo>
                  <a:lnTo>
                    <a:pt x="41" y="105"/>
                  </a:lnTo>
                  <a:lnTo>
                    <a:pt x="26" y="112"/>
                  </a:lnTo>
                  <a:lnTo>
                    <a:pt x="25" y="111"/>
                  </a:lnTo>
                  <a:lnTo>
                    <a:pt x="24" y="111"/>
                  </a:lnTo>
                  <a:lnTo>
                    <a:pt x="23" y="110"/>
                  </a:lnTo>
                  <a:lnTo>
                    <a:pt x="22" y="110"/>
                  </a:lnTo>
                  <a:lnTo>
                    <a:pt x="17" y="111"/>
                  </a:lnTo>
                  <a:lnTo>
                    <a:pt x="11" y="113"/>
                  </a:lnTo>
                  <a:lnTo>
                    <a:pt x="5" y="114"/>
                  </a:lnTo>
                  <a:lnTo>
                    <a:pt x="0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13" name="Freeform 602"/>
            <p:cNvSpPr>
              <a:spLocks/>
            </p:cNvSpPr>
            <p:nvPr/>
          </p:nvSpPr>
          <p:spPr bwMode="auto">
            <a:xfrm>
              <a:off x="3331" y="2484"/>
              <a:ext cx="24" cy="75"/>
            </a:xfrm>
            <a:custGeom>
              <a:avLst/>
              <a:gdLst/>
              <a:ahLst/>
              <a:cxnLst>
                <a:cxn ang="0">
                  <a:pos x="47" y="149"/>
                </a:cxn>
                <a:cxn ang="0">
                  <a:pos x="0" y="149"/>
                </a:cxn>
                <a:cxn ang="0">
                  <a:pos x="0" y="0"/>
                </a:cxn>
                <a:cxn ang="0">
                  <a:pos x="5" y="10"/>
                </a:cxn>
                <a:cxn ang="0">
                  <a:pos x="10" y="21"/>
                </a:cxn>
                <a:cxn ang="0">
                  <a:pos x="13" y="33"/>
                </a:cxn>
                <a:cxn ang="0">
                  <a:pos x="18" y="46"/>
                </a:cxn>
                <a:cxn ang="0">
                  <a:pos x="17" y="47"/>
                </a:cxn>
                <a:cxn ang="0">
                  <a:pos x="17" y="48"/>
                </a:cxn>
                <a:cxn ang="0">
                  <a:pos x="17" y="49"/>
                </a:cxn>
                <a:cxn ang="0">
                  <a:pos x="16" y="50"/>
                </a:cxn>
                <a:cxn ang="0">
                  <a:pos x="23" y="64"/>
                </a:cxn>
                <a:cxn ang="0">
                  <a:pos x="28" y="85"/>
                </a:cxn>
                <a:cxn ang="0">
                  <a:pos x="33" y="106"/>
                </a:cxn>
                <a:cxn ang="0">
                  <a:pos x="41" y="117"/>
                </a:cxn>
                <a:cxn ang="0">
                  <a:pos x="40" y="118"/>
                </a:cxn>
                <a:cxn ang="0">
                  <a:pos x="40" y="119"/>
                </a:cxn>
                <a:cxn ang="0">
                  <a:pos x="40" y="121"/>
                </a:cxn>
                <a:cxn ang="0">
                  <a:pos x="39" y="122"/>
                </a:cxn>
                <a:cxn ang="0">
                  <a:pos x="40" y="123"/>
                </a:cxn>
                <a:cxn ang="0">
                  <a:pos x="41" y="123"/>
                </a:cxn>
                <a:cxn ang="0">
                  <a:pos x="42" y="123"/>
                </a:cxn>
                <a:cxn ang="0">
                  <a:pos x="43" y="124"/>
                </a:cxn>
                <a:cxn ang="0">
                  <a:pos x="42" y="129"/>
                </a:cxn>
                <a:cxn ang="0">
                  <a:pos x="43" y="134"/>
                </a:cxn>
                <a:cxn ang="0">
                  <a:pos x="45" y="141"/>
                </a:cxn>
                <a:cxn ang="0">
                  <a:pos x="47" y="149"/>
                </a:cxn>
              </a:cxnLst>
              <a:rect l="0" t="0" r="r" b="b"/>
              <a:pathLst>
                <a:path w="47" h="149">
                  <a:moveTo>
                    <a:pt x="47" y="149"/>
                  </a:moveTo>
                  <a:lnTo>
                    <a:pt x="0" y="149"/>
                  </a:lnTo>
                  <a:lnTo>
                    <a:pt x="0" y="0"/>
                  </a:lnTo>
                  <a:lnTo>
                    <a:pt x="5" y="10"/>
                  </a:lnTo>
                  <a:lnTo>
                    <a:pt x="10" y="21"/>
                  </a:lnTo>
                  <a:lnTo>
                    <a:pt x="13" y="33"/>
                  </a:lnTo>
                  <a:lnTo>
                    <a:pt x="18" y="46"/>
                  </a:lnTo>
                  <a:lnTo>
                    <a:pt x="17" y="47"/>
                  </a:lnTo>
                  <a:lnTo>
                    <a:pt x="17" y="48"/>
                  </a:lnTo>
                  <a:lnTo>
                    <a:pt x="17" y="49"/>
                  </a:lnTo>
                  <a:lnTo>
                    <a:pt x="16" y="50"/>
                  </a:lnTo>
                  <a:lnTo>
                    <a:pt x="23" y="64"/>
                  </a:lnTo>
                  <a:lnTo>
                    <a:pt x="28" y="85"/>
                  </a:lnTo>
                  <a:lnTo>
                    <a:pt x="33" y="106"/>
                  </a:lnTo>
                  <a:lnTo>
                    <a:pt x="41" y="117"/>
                  </a:lnTo>
                  <a:lnTo>
                    <a:pt x="40" y="118"/>
                  </a:lnTo>
                  <a:lnTo>
                    <a:pt x="40" y="119"/>
                  </a:lnTo>
                  <a:lnTo>
                    <a:pt x="40" y="121"/>
                  </a:lnTo>
                  <a:lnTo>
                    <a:pt x="39" y="122"/>
                  </a:lnTo>
                  <a:lnTo>
                    <a:pt x="40" y="123"/>
                  </a:lnTo>
                  <a:lnTo>
                    <a:pt x="41" y="123"/>
                  </a:lnTo>
                  <a:lnTo>
                    <a:pt x="42" y="123"/>
                  </a:lnTo>
                  <a:lnTo>
                    <a:pt x="43" y="124"/>
                  </a:lnTo>
                  <a:lnTo>
                    <a:pt x="42" y="129"/>
                  </a:lnTo>
                  <a:lnTo>
                    <a:pt x="43" y="134"/>
                  </a:lnTo>
                  <a:lnTo>
                    <a:pt x="45" y="141"/>
                  </a:lnTo>
                  <a:lnTo>
                    <a:pt x="47" y="149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14" name="Freeform 603"/>
            <p:cNvSpPr>
              <a:spLocks/>
            </p:cNvSpPr>
            <p:nvPr/>
          </p:nvSpPr>
          <p:spPr bwMode="auto">
            <a:xfrm>
              <a:off x="3250" y="3018"/>
              <a:ext cx="45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0"/>
                </a:cxn>
                <a:cxn ang="0">
                  <a:pos x="81" y="9"/>
                </a:cxn>
                <a:cxn ang="0">
                  <a:pos x="72" y="19"/>
                </a:cxn>
                <a:cxn ang="0">
                  <a:pos x="62" y="29"/>
                </a:cxn>
                <a:cxn ang="0">
                  <a:pos x="53" y="37"/>
                </a:cxn>
                <a:cxn ang="0">
                  <a:pos x="43" y="42"/>
                </a:cxn>
                <a:cxn ang="0">
                  <a:pos x="31" y="44"/>
                </a:cxn>
                <a:cxn ang="0">
                  <a:pos x="19" y="39"/>
                </a:cxn>
                <a:cxn ang="0">
                  <a:pos x="6" y="26"/>
                </a:cxn>
                <a:cxn ang="0">
                  <a:pos x="5" y="26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4"/>
                </a:cxn>
                <a:cxn ang="0">
                  <a:pos x="5" y="24"/>
                </a:cxn>
                <a:cxn ang="0">
                  <a:pos x="4" y="24"/>
                </a:cxn>
                <a:cxn ang="0">
                  <a:pos x="5" y="24"/>
                </a:cxn>
                <a:cxn ang="0">
                  <a:pos x="3" y="17"/>
                </a:cxn>
                <a:cxn ang="0">
                  <a:pos x="1" y="11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0" h="44">
                  <a:moveTo>
                    <a:pt x="0" y="0"/>
                  </a:moveTo>
                  <a:lnTo>
                    <a:pt x="90" y="0"/>
                  </a:lnTo>
                  <a:lnTo>
                    <a:pt x="81" y="9"/>
                  </a:lnTo>
                  <a:lnTo>
                    <a:pt x="72" y="19"/>
                  </a:lnTo>
                  <a:lnTo>
                    <a:pt x="62" y="29"/>
                  </a:lnTo>
                  <a:lnTo>
                    <a:pt x="53" y="37"/>
                  </a:lnTo>
                  <a:lnTo>
                    <a:pt x="43" y="42"/>
                  </a:lnTo>
                  <a:lnTo>
                    <a:pt x="31" y="44"/>
                  </a:lnTo>
                  <a:lnTo>
                    <a:pt x="19" y="39"/>
                  </a:lnTo>
                  <a:lnTo>
                    <a:pt x="6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4" y="24"/>
                  </a:lnTo>
                  <a:lnTo>
                    <a:pt x="5" y="24"/>
                  </a:lnTo>
                  <a:lnTo>
                    <a:pt x="3" y="17"/>
                  </a:lnTo>
                  <a:lnTo>
                    <a:pt x="1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15" name="Freeform 604"/>
            <p:cNvSpPr>
              <a:spLocks/>
            </p:cNvSpPr>
            <p:nvPr/>
          </p:nvSpPr>
          <p:spPr bwMode="auto">
            <a:xfrm>
              <a:off x="3303" y="3018"/>
              <a:ext cx="28" cy="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8" y="0"/>
                </a:cxn>
                <a:cxn ang="0">
                  <a:pos x="58" y="109"/>
                </a:cxn>
                <a:cxn ang="0">
                  <a:pos x="53" y="123"/>
                </a:cxn>
                <a:cxn ang="0">
                  <a:pos x="47" y="136"/>
                </a:cxn>
                <a:cxn ang="0">
                  <a:pos x="42" y="148"/>
                </a:cxn>
                <a:cxn ang="0">
                  <a:pos x="33" y="159"/>
                </a:cxn>
                <a:cxn ang="0">
                  <a:pos x="21" y="127"/>
                </a:cxn>
                <a:cxn ang="0">
                  <a:pos x="16" y="85"/>
                </a:cxn>
                <a:cxn ang="0">
                  <a:pos x="13" y="40"/>
                </a:cxn>
                <a:cxn ang="0">
                  <a:pos x="0" y="0"/>
                </a:cxn>
              </a:cxnLst>
              <a:rect l="0" t="0" r="r" b="b"/>
              <a:pathLst>
                <a:path w="58" h="159">
                  <a:moveTo>
                    <a:pt x="0" y="0"/>
                  </a:moveTo>
                  <a:lnTo>
                    <a:pt x="58" y="0"/>
                  </a:lnTo>
                  <a:lnTo>
                    <a:pt x="58" y="109"/>
                  </a:lnTo>
                  <a:lnTo>
                    <a:pt x="53" y="123"/>
                  </a:lnTo>
                  <a:lnTo>
                    <a:pt x="47" y="136"/>
                  </a:lnTo>
                  <a:lnTo>
                    <a:pt x="42" y="148"/>
                  </a:lnTo>
                  <a:lnTo>
                    <a:pt x="33" y="159"/>
                  </a:lnTo>
                  <a:lnTo>
                    <a:pt x="21" y="127"/>
                  </a:lnTo>
                  <a:lnTo>
                    <a:pt x="16" y="85"/>
                  </a:lnTo>
                  <a:lnTo>
                    <a:pt x="13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16" name="Freeform 605"/>
            <p:cNvSpPr>
              <a:spLocks/>
            </p:cNvSpPr>
            <p:nvPr/>
          </p:nvSpPr>
          <p:spPr bwMode="auto">
            <a:xfrm>
              <a:off x="3228" y="2938"/>
              <a:ext cx="103" cy="80"/>
            </a:xfrm>
            <a:custGeom>
              <a:avLst/>
              <a:gdLst/>
              <a:ahLst/>
              <a:cxnLst>
                <a:cxn ang="0">
                  <a:pos x="208" y="160"/>
                </a:cxn>
                <a:cxn ang="0">
                  <a:pos x="149" y="158"/>
                </a:cxn>
                <a:cxn ang="0">
                  <a:pos x="147" y="154"/>
                </a:cxn>
                <a:cxn ang="0">
                  <a:pos x="143" y="154"/>
                </a:cxn>
                <a:cxn ang="0">
                  <a:pos x="137" y="158"/>
                </a:cxn>
                <a:cxn ang="0">
                  <a:pos x="45" y="160"/>
                </a:cxn>
                <a:cxn ang="0">
                  <a:pos x="57" y="141"/>
                </a:cxn>
                <a:cxn ang="0">
                  <a:pos x="80" y="132"/>
                </a:cxn>
                <a:cxn ang="0">
                  <a:pos x="105" y="126"/>
                </a:cxn>
                <a:cxn ang="0">
                  <a:pos x="125" y="118"/>
                </a:cxn>
                <a:cxn ang="0">
                  <a:pos x="97" y="85"/>
                </a:cxn>
                <a:cxn ang="0">
                  <a:pos x="59" y="56"/>
                </a:cxn>
                <a:cxn ang="0">
                  <a:pos x="23" y="31"/>
                </a:cxn>
                <a:cxn ang="0">
                  <a:pos x="0" y="2"/>
                </a:cxn>
                <a:cxn ang="0">
                  <a:pos x="14" y="0"/>
                </a:cxn>
                <a:cxn ang="0">
                  <a:pos x="30" y="1"/>
                </a:cxn>
                <a:cxn ang="0">
                  <a:pos x="48" y="4"/>
                </a:cxn>
                <a:cxn ang="0">
                  <a:pos x="65" y="8"/>
                </a:cxn>
                <a:cxn ang="0">
                  <a:pos x="66" y="10"/>
                </a:cxn>
                <a:cxn ang="0">
                  <a:pos x="67" y="12"/>
                </a:cxn>
                <a:cxn ang="0">
                  <a:pos x="83" y="13"/>
                </a:cxn>
                <a:cxn ang="0">
                  <a:pos x="104" y="19"/>
                </a:cxn>
                <a:cxn ang="0">
                  <a:pos x="125" y="24"/>
                </a:cxn>
                <a:cxn ang="0">
                  <a:pos x="139" y="24"/>
                </a:cxn>
                <a:cxn ang="0">
                  <a:pos x="140" y="26"/>
                </a:cxn>
                <a:cxn ang="0">
                  <a:pos x="141" y="28"/>
                </a:cxn>
                <a:cxn ang="0">
                  <a:pos x="143" y="26"/>
                </a:cxn>
                <a:cxn ang="0">
                  <a:pos x="145" y="25"/>
                </a:cxn>
                <a:cxn ang="0">
                  <a:pos x="156" y="31"/>
                </a:cxn>
                <a:cxn ang="0">
                  <a:pos x="172" y="35"/>
                </a:cxn>
                <a:cxn ang="0">
                  <a:pos x="190" y="40"/>
                </a:cxn>
                <a:cxn ang="0">
                  <a:pos x="208" y="46"/>
                </a:cxn>
              </a:cxnLst>
              <a:rect l="0" t="0" r="r" b="b"/>
              <a:pathLst>
                <a:path w="208" h="160">
                  <a:moveTo>
                    <a:pt x="208" y="46"/>
                  </a:moveTo>
                  <a:lnTo>
                    <a:pt x="208" y="160"/>
                  </a:lnTo>
                  <a:lnTo>
                    <a:pt x="150" y="160"/>
                  </a:lnTo>
                  <a:lnTo>
                    <a:pt x="149" y="158"/>
                  </a:lnTo>
                  <a:lnTo>
                    <a:pt x="148" y="156"/>
                  </a:lnTo>
                  <a:lnTo>
                    <a:pt x="147" y="154"/>
                  </a:lnTo>
                  <a:lnTo>
                    <a:pt x="145" y="153"/>
                  </a:lnTo>
                  <a:lnTo>
                    <a:pt x="143" y="154"/>
                  </a:lnTo>
                  <a:lnTo>
                    <a:pt x="141" y="156"/>
                  </a:lnTo>
                  <a:lnTo>
                    <a:pt x="137" y="158"/>
                  </a:lnTo>
                  <a:lnTo>
                    <a:pt x="135" y="160"/>
                  </a:lnTo>
                  <a:lnTo>
                    <a:pt x="45" y="160"/>
                  </a:lnTo>
                  <a:lnTo>
                    <a:pt x="49" y="148"/>
                  </a:lnTo>
                  <a:lnTo>
                    <a:pt x="57" y="141"/>
                  </a:lnTo>
                  <a:lnTo>
                    <a:pt x="67" y="136"/>
                  </a:lnTo>
                  <a:lnTo>
                    <a:pt x="80" y="132"/>
                  </a:lnTo>
                  <a:lnTo>
                    <a:pt x="92" y="130"/>
                  </a:lnTo>
                  <a:lnTo>
                    <a:pt x="105" y="126"/>
                  </a:lnTo>
                  <a:lnTo>
                    <a:pt x="117" y="123"/>
                  </a:lnTo>
                  <a:lnTo>
                    <a:pt x="125" y="118"/>
                  </a:lnTo>
                  <a:lnTo>
                    <a:pt x="113" y="101"/>
                  </a:lnTo>
                  <a:lnTo>
                    <a:pt x="97" y="85"/>
                  </a:lnTo>
                  <a:lnTo>
                    <a:pt x="79" y="70"/>
                  </a:lnTo>
                  <a:lnTo>
                    <a:pt x="59" y="56"/>
                  </a:lnTo>
                  <a:lnTo>
                    <a:pt x="41" y="43"/>
                  </a:lnTo>
                  <a:lnTo>
                    <a:pt x="23" y="31"/>
                  </a:lnTo>
                  <a:lnTo>
                    <a:pt x="10" y="17"/>
                  </a:lnTo>
                  <a:lnTo>
                    <a:pt x="0" y="2"/>
                  </a:lnTo>
                  <a:lnTo>
                    <a:pt x="7" y="1"/>
                  </a:lnTo>
                  <a:lnTo>
                    <a:pt x="14" y="0"/>
                  </a:lnTo>
                  <a:lnTo>
                    <a:pt x="22" y="1"/>
                  </a:lnTo>
                  <a:lnTo>
                    <a:pt x="30" y="1"/>
                  </a:lnTo>
                  <a:lnTo>
                    <a:pt x="38" y="3"/>
                  </a:lnTo>
                  <a:lnTo>
                    <a:pt x="48" y="4"/>
                  </a:lnTo>
                  <a:lnTo>
                    <a:pt x="56" y="7"/>
                  </a:lnTo>
                  <a:lnTo>
                    <a:pt x="65" y="8"/>
                  </a:lnTo>
                  <a:lnTo>
                    <a:pt x="66" y="9"/>
                  </a:lnTo>
                  <a:lnTo>
                    <a:pt x="66" y="10"/>
                  </a:lnTo>
                  <a:lnTo>
                    <a:pt x="66" y="11"/>
                  </a:lnTo>
                  <a:lnTo>
                    <a:pt x="67" y="12"/>
                  </a:lnTo>
                  <a:lnTo>
                    <a:pt x="74" y="12"/>
                  </a:lnTo>
                  <a:lnTo>
                    <a:pt x="83" y="13"/>
                  </a:lnTo>
                  <a:lnTo>
                    <a:pt x="92" y="16"/>
                  </a:lnTo>
                  <a:lnTo>
                    <a:pt x="104" y="19"/>
                  </a:lnTo>
                  <a:lnTo>
                    <a:pt x="114" y="22"/>
                  </a:lnTo>
                  <a:lnTo>
                    <a:pt x="125" y="24"/>
                  </a:lnTo>
                  <a:lnTo>
                    <a:pt x="133" y="25"/>
                  </a:lnTo>
                  <a:lnTo>
                    <a:pt x="139" y="24"/>
                  </a:lnTo>
                  <a:lnTo>
                    <a:pt x="140" y="25"/>
                  </a:lnTo>
                  <a:lnTo>
                    <a:pt x="140" y="26"/>
                  </a:lnTo>
                  <a:lnTo>
                    <a:pt x="140" y="27"/>
                  </a:lnTo>
                  <a:lnTo>
                    <a:pt x="141" y="28"/>
                  </a:lnTo>
                  <a:lnTo>
                    <a:pt x="142" y="27"/>
                  </a:lnTo>
                  <a:lnTo>
                    <a:pt x="143" y="26"/>
                  </a:lnTo>
                  <a:lnTo>
                    <a:pt x="144" y="26"/>
                  </a:lnTo>
                  <a:lnTo>
                    <a:pt x="145" y="25"/>
                  </a:lnTo>
                  <a:lnTo>
                    <a:pt x="149" y="27"/>
                  </a:lnTo>
                  <a:lnTo>
                    <a:pt x="156" y="31"/>
                  </a:lnTo>
                  <a:lnTo>
                    <a:pt x="163" y="33"/>
                  </a:lnTo>
                  <a:lnTo>
                    <a:pt x="172" y="35"/>
                  </a:lnTo>
                  <a:lnTo>
                    <a:pt x="181" y="38"/>
                  </a:lnTo>
                  <a:lnTo>
                    <a:pt x="190" y="40"/>
                  </a:lnTo>
                  <a:lnTo>
                    <a:pt x="200" y="43"/>
                  </a:lnTo>
                  <a:lnTo>
                    <a:pt x="208" y="46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17" name="Freeform 606"/>
            <p:cNvSpPr>
              <a:spLocks/>
            </p:cNvSpPr>
            <p:nvPr/>
          </p:nvSpPr>
          <p:spPr bwMode="auto">
            <a:xfrm>
              <a:off x="3235" y="2559"/>
              <a:ext cx="96" cy="79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43" y="1"/>
                </a:cxn>
                <a:cxn ang="0">
                  <a:pos x="147" y="4"/>
                </a:cxn>
                <a:cxn ang="0">
                  <a:pos x="148" y="1"/>
                </a:cxn>
                <a:cxn ang="0">
                  <a:pos x="149" y="0"/>
                </a:cxn>
                <a:cxn ang="0">
                  <a:pos x="193" y="117"/>
                </a:cxn>
                <a:cxn ang="0">
                  <a:pos x="179" y="120"/>
                </a:cxn>
                <a:cxn ang="0">
                  <a:pos x="164" y="124"/>
                </a:cxn>
                <a:cxn ang="0">
                  <a:pos x="152" y="127"/>
                </a:cxn>
                <a:cxn ang="0">
                  <a:pos x="145" y="132"/>
                </a:cxn>
                <a:cxn ang="0">
                  <a:pos x="143" y="131"/>
                </a:cxn>
                <a:cxn ang="0">
                  <a:pos x="141" y="129"/>
                </a:cxn>
                <a:cxn ang="0">
                  <a:pos x="140" y="132"/>
                </a:cxn>
                <a:cxn ang="0">
                  <a:pos x="139" y="134"/>
                </a:cxn>
                <a:cxn ang="0">
                  <a:pos x="125" y="134"/>
                </a:cxn>
                <a:cxn ang="0">
                  <a:pos x="104" y="139"/>
                </a:cxn>
                <a:cxn ang="0">
                  <a:pos x="83" y="144"/>
                </a:cxn>
                <a:cxn ang="0">
                  <a:pos x="67" y="146"/>
                </a:cxn>
                <a:cxn ang="0">
                  <a:pos x="66" y="148"/>
                </a:cxn>
                <a:cxn ang="0">
                  <a:pos x="65" y="150"/>
                </a:cxn>
                <a:cxn ang="0">
                  <a:pos x="48" y="152"/>
                </a:cxn>
                <a:cxn ang="0">
                  <a:pos x="31" y="156"/>
                </a:cxn>
                <a:cxn ang="0">
                  <a:pos x="14" y="157"/>
                </a:cxn>
                <a:cxn ang="0">
                  <a:pos x="0" y="155"/>
                </a:cxn>
                <a:cxn ang="0">
                  <a:pos x="23" y="126"/>
                </a:cxn>
                <a:cxn ang="0">
                  <a:pos x="60" y="101"/>
                </a:cxn>
                <a:cxn ang="0">
                  <a:pos x="98" y="73"/>
                </a:cxn>
                <a:cxn ang="0">
                  <a:pos x="126" y="40"/>
                </a:cxn>
                <a:cxn ang="0">
                  <a:pos x="106" y="31"/>
                </a:cxn>
                <a:cxn ang="0">
                  <a:pos x="81" y="26"/>
                </a:cxn>
                <a:cxn ang="0">
                  <a:pos x="59" y="18"/>
                </a:cxn>
                <a:cxn ang="0">
                  <a:pos x="46" y="0"/>
                </a:cxn>
              </a:cxnLst>
              <a:rect l="0" t="0" r="r" b="b"/>
              <a:pathLst>
                <a:path w="193" h="157">
                  <a:moveTo>
                    <a:pt x="46" y="0"/>
                  </a:moveTo>
                  <a:lnTo>
                    <a:pt x="140" y="0"/>
                  </a:lnTo>
                  <a:lnTo>
                    <a:pt x="142" y="1"/>
                  </a:lnTo>
                  <a:lnTo>
                    <a:pt x="143" y="1"/>
                  </a:lnTo>
                  <a:lnTo>
                    <a:pt x="145" y="3"/>
                  </a:lnTo>
                  <a:lnTo>
                    <a:pt x="147" y="4"/>
                  </a:lnTo>
                  <a:lnTo>
                    <a:pt x="147" y="3"/>
                  </a:lnTo>
                  <a:lnTo>
                    <a:pt x="148" y="1"/>
                  </a:lnTo>
                  <a:lnTo>
                    <a:pt x="148" y="1"/>
                  </a:lnTo>
                  <a:lnTo>
                    <a:pt x="149" y="0"/>
                  </a:lnTo>
                  <a:lnTo>
                    <a:pt x="193" y="0"/>
                  </a:lnTo>
                  <a:lnTo>
                    <a:pt x="193" y="117"/>
                  </a:lnTo>
                  <a:lnTo>
                    <a:pt x="186" y="119"/>
                  </a:lnTo>
                  <a:lnTo>
                    <a:pt x="179" y="120"/>
                  </a:lnTo>
                  <a:lnTo>
                    <a:pt x="171" y="122"/>
                  </a:lnTo>
                  <a:lnTo>
                    <a:pt x="164" y="124"/>
                  </a:lnTo>
                  <a:lnTo>
                    <a:pt x="158" y="126"/>
                  </a:lnTo>
                  <a:lnTo>
                    <a:pt x="152" y="127"/>
                  </a:lnTo>
                  <a:lnTo>
                    <a:pt x="149" y="129"/>
                  </a:lnTo>
                  <a:lnTo>
                    <a:pt x="145" y="132"/>
                  </a:lnTo>
                  <a:lnTo>
                    <a:pt x="144" y="131"/>
                  </a:lnTo>
                  <a:lnTo>
                    <a:pt x="143" y="131"/>
                  </a:lnTo>
                  <a:lnTo>
                    <a:pt x="142" y="131"/>
                  </a:lnTo>
                  <a:lnTo>
                    <a:pt x="141" y="129"/>
                  </a:lnTo>
                  <a:lnTo>
                    <a:pt x="141" y="131"/>
                  </a:lnTo>
                  <a:lnTo>
                    <a:pt x="140" y="132"/>
                  </a:lnTo>
                  <a:lnTo>
                    <a:pt x="140" y="133"/>
                  </a:lnTo>
                  <a:lnTo>
                    <a:pt x="139" y="134"/>
                  </a:lnTo>
                  <a:lnTo>
                    <a:pt x="133" y="133"/>
                  </a:lnTo>
                  <a:lnTo>
                    <a:pt x="125" y="134"/>
                  </a:lnTo>
                  <a:lnTo>
                    <a:pt x="114" y="136"/>
                  </a:lnTo>
                  <a:lnTo>
                    <a:pt x="104" y="139"/>
                  </a:lnTo>
                  <a:lnTo>
                    <a:pt x="94" y="142"/>
                  </a:lnTo>
                  <a:lnTo>
                    <a:pt x="83" y="144"/>
                  </a:lnTo>
                  <a:lnTo>
                    <a:pt x="74" y="146"/>
                  </a:lnTo>
                  <a:lnTo>
                    <a:pt x="67" y="146"/>
                  </a:lnTo>
                  <a:lnTo>
                    <a:pt x="67" y="147"/>
                  </a:lnTo>
                  <a:lnTo>
                    <a:pt x="66" y="148"/>
                  </a:lnTo>
                  <a:lnTo>
                    <a:pt x="66" y="149"/>
                  </a:lnTo>
                  <a:lnTo>
                    <a:pt x="65" y="150"/>
                  </a:lnTo>
                  <a:lnTo>
                    <a:pt x="57" y="151"/>
                  </a:lnTo>
                  <a:lnTo>
                    <a:pt x="48" y="152"/>
                  </a:lnTo>
                  <a:lnTo>
                    <a:pt x="39" y="154"/>
                  </a:lnTo>
                  <a:lnTo>
                    <a:pt x="31" y="156"/>
                  </a:lnTo>
                  <a:lnTo>
                    <a:pt x="22" y="156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0" y="155"/>
                  </a:lnTo>
                  <a:lnTo>
                    <a:pt x="10" y="140"/>
                  </a:lnTo>
                  <a:lnTo>
                    <a:pt x="23" y="126"/>
                  </a:lnTo>
                  <a:lnTo>
                    <a:pt x="41" y="113"/>
                  </a:lnTo>
                  <a:lnTo>
                    <a:pt x="60" y="101"/>
                  </a:lnTo>
                  <a:lnTo>
                    <a:pt x="80" y="87"/>
                  </a:lnTo>
                  <a:lnTo>
                    <a:pt x="98" y="73"/>
                  </a:lnTo>
                  <a:lnTo>
                    <a:pt x="114" y="57"/>
                  </a:lnTo>
                  <a:lnTo>
                    <a:pt x="126" y="40"/>
                  </a:lnTo>
                  <a:lnTo>
                    <a:pt x="118" y="35"/>
                  </a:lnTo>
                  <a:lnTo>
                    <a:pt x="106" y="31"/>
                  </a:lnTo>
                  <a:lnTo>
                    <a:pt x="94" y="28"/>
                  </a:lnTo>
                  <a:lnTo>
                    <a:pt x="81" y="26"/>
                  </a:lnTo>
                  <a:lnTo>
                    <a:pt x="69" y="22"/>
                  </a:lnTo>
                  <a:lnTo>
                    <a:pt x="59" y="18"/>
                  </a:lnTo>
                  <a:lnTo>
                    <a:pt x="51" y="1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18" name="Freeform 607"/>
            <p:cNvSpPr>
              <a:spLocks/>
            </p:cNvSpPr>
            <p:nvPr/>
          </p:nvSpPr>
          <p:spPr bwMode="auto">
            <a:xfrm>
              <a:off x="3309" y="2478"/>
              <a:ext cx="22" cy="81"/>
            </a:xfrm>
            <a:custGeom>
              <a:avLst/>
              <a:gdLst/>
              <a:ahLst/>
              <a:cxnLst>
                <a:cxn ang="0">
                  <a:pos x="44" y="13"/>
                </a:cxn>
                <a:cxn ang="0">
                  <a:pos x="44" y="162"/>
                </a:cxn>
                <a:cxn ang="0">
                  <a:pos x="0" y="162"/>
                </a:cxn>
                <a:cxn ang="0">
                  <a:pos x="8" y="143"/>
                </a:cxn>
                <a:cxn ang="0">
                  <a:pos x="14" y="122"/>
                </a:cxn>
                <a:cxn ang="0">
                  <a:pos x="16" y="99"/>
                </a:cxn>
                <a:cxn ang="0">
                  <a:pos x="17" y="76"/>
                </a:cxn>
                <a:cxn ang="0">
                  <a:pos x="19" y="54"/>
                </a:cxn>
                <a:cxn ang="0">
                  <a:pos x="22" y="33"/>
                </a:cxn>
                <a:cxn ang="0">
                  <a:pos x="26" y="15"/>
                </a:cxn>
                <a:cxn ang="0">
                  <a:pos x="34" y="0"/>
                </a:cxn>
                <a:cxn ang="0">
                  <a:pos x="37" y="2"/>
                </a:cxn>
                <a:cxn ang="0">
                  <a:pos x="39" y="6"/>
                </a:cxn>
                <a:cxn ang="0">
                  <a:pos x="41" y="9"/>
                </a:cxn>
                <a:cxn ang="0">
                  <a:pos x="44" y="13"/>
                </a:cxn>
                <a:cxn ang="0">
                  <a:pos x="44" y="13"/>
                </a:cxn>
              </a:cxnLst>
              <a:rect l="0" t="0" r="r" b="b"/>
              <a:pathLst>
                <a:path w="44" h="162">
                  <a:moveTo>
                    <a:pt x="44" y="13"/>
                  </a:moveTo>
                  <a:lnTo>
                    <a:pt x="44" y="162"/>
                  </a:lnTo>
                  <a:lnTo>
                    <a:pt x="0" y="162"/>
                  </a:lnTo>
                  <a:lnTo>
                    <a:pt x="8" y="143"/>
                  </a:lnTo>
                  <a:lnTo>
                    <a:pt x="14" y="122"/>
                  </a:lnTo>
                  <a:lnTo>
                    <a:pt x="16" y="99"/>
                  </a:lnTo>
                  <a:lnTo>
                    <a:pt x="17" y="76"/>
                  </a:lnTo>
                  <a:lnTo>
                    <a:pt x="19" y="54"/>
                  </a:lnTo>
                  <a:lnTo>
                    <a:pt x="22" y="33"/>
                  </a:lnTo>
                  <a:lnTo>
                    <a:pt x="26" y="15"/>
                  </a:lnTo>
                  <a:lnTo>
                    <a:pt x="34" y="0"/>
                  </a:lnTo>
                  <a:lnTo>
                    <a:pt x="37" y="2"/>
                  </a:lnTo>
                  <a:lnTo>
                    <a:pt x="39" y="6"/>
                  </a:lnTo>
                  <a:lnTo>
                    <a:pt x="41" y="9"/>
                  </a:lnTo>
                  <a:lnTo>
                    <a:pt x="44" y="13"/>
                  </a:lnTo>
                  <a:lnTo>
                    <a:pt x="44" y="13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19" name="Freeform 608"/>
            <p:cNvSpPr>
              <a:spLocks/>
            </p:cNvSpPr>
            <p:nvPr/>
          </p:nvSpPr>
          <p:spPr bwMode="auto">
            <a:xfrm>
              <a:off x="3258" y="2536"/>
              <a:ext cx="47" cy="23"/>
            </a:xfrm>
            <a:custGeom>
              <a:avLst/>
              <a:gdLst/>
              <a:ahLst/>
              <a:cxnLst>
                <a:cxn ang="0">
                  <a:pos x="95" y="47"/>
                </a:cxn>
                <a:cxn ang="0">
                  <a:pos x="1" y="47"/>
                </a:cxn>
                <a:cxn ang="0">
                  <a:pos x="0" y="42"/>
                </a:cxn>
                <a:cxn ang="0">
                  <a:pos x="1" y="36"/>
                </a:cxn>
                <a:cxn ang="0">
                  <a:pos x="3" y="29"/>
                </a:cxn>
                <a:cxn ang="0">
                  <a:pos x="5" y="21"/>
                </a:cxn>
                <a:cxn ang="0">
                  <a:pos x="5" y="20"/>
                </a:cxn>
                <a:cxn ang="0">
                  <a:pos x="5" y="20"/>
                </a:cxn>
                <a:cxn ang="0">
                  <a:pos x="5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20" y="6"/>
                </a:cxn>
                <a:cxn ang="0">
                  <a:pos x="32" y="0"/>
                </a:cxn>
                <a:cxn ang="0">
                  <a:pos x="45" y="2"/>
                </a:cxn>
                <a:cxn ang="0">
                  <a:pos x="56" y="8"/>
                </a:cxn>
                <a:cxn ang="0">
                  <a:pos x="66" y="19"/>
                </a:cxn>
                <a:cxn ang="0">
                  <a:pos x="75" y="29"/>
                </a:cxn>
                <a:cxn ang="0">
                  <a:pos x="85" y="39"/>
                </a:cxn>
                <a:cxn ang="0">
                  <a:pos x="95" y="47"/>
                </a:cxn>
              </a:cxnLst>
              <a:rect l="0" t="0" r="r" b="b"/>
              <a:pathLst>
                <a:path w="95" h="47">
                  <a:moveTo>
                    <a:pt x="95" y="47"/>
                  </a:moveTo>
                  <a:lnTo>
                    <a:pt x="1" y="47"/>
                  </a:lnTo>
                  <a:lnTo>
                    <a:pt x="0" y="42"/>
                  </a:lnTo>
                  <a:lnTo>
                    <a:pt x="1" y="36"/>
                  </a:lnTo>
                  <a:lnTo>
                    <a:pt x="3" y="29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20" y="6"/>
                  </a:lnTo>
                  <a:lnTo>
                    <a:pt x="32" y="0"/>
                  </a:lnTo>
                  <a:lnTo>
                    <a:pt x="45" y="2"/>
                  </a:lnTo>
                  <a:lnTo>
                    <a:pt x="56" y="8"/>
                  </a:lnTo>
                  <a:lnTo>
                    <a:pt x="66" y="19"/>
                  </a:lnTo>
                  <a:lnTo>
                    <a:pt x="75" y="29"/>
                  </a:lnTo>
                  <a:lnTo>
                    <a:pt x="85" y="39"/>
                  </a:lnTo>
                  <a:lnTo>
                    <a:pt x="95" y="47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</p:grpSp>
      <p:pic>
        <p:nvPicPr>
          <p:cNvPr id="520" name="Picture 2" descr="C:\Documents and Settings\2\Рабочий стол\клипарты\ЗИМА\85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1785926"/>
            <a:ext cx="2143108" cy="3071810"/>
          </a:xfrm>
          <a:prstGeom prst="rect">
            <a:avLst/>
          </a:prstGeom>
          <a:noFill/>
        </p:spPr>
      </p:pic>
      <p:grpSp>
        <p:nvGrpSpPr>
          <p:cNvPr id="521" name="Group 535"/>
          <p:cNvGrpSpPr>
            <a:grpSpLocks/>
          </p:cNvGrpSpPr>
          <p:nvPr/>
        </p:nvGrpSpPr>
        <p:grpSpPr bwMode="auto">
          <a:xfrm>
            <a:off x="2857488" y="2000248"/>
            <a:ext cx="2143140" cy="2214570"/>
            <a:chOff x="3228" y="2304"/>
            <a:chExt cx="897" cy="971"/>
          </a:xfrm>
        </p:grpSpPr>
        <p:sp>
          <p:nvSpPr>
            <p:cNvPr id="522" name="Freeform 536"/>
            <p:cNvSpPr>
              <a:spLocks/>
            </p:cNvSpPr>
            <p:nvPr/>
          </p:nvSpPr>
          <p:spPr bwMode="auto">
            <a:xfrm>
              <a:off x="4022" y="3018"/>
              <a:ext cx="28" cy="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" y="0"/>
                </a:cxn>
                <a:cxn ang="0">
                  <a:pos x="43" y="40"/>
                </a:cxn>
                <a:cxn ang="0">
                  <a:pos x="40" y="85"/>
                </a:cxn>
                <a:cxn ang="0">
                  <a:pos x="35" y="127"/>
                </a:cxn>
                <a:cxn ang="0">
                  <a:pos x="23" y="159"/>
                </a:cxn>
                <a:cxn ang="0">
                  <a:pos x="16" y="150"/>
                </a:cxn>
                <a:cxn ang="0">
                  <a:pos x="10" y="138"/>
                </a:cxn>
                <a:cxn ang="0">
                  <a:pos x="4" y="125"/>
                </a:cxn>
                <a:cxn ang="0">
                  <a:pos x="0" y="11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" h="159">
                  <a:moveTo>
                    <a:pt x="0" y="0"/>
                  </a:moveTo>
                  <a:lnTo>
                    <a:pt x="56" y="0"/>
                  </a:lnTo>
                  <a:lnTo>
                    <a:pt x="43" y="40"/>
                  </a:lnTo>
                  <a:lnTo>
                    <a:pt x="40" y="85"/>
                  </a:lnTo>
                  <a:lnTo>
                    <a:pt x="35" y="127"/>
                  </a:lnTo>
                  <a:lnTo>
                    <a:pt x="23" y="159"/>
                  </a:lnTo>
                  <a:lnTo>
                    <a:pt x="16" y="150"/>
                  </a:lnTo>
                  <a:lnTo>
                    <a:pt x="10" y="138"/>
                  </a:lnTo>
                  <a:lnTo>
                    <a:pt x="4" y="125"/>
                  </a:lnTo>
                  <a:lnTo>
                    <a:pt x="0" y="11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23" name="Freeform 537"/>
            <p:cNvSpPr>
              <a:spLocks/>
            </p:cNvSpPr>
            <p:nvPr/>
          </p:nvSpPr>
          <p:spPr bwMode="auto">
            <a:xfrm>
              <a:off x="4058" y="3018"/>
              <a:ext cx="45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0"/>
                </a:cxn>
                <a:cxn ang="0">
                  <a:pos x="90" y="6"/>
                </a:cxn>
                <a:cxn ang="0">
                  <a:pos x="89" y="11"/>
                </a:cxn>
                <a:cxn ang="0">
                  <a:pos x="87" y="17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6" y="24"/>
                </a:cxn>
                <a:cxn ang="0">
                  <a:pos x="85" y="24"/>
                </a:cxn>
                <a:cxn ang="0">
                  <a:pos x="85" y="24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5"/>
                </a:cxn>
                <a:cxn ang="0">
                  <a:pos x="85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71" y="39"/>
                </a:cxn>
                <a:cxn ang="0">
                  <a:pos x="59" y="44"/>
                </a:cxn>
                <a:cxn ang="0">
                  <a:pos x="47" y="42"/>
                </a:cxn>
                <a:cxn ang="0">
                  <a:pos x="37" y="37"/>
                </a:cxn>
                <a:cxn ang="0">
                  <a:pos x="28" y="29"/>
                </a:cxn>
                <a:cxn ang="0">
                  <a:pos x="18" y="19"/>
                </a:cxn>
                <a:cxn ang="0">
                  <a:pos x="9" y="9"/>
                </a:cxn>
                <a:cxn ang="0">
                  <a:pos x="0" y="0"/>
                </a:cxn>
              </a:cxnLst>
              <a:rect l="0" t="0" r="r" b="b"/>
              <a:pathLst>
                <a:path w="90" h="44">
                  <a:moveTo>
                    <a:pt x="0" y="0"/>
                  </a:moveTo>
                  <a:lnTo>
                    <a:pt x="90" y="0"/>
                  </a:lnTo>
                  <a:lnTo>
                    <a:pt x="90" y="6"/>
                  </a:lnTo>
                  <a:lnTo>
                    <a:pt x="89" y="11"/>
                  </a:lnTo>
                  <a:lnTo>
                    <a:pt x="87" y="17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6" y="24"/>
                  </a:lnTo>
                  <a:lnTo>
                    <a:pt x="85" y="24"/>
                  </a:lnTo>
                  <a:lnTo>
                    <a:pt x="85" y="24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5"/>
                  </a:lnTo>
                  <a:lnTo>
                    <a:pt x="85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1" y="39"/>
                  </a:lnTo>
                  <a:lnTo>
                    <a:pt x="59" y="44"/>
                  </a:lnTo>
                  <a:lnTo>
                    <a:pt x="47" y="42"/>
                  </a:lnTo>
                  <a:lnTo>
                    <a:pt x="37" y="37"/>
                  </a:lnTo>
                  <a:lnTo>
                    <a:pt x="28" y="29"/>
                  </a:lnTo>
                  <a:lnTo>
                    <a:pt x="18" y="1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24" name="Freeform 538"/>
            <p:cNvSpPr>
              <a:spLocks/>
            </p:cNvSpPr>
            <p:nvPr/>
          </p:nvSpPr>
          <p:spPr bwMode="auto">
            <a:xfrm>
              <a:off x="4022" y="2938"/>
              <a:ext cx="103" cy="80"/>
            </a:xfrm>
            <a:custGeom>
              <a:avLst/>
              <a:gdLst/>
              <a:ahLst/>
              <a:cxnLst>
                <a:cxn ang="0">
                  <a:pos x="71" y="160"/>
                </a:cxn>
                <a:cxn ang="0">
                  <a:pos x="66" y="156"/>
                </a:cxn>
                <a:cxn ang="0">
                  <a:pos x="61" y="153"/>
                </a:cxn>
                <a:cxn ang="0">
                  <a:pos x="58" y="156"/>
                </a:cxn>
                <a:cxn ang="0">
                  <a:pos x="56" y="160"/>
                </a:cxn>
                <a:cxn ang="0">
                  <a:pos x="0" y="45"/>
                </a:cxn>
                <a:cxn ang="0">
                  <a:pos x="17" y="40"/>
                </a:cxn>
                <a:cxn ang="0">
                  <a:pos x="35" y="35"/>
                </a:cxn>
                <a:cxn ang="0">
                  <a:pos x="51" y="31"/>
                </a:cxn>
                <a:cxn ang="0">
                  <a:pos x="61" y="25"/>
                </a:cxn>
                <a:cxn ang="0">
                  <a:pos x="63" y="26"/>
                </a:cxn>
                <a:cxn ang="0">
                  <a:pos x="65" y="27"/>
                </a:cxn>
                <a:cxn ang="0">
                  <a:pos x="66" y="25"/>
                </a:cxn>
                <a:cxn ang="0">
                  <a:pos x="67" y="24"/>
                </a:cxn>
                <a:cxn ang="0">
                  <a:pos x="82" y="24"/>
                </a:cxn>
                <a:cxn ang="0">
                  <a:pos x="102" y="18"/>
                </a:cxn>
                <a:cxn ang="0">
                  <a:pos x="123" y="12"/>
                </a:cxn>
                <a:cxn ang="0">
                  <a:pos x="139" y="11"/>
                </a:cxn>
                <a:cxn ang="0">
                  <a:pos x="140" y="9"/>
                </a:cxn>
                <a:cxn ang="0">
                  <a:pos x="141" y="8"/>
                </a:cxn>
                <a:cxn ang="0">
                  <a:pos x="158" y="4"/>
                </a:cxn>
                <a:cxn ang="0">
                  <a:pos x="176" y="1"/>
                </a:cxn>
                <a:cxn ang="0">
                  <a:pos x="192" y="0"/>
                </a:cxn>
                <a:cxn ang="0">
                  <a:pos x="206" y="2"/>
                </a:cxn>
                <a:cxn ang="0">
                  <a:pos x="183" y="31"/>
                </a:cxn>
                <a:cxn ang="0">
                  <a:pos x="147" y="56"/>
                </a:cxn>
                <a:cxn ang="0">
                  <a:pos x="108" y="84"/>
                </a:cxn>
                <a:cxn ang="0">
                  <a:pos x="80" y="117"/>
                </a:cxn>
                <a:cxn ang="0">
                  <a:pos x="101" y="125"/>
                </a:cxn>
                <a:cxn ang="0">
                  <a:pos x="127" y="131"/>
                </a:cxn>
                <a:cxn ang="0">
                  <a:pos x="150" y="141"/>
                </a:cxn>
                <a:cxn ang="0">
                  <a:pos x="161" y="160"/>
                </a:cxn>
              </a:cxnLst>
              <a:rect l="0" t="0" r="r" b="b"/>
              <a:pathLst>
                <a:path w="206" h="160">
                  <a:moveTo>
                    <a:pt x="161" y="160"/>
                  </a:moveTo>
                  <a:lnTo>
                    <a:pt x="71" y="160"/>
                  </a:lnTo>
                  <a:lnTo>
                    <a:pt x="69" y="158"/>
                  </a:lnTo>
                  <a:lnTo>
                    <a:pt x="66" y="156"/>
                  </a:lnTo>
                  <a:lnTo>
                    <a:pt x="63" y="154"/>
                  </a:lnTo>
                  <a:lnTo>
                    <a:pt x="61" y="153"/>
                  </a:lnTo>
                  <a:lnTo>
                    <a:pt x="59" y="154"/>
                  </a:lnTo>
                  <a:lnTo>
                    <a:pt x="58" y="156"/>
                  </a:lnTo>
                  <a:lnTo>
                    <a:pt x="57" y="158"/>
                  </a:lnTo>
                  <a:lnTo>
                    <a:pt x="56" y="160"/>
                  </a:lnTo>
                  <a:lnTo>
                    <a:pt x="0" y="160"/>
                  </a:lnTo>
                  <a:lnTo>
                    <a:pt x="0" y="45"/>
                  </a:lnTo>
                  <a:lnTo>
                    <a:pt x="8" y="42"/>
                  </a:lnTo>
                  <a:lnTo>
                    <a:pt x="17" y="40"/>
                  </a:lnTo>
                  <a:lnTo>
                    <a:pt x="26" y="38"/>
                  </a:lnTo>
                  <a:lnTo>
                    <a:pt x="35" y="35"/>
                  </a:lnTo>
                  <a:lnTo>
                    <a:pt x="43" y="33"/>
                  </a:lnTo>
                  <a:lnTo>
                    <a:pt x="51" y="31"/>
                  </a:lnTo>
                  <a:lnTo>
                    <a:pt x="57" y="27"/>
                  </a:lnTo>
                  <a:lnTo>
                    <a:pt x="61" y="25"/>
                  </a:lnTo>
                  <a:lnTo>
                    <a:pt x="62" y="26"/>
                  </a:lnTo>
                  <a:lnTo>
                    <a:pt x="63" y="26"/>
                  </a:lnTo>
                  <a:lnTo>
                    <a:pt x="64" y="27"/>
                  </a:lnTo>
                  <a:lnTo>
                    <a:pt x="65" y="27"/>
                  </a:lnTo>
                  <a:lnTo>
                    <a:pt x="66" y="26"/>
                  </a:lnTo>
                  <a:lnTo>
                    <a:pt x="66" y="25"/>
                  </a:lnTo>
                  <a:lnTo>
                    <a:pt x="66" y="25"/>
                  </a:lnTo>
                  <a:lnTo>
                    <a:pt x="67" y="24"/>
                  </a:lnTo>
                  <a:lnTo>
                    <a:pt x="73" y="25"/>
                  </a:lnTo>
                  <a:lnTo>
                    <a:pt x="82" y="24"/>
                  </a:lnTo>
                  <a:lnTo>
                    <a:pt x="92" y="22"/>
                  </a:lnTo>
                  <a:lnTo>
                    <a:pt x="102" y="18"/>
                  </a:lnTo>
                  <a:lnTo>
                    <a:pt x="114" y="15"/>
                  </a:lnTo>
                  <a:lnTo>
                    <a:pt x="123" y="12"/>
                  </a:lnTo>
                  <a:lnTo>
                    <a:pt x="132" y="11"/>
                  </a:lnTo>
                  <a:lnTo>
                    <a:pt x="139" y="11"/>
                  </a:lnTo>
                  <a:lnTo>
                    <a:pt x="140" y="10"/>
                  </a:lnTo>
                  <a:lnTo>
                    <a:pt x="140" y="9"/>
                  </a:lnTo>
                  <a:lnTo>
                    <a:pt x="140" y="9"/>
                  </a:lnTo>
                  <a:lnTo>
                    <a:pt x="141" y="8"/>
                  </a:lnTo>
                  <a:lnTo>
                    <a:pt x="150" y="7"/>
                  </a:lnTo>
                  <a:lnTo>
                    <a:pt x="158" y="4"/>
                  </a:lnTo>
                  <a:lnTo>
                    <a:pt x="168" y="3"/>
                  </a:lnTo>
                  <a:lnTo>
                    <a:pt x="176" y="1"/>
                  </a:lnTo>
                  <a:lnTo>
                    <a:pt x="184" y="1"/>
                  </a:lnTo>
                  <a:lnTo>
                    <a:pt x="192" y="0"/>
                  </a:lnTo>
                  <a:lnTo>
                    <a:pt x="199" y="1"/>
                  </a:lnTo>
                  <a:lnTo>
                    <a:pt x="206" y="2"/>
                  </a:lnTo>
                  <a:lnTo>
                    <a:pt x="196" y="17"/>
                  </a:lnTo>
                  <a:lnTo>
                    <a:pt x="183" y="31"/>
                  </a:lnTo>
                  <a:lnTo>
                    <a:pt x="165" y="43"/>
                  </a:lnTo>
                  <a:lnTo>
                    <a:pt x="147" y="56"/>
                  </a:lnTo>
                  <a:lnTo>
                    <a:pt x="126" y="70"/>
                  </a:lnTo>
                  <a:lnTo>
                    <a:pt x="108" y="84"/>
                  </a:lnTo>
                  <a:lnTo>
                    <a:pt x="92" y="100"/>
                  </a:lnTo>
                  <a:lnTo>
                    <a:pt x="80" y="117"/>
                  </a:lnTo>
                  <a:lnTo>
                    <a:pt x="89" y="122"/>
                  </a:lnTo>
                  <a:lnTo>
                    <a:pt x="101" y="125"/>
                  </a:lnTo>
                  <a:lnTo>
                    <a:pt x="114" y="129"/>
                  </a:lnTo>
                  <a:lnTo>
                    <a:pt x="127" y="131"/>
                  </a:lnTo>
                  <a:lnTo>
                    <a:pt x="139" y="136"/>
                  </a:lnTo>
                  <a:lnTo>
                    <a:pt x="150" y="141"/>
                  </a:lnTo>
                  <a:lnTo>
                    <a:pt x="157" y="148"/>
                  </a:lnTo>
                  <a:lnTo>
                    <a:pt x="161" y="16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25" name="Freeform 539"/>
            <p:cNvSpPr>
              <a:spLocks/>
            </p:cNvSpPr>
            <p:nvPr/>
          </p:nvSpPr>
          <p:spPr bwMode="auto">
            <a:xfrm>
              <a:off x="4022" y="2559"/>
              <a:ext cx="100" cy="79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51" y="1"/>
                </a:cxn>
                <a:cxn ang="0">
                  <a:pos x="52" y="4"/>
                </a:cxn>
                <a:cxn ang="0">
                  <a:pos x="56" y="1"/>
                </a:cxn>
                <a:cxn ang="0">
                  <a:pos x="59" y="0"/>
                </a:cxn>
                <a:cxn ang="0">
                  <a:pos x="148" y="11"/>
                </a:cxn>
                <a:cxn ang="0">
                  <a:pos x="130" y="22"/>
                </a:cxn>
                <a:cxn ang="0">
                  <a:pos x="104" y="28"/>
                </a:cxn>
                <a:cxn ang="0">
                  <a:pos x="81" y="35"/>
                </a:cxn>
                <a:cxn ang="0">
                  <a:pos x="85" y="57"/>
                </a:cxn>
                <a:cxn ang="0">
                  <a:pos x="119" y="87"/>
                </a:cxn>
                <a:cxn ang="0">
                  <a:pos x="157" y="113"/>
                </a:cxn>
                <a:cxn ang="0">
                  <a:pos x="190" y="140"/>
                </a:cxn>
                <a:cxn ang="0">
                  <a:pos x="192" y="156"/>
                </a:cxn>
                <a:cxn ang="0">
                  <a:pos x="176" y="156"/>
                </a:cxn>
                <a:cxn ang="0">
                  <a:pos x="160" y="154"/>
                </a:cxn>
                <a:cxn ang="0">
                  <a:pos x="142" y="151"/>
                </a:cxn>
                <a:cxn ang="0">
                  <a:pos x="133" y="149"/>
                </a:cxn>
                <a:cxn ang="0">
                  <a:pos x="132" y="147"/>
                </a:cxn>
                <a:cxn ang="0">
                  <a:pos x="124" y="146"/>
                </a:cxn>
                <a:cxn ang="0">
                  <a:pos x="105" y="142"/>
                </a:cxn>
                <a:cxn ang="0">
                  <a:pos x="84" y="135"/>
                </a:cxn>
                <a:cxn ang="0">
                  <a:pos x="65" y="133"/>
                </a:cxn>
                <a:cxn ang="0">
                  <a:pos x="58" y="133"/>
                </a:cxn>
                <a:cxn ang="0">
                  <a:pos x="58" y="131"/>
                </a:cxn>
                <a:cxn ang="0">
                  <a:pos x="56" y="129"/>
                </a:cxn>
                <a:cxn ang="0">
                  <a:pos x="54" y="131"/>
                </a:cxn>
                <a:cxn ang="0">
                  <a:pos x="49" y="129"/>
                </a:cxn>
                <a:cxn ang="0">
                  <a:pos x="39" y="125"/>
                </a:cxn>
                <a:cxn ang="0">
                  <a:pos x="24" y="120"/>
                </a:cxn>
                <a:cxn ang="0">
                  <a:pos x="8" y="117"/>
                </a:cxn>
                <a:cxn ang="0">
                  <a:pos x="0" y="0"/>
                </a:cxn>
              </a:cxnLst>
              <a:rect l="0" t="0" r="r" b="b"/>
              <a:pathLst>
                <a:path w="199" h="157">
                  <a:moveTo>
                    <a:pt x="0" y="0"/>
                  </a:moveTo>
                  <a:lnTo>
                    <a:pt x="50" y="0"/>
                  </a:lnTo>
                  <a:lnTo>
                    <a:pt x="51" y="1"/>
                  </a:lnTo>
                  <a:lnTo>
                    <a:pt x="51" y="1"/>
                  </a:lnTo>
                  <a:lnTo>
                    <a:pt x="51" y="3"/>
                  </a:lnTo>
                  <a:lnTo>
                    <a:pt x="52" y="4"/>
                  </a:lnTo>
                  <a:lnTo>
                    <a:pt x="55" y="3"/>
                  </a:lnTo>
                  <a:lnTo>
                    <a:pt x="56" y="1"/>
                  </a:lnTo>
                  <a:lnTo>
                    <a:pt x="58" y="1"/>
                  </a:lnTo>
                  <a:lnTo>
                    <a:pt x="59" y="0"/>
                  </a:lnTo>
                  <a:lnTo>
                    <a:pt x="153" y="0"/>
                  </a:lnTo>
                  <a:lnTo>
                    <a:pt x="148" y="11"/>
                  </a:lnTo>
                  <a:lnTo>
                    <a:pt x="140" y="18"/>
                  </a:lnTo>
                  <a:lnTo>
                    <a:pt x="130" y="22"/>
                  </a:lnTo>
                  <a:lnTo>
                    <a:pt x="117" y="26"/>
                  </a:lnTo>
                  <a:lnTo>
                    <a:pt x="104" y="28"/>
                  </a:lnTo>
                  <a:lnTo>
                    <a:pt x="93" y="31"/>
                  </a:lnTo>
                  <a:lnTo>
                    <a:pt x="81" y="35"/>
                  </a:lnTo>
                  <a:lnTo>
                    <a:pt x="73" y="40"/>
                  </a:lnTo>
                  <a:lnTo>
                    <a:pt x="85" y="57"/>
                  </a:lnTo>
                  <a:lnTo>
                    <a:pt x="101" y="73"/>
                  </a:lnTo>
                  <a:lnTo>
                    <a:pt x="119" y="87"/>
                  </a:lnTo>
                  <a:lnTo>
                    <a:pt x="139" y="101"/>
                  </a:lnTo>
                  <a:lnTo>
                    <a:pt x="157" y="113"/>
                  </a:lnTo>
                  <a:lnTo>
                    <a:pt x="176" y="126"/>
                  </a:lnTo>
                  <a:lnTo>
                    <a:pt x="190" y="140"/>
                  </a:lnTo>
                  <a:lnTo>
                    <a:pt x="199" y="155"/>
                  </a:lnTo>
                  <a:lnTo>
                    <a:pt x="192" y="156"/>
                  </a:lnTo>
                  <a:lnTo>
                    <a:pt x="184" y="157"/>
                  </a:lnTo>
                  <a:lnTo>
                    <a:pt x="176" y="156"/>
                  </a:lnTo>
                  <a:lnTo>
                    <a:pt x="168" y="156"/>
                  </a:lnTo>
                  <a:lnTo>
                    <a:pt x="160" y="154"/>
                  </a:lnTo>
                  <a:lnTo>
                    <a:pt x="150" y="152"/>
                  </a:lnTo>
                  <a:lnTo>
                    <a:pt x="142" y="151"/>
                  </a:lnTo>
                  <a:lnTo>
                    <a:pt x="133" y="150"/>
                  </a:lnTo>
                  <a:lnTo>
                    <a:pt x="133" y="149"/>
                  </a:lnTo>
                  <a:lnTo>
                    <a:pt x="132" y="148"/>
                  </a:lnTo>
                  <a:lnTo>
                    <a:pt x="132" y="147"/>
                  </a:lnTo>
                  <a:lnTo>
                    <a:pt x="131" y="146"/>
                  </a:lnTo>
                  <a:lnTo>
                    <a:pt x="124" y="146"/>
                  </a:lnTo>
                  <a:lnTo>
                    <a:pt x="115" y="144"/>
                  </a:lnTo>
                  <a:lnTo>
                    <a:pt x="105" y="142"/>
                  </a:lnTo>
                  <a:lnTo>
                    <a:pt x="94" y="139"/>
                  </a:lnTo>
                  <a:lnTo>
                    <a:pt x="84" y="135"/>
                  </a:lnTo>
                  <a:lnTo>
                    <a:pt x="74" y="133"/>
                  </a:lnTo>
                  <a:lnTo>
                    <a:pt x="65" y="133"/>
                  </a:lnTo>
                  <a:lnTo>
                    <a:pt x="59" y="134"/>
                  </a:lnTo>
                  <a:lnTo>
                    <a:pt x="58" y="133"/>
                  </a:lnTo>
                  <a:lnTo>
                    <a:pt x="58" y="132"/>
                  </a:lnTo>
                  <a:lnTo>
                    <a:pt x="58" y="131"/>
                  </a:lnTo>
                  <a:lnTo>
                    <a:pt x="57" y="129"/>
                  </a:lnTo>
                  <a:lnTo>
                    <a:pt x="56" y="129"/>
                  </a:lnTo>
                  <a:lnTo>
                    <a:pt x="55" y="131"/>
                  </a:lnTo>
                  <a:lnTo>
                    <a:pt x="54" y="131"/>
                  </a:lnTo>
                  <a:lnTo>
                    <a:pt x="52" y="132"/>
                  </a:lnTo>
                  <a:lnTo>
                    <a:pt x="49" y="129"/>
                  </a:lnTo>
                  <a:lnTo>
                    <a:pt x="44" y="127"/>
                  </a:lnTo>
                  <a:lnTo>
                    <a:pt x="39" y="125"/>
                  </a:lnTo>
                  <a:lnTo>
                    <a:pt x="32" y="122"/>
                  </a:lnTo>
                  <a:lnTo>
                    <a:pt x="24" y="120"/>
                  </a:lnTo>
                  <a:lnTo>
                    <a:pt x="16" y="119"/>
                  </a:lnTo>
                  <a:lnTo>
                    <a:pt x="8" y="117"/>
                  </a:lnTo>
                  <a:lnTo>
                    <a:pt x="0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26" name="Freeform 540"/>
            <p:cNvSpPr>
              <a:spLocks/>
            </p:cNvSpPr>
            <p:nvPr/>
          </p:nvSpPr>
          <p:spPr bwMode="auto">
            <a:xfrm>
              <a:off x="4052" y="2536"/>
              <a:ext cx="47" cy="23"/>
            </a:xfrm>
            <a:custGeom>
              <a:avLst/>
              <a:gdLst/>
              <a:ahLst/>
              <a:cxnLst>
                <a:cxn ang="0">
                  <a:pos x="94" y="47"/>
                </a:cxn>
                <a:cxn ang="0">
                  <a:pos x="0" y="47"/>
                </a:cxn>
                <a:cxn ang="0">
                  <a:pos x="10" y="39"/>
                </a:cxn>
                <a:cxn ang="0">
                  <a:pos x="19" y="29"/>
                </a:cxn>
                <a:cxn ang="0">
                  <a:pos x="28" y="19"/>
                </a:cxn>
                <a:cxn ang="0">
                  <a:pos x="38" y="8"/>
                </a:cxn>
                <a:cxn ang="0">
                  <a:pos x="50" y="2"/>
                </a:cxn>
                <a:cxn ang="0">
                  <a:pos x="61" y="0"/>
                </a:cxn>
                <a:cxn ang="0">
                  <a:pos x="74" y="6"/>
                </a:cxn>
                <a:cxn ang="0">
                  <a:pos x="88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19"/>
                </a:cxn>
                <a:cxn ang="0">
                  <a:pos x="89" y="20"/>
                </a:cxn>
                <a:cxn ang="0">
                  <a:pos x="90" y="20"/>
                </a:cxn>
                <a:cxn ang="0">
                  <a:pos x="90" y="20"/>
                </a:cxn>
                <a:cxn ang="0">
                  <a:pos x="93" y="28"/>
                </a:cxn>
                <a:cxn ang="0">
                  <a:pos x="94" y="35"/>
                </a:cxn>
                <a:cxn ang="0">
                  <a:pos x="94" y="42"/>
                </a:cxn>
                <a:cxn ang="0">
                  <a:pos x="94" y="47"/>
                </a:cxn>
                <a:cxn ang="0">
                  <a:pos x="94" y="47"/>
                </a:cxn>
              </a:cxnLst>
              <a:rect l="0" t="0" r="r" b="b"/>
              <a:pathLst>
                <a:path w="94" h="47">
                  <a:moveTo>
                    <a:pt x="94" y="47"/>
                  </a:moveTo>
                  <a:lnTo>
                    <a:pt x="0" y="47"/>
                  </a:lnTo>
                  <a:lnTo>
                    <a:pt x="10" y="39"/>
                  </a:lnTo>
                  <a:lnTo>
                    <a:pt x="19" y="29"/>
                  </a:lnTo>
                  <a:lnTo>
                    <a:pt x="28" y="19"/>
                  </a:lnTo>
                  <a:lnTo>
                    <a:pt x="38" y="8"/>
                  </a:lnTo>
                  <a:lnTo>
                    <a:pt x="50" y="2"/>
                  </a:lnTo>
                  <a:lnTo>
                    <a:pt x="61" y="0"/>
                  </a:lnTo>
                  <a:lnTo>
                    <a:pt x="74" y="6"/>
                  </a:lnTo>
                  <a:lnTo>
                    <a:pt x="88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19"/>
                  </a:lnTo>
                  <a:lnTo>
                    <a:pt x="89" y="20"/>
                  </a:lnTo>
                  <a:lnTo>
                    <a:pt x="90" y="20"/>
                  </a:lnTo>
                  <a:lnTo>
                    <a:pt x="90" y="20"/>
                  </a:lnTo>
                  <a:lnTo>
                    <a:pt x="93" y="28"/>
                  </a:lnTo>
                  <a:lnTo>
                    <a:pt x="94" y="35"/>
                  </a:lnTo>
                  <a:lnTo>
                    <a:pt x="94" y="42"/>
                  </a:lnTo>
                  <a:lnTo>
                    <a:pt x="94" y="47"/>
                  </a:lnTo>
                  <a:lnTo>
                    <a:pt x="94" y="47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27" name="Freeform 541"/>
            <p:cNvSpPr>
              <a:spLocks/>
            </p:cNvSpPr>
            <p:nvPr/>
          </p:nvSpPr>
          <p:spPr bwMode="auto">
            <a:xfrm>
              <a:off x="4022" y="2478"/>
              <a:ext cx="26" cy="81"/>
            </a:xfrm>
            <a:custGeom>
              <a:avLst/>
              <a:gdLst/>
              <a:ahLst/>
              <a:cxnLst>
                <a:cxn ang="0">
                  <a:pos x="50" y="162"/>
                </a:cxn>
                <a:cxn ang="0">
                  <a:pos x="0" y="162"/>
                </a:cxn>
                <a:cxn ang="0">
                  <a:pos x="0" y="25"/>
                </a:cxn>
                <a:cxn ang="0">
                  <a:pos x="3" y="17"/>
                </a:cxn>
                <a:cxn ang="0">
                  <a:pos x="6" y="10"/>
                </a:cxn>
                <a:cxn ang="0">
                  <a:pos x="11" y="4"/>
                </a:cxn>
                <a:cxn ang="0">
                  <a:pos x="16" y="0"/>
                </a:cxn>
                <a:cxn ang="0">
                  <a:pos x="24" y="15"/>
                </a:cxn>
                <a:cxn ang="0">
                  <a:pos x="28" y="33"/>
                </a:cxn>
                <a:cxn ang="0">
                  <a:pos x="31" y="54"/>
                </a:cxn>
                <a:cxn ang="0">
                  <a:pos x="33" y="76"/>
                </a:cxn>
                <a:cxn ang="0">
                  <a:pos x="34" y="99"/>
                </a:cxn>
                <a:cxn ang="0">
                  <a:pos x="36" y="122"/>
                </a:cxn>
                <a:cxn ang="0">
                  <a:pos x="42" y="143"/>
                </a:cxn>
                <a:cxn ang="0">
                  <a:pos x="50" y="162"/>
                </a:cxn>
              </a:cxnLst>
              <a:rect l="0" t="0" r="r" b="b"/>
              <a:pathLst>
                <a:path w="50" h="162">
                  <a:moveTo>
                    <a:pt x="50" y="162"/>
                  </a:moveTo>
                  <a:lnTo>
                    <a:pt x="0" y="162"/>
                  </a:lnTo>
                  <a:lnTo>
                    <a:pt x="0" y="25"/>
                  </a:lnTo>
                  <a:lnTo>
                    <a:pt x="3" y="17"/>
                  </a:lnTo>
                  <a:lnTo>
                    <a:pt x="6" y="10"/>
                  </a:lnTo>
                  <a:lnTo>
                    <a:pt x="11" y="4"/>
                  </a:lnTo>
                  <a:lnTo>
                    <a:pt x="16" y="0"/>
                  </a:lnTo>
                  <a:lnTo>
                    <a:pt x="24" y="15"/>
                  </a:lnTo>
                  <a:lnTo>
                    <a:pt x="28" y="33"/>
                  </a:lnTo>
                  <a:lnTo>
                    <a:pt x="31" y="54"/>
                  </a:lnTo>
                  <a:lnTo>
                    <a:pt x="33" y="76"/>
                  </a:lnTo>
                  <a:lnTo>
                    <a:pt x="34" y="99"/>
                  </a:lnTo>
                  <a:lnTo>
                    <a:pt x="36" y="122"/>
                  </a:lnTo>
                  <a:lnTo>
                    <a:pt x="42" y="143"/>
                  </a:lnTo>
                  <a:lnTo>
                    <a:pt x="50" y="162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28" name="Freeform 542"/>
            <p:cNvSpPr>
              <a:spLocks/>
            </p:cNvSpPr>
            <p:nvPr/>
          </p:nvSpPr>
          <p:spPr bwMode="auto">
            <a:xfrm>
              <a:off x="4006" y="3018"/>
              <a:ext cx="16" cy="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33" y="113"/>
                </a:cxn>
                <a:cxn ang="0">
                  <a:pos x="31" y="109"/>
                </a:cxn>
                <a:cxn ang="0">
                  <a:pos x="30" y="107"/>
                </a:cxn>
                <a:cxn ang="0">
                  <a:pos x="29" y="104"/>
                </a:cxn>
                <a:cxn ang="0">
                  <a:pos x="28" y="101"/>
                </a:cxn>
                <a:cxn ang="0">
                  <a:pos x="29" y="100"/>
                </a:cxn>
                <a:cxn ang="0">
                  <a:pos x="29" y="99"/>
                </a:cxn>
                <a:cxn ang="0">
                  <a:pos x="29" y="98"/>
                </a:cxn>
                <a:cxn ang="0">
                  <a:pos x="30" y="97"/>
                </a:cxn>
                <a:cxn ang="0">
                  <a:pos x="23" y="83"/>
                </a:cxn>
                <a:cxn ang="0">
                  <a:pos x="18" y="61"/>
                </a:cxn>
                <a:cxn ang="0">
                  <a:pos x="13" y="40"/>
                </a:cxn>
                <a:cxn ang="0">
                  <a:pos x="5" y="29"/>
                </a:cxn>
                <a:cxn ang="0">
                  <a:pos x="6" y="27"/>
                </a:cxn>
                <a:cxn ang="0">
                  <a:pos x="6" y="26"/>
                </a:cxn>
                <a:cxn ang="0">
                  <a:pos x="6" y="25"/>
                </a:cxn>
                <a:cxn ang="0">
                  <a:pos x="7" y="24"/>
                </a:cxn>
                <a:cxn ang="0">
                  <a:pos x="6" y="24"/>
                </a:cxn>
                <a:cxn ang="0">
                  <a:pos x="6" y="23"/>
                </a:cxn>
                <a:cxn ang="0">
                  <a:pos x="5" y="23"/>
                </a:cxn>
                <a:cxn ang="0">
                  <a:pos x="4" y="22"/>
                </a:cxn>
                <a:cxn ang="0">
                  <a:pos x="4" y="18"/>
                </a:cxn>
                <a:cxn ang="0">
                  <a:pos x="4" y="14"/>
                </a:cxn>
                <a:cxn ang="0">
                  <a:pos x="1" y="7"/>
                </a:cxn>
                <a:cxn ang="0">
                  <a:pos x="0" y="0"/>
                </a:cxn>
              </a:cxnLst>
              <a:rect l="0" t="0" r="r" b="b"/>
              <a:pathLst>
                <a:path w="33" h="113">
                  <a:moveTo>
                    <a:pt x="0" y="0"/>
                  </a:moveTo>
                  <a:lnTo>
                    <a:pt x="33" y="0"/>
                  </a:lnTo>
                  <a:lnTo>
                    <a:pt x="33" y="113"/>
                  </a:lnTo>
                  <a:lnTo>
                    <a:pt x="31" y="109"/>
                  </a:lnTo>
                  <a:lnTo>
                    <a:pt x="30" y="107"/>
                  </a:lnTo>
                  <a:lnTo>
                    <a:pt x="29" y="104"/>
                  </a:lnTo>
                  <a:lnTo>
                    <a:pt x="28" y="101"/>
                  </a:lnTo>
                  <a:lnTo>
                    <a:pt x="29" y="100"/>
                  </a:lnTo>
                  <a:lnTo>
                    <a:pt x="29" y="99"/>
                  </a:lnTo>
                  <a:lnTo>
                    <a:pt x="29" y="98"/>
                  </a:lnTo>
                  <a:lnTo>
                    <a:pt x="30" y="97"/>
                  </a:lnTo>
                  <a:lnTo>
                    <a:pt x="23" y="83"/>
                  </a:lnTo>
                  <a:lnTo>
                    <a:pt x="18" y="61"/>
                  </a:lnTo>
                  <a:lnTo>
                    <a:pt x="13" y="40"/>
                  </a:lnTo>
                  <a:lnTo>
                    <a:pt x="5" y="29"/>
                  </a:lnTo>
                  <a:lnTo>
                    <a:pt x="6" y="27"/>
                  </a:lnTo>
                  <a:lnTo>
                    <a:pt x="6" y="26"/>
                  </a:lnTo>
                  <a:lnTo>
                    <a:pt x="6" y="25"/>
                  </a:lnTo>
                  <a:lnTo>
                    <a:pt x="7" y="24"/>
                  </a:lnTo>
                  <a:lnTo>
                    <a:pt x="6" y="24"/>
                  </a:lnTo>
                  <a:lnTo>
                    <a:pt x="6" y="23"/>
                  </a:lnTo>
                  <a:lnTo>
                    <a:pt x="5" y="23"/>
                  </a:lnTo>
                  <a:lnTo>
                    <a:pt x="4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29" name="Freeform 543"/>
            <p:cNvSpPr>
              <a:spLocks/>
            </p:cNvSpPr>
            <p:nvPr/>
          </p:nvSpPr>
          <p:spPr bwMode="auto">
            <a:xfrm>
              <a:off x="3907" y="2904"/>
              <a:ext cx="115" cy="114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1" y="5"/>
                </a:cxn>
                <a:cxn ang="0">
                  <a:pos x="46" y="10"/>
                </a:cxn>
                <a:cxn ang="0">
                  <a:pos x="55" y="21"/>
                </a:cxn>
                <a:cxn ang="0">
                  <a:pos x="69" y="24"/>
                </a:cxn>
                <a:cxn ang="0">
                  <a:pos x="84" y="20"/>
                </a:cxn>
                <a:cxn ang="0">
                  <a:pos x="98" y="19"/>
                </a:cxn>
                <a:cxn ang="0">
                  <a:pos x="99" y="17"/>
                </a:cxn>
                <a:cxn ang="0">
                  <a:pos x="100" y="14"/>
                </a:cxn>
                <a:cxn ang="0">
                  <a:pos x="121" y="12"/>
                </a:cxn>
                <a:cxn ang="0">
                  <a:pos x="128" y="13"/>
                </a:cxn>
                <a:cxn ang="0">
                  <a:pos x="129" y="11"/>
                </a:cxn>
                <a:cxn ang="0">
                  <a:pos x="130" y="9"/>
                </a:cxn>
                <a:cxn ang="0">
                  <a:pos x="146" y="9"/>
                </a:cxn>
                <a:cxn ang="0">
                  <a:pos x="155" y="12"/>
                </a:cxn>
                <a:cxn ang="0">
                  <a:pos x="160" y="42"/>
                </a:cxn>
                <a:cxn ang="0">
                  <a:pos x="172" y="85"/>
                </a:cxn>
                <a:cxn ang="0">
                  <a:pos x="190" y="117"/>
                </a:cxn>
                <a:cxn ang="0">
                  <a:pos x="218" y="115"/>
                </a:cxn>
                <a:cxn ang="0">
                  <a:pos x="221" y="116"/>
                </a:cxn>
                <a:cxn ang="0">
                  <a:pos x="224" y="118"/>
                </a:cxn>
                <a:cxn ang="0">
                  <a:pos x="226" y="116"/>
                </a:cxn>
                <a:cxn ang="0">
                  <a:pos x="231" y="115"/>
                </a:cxn>
                <a:cxn ang="0">
                  <a:pos x="198" y="230"/>
                </a:cxn>
                <a:cxn ang="0">
                  <a:pos x="191" y="204"/>
                </a:cxn>
                <a:cxn ang="0">
                  <a:pos x="187" y="181"/>
                </a:cxn>
                <a:cxn ang="0">
                  <a:pos x="184" y="180"/>
                </a:cxn>
                <a:cxn ang="0">
                  <a:pos x="182" y="179"/>
                </a:cxn>
                <a:cxn ang="0">
                  <a:pos x="169" y="153"/>
                </a:cxn>
                <a:cxn ang="0">
                  <a:pos x="133" y="153"/>
                </a:cxn>
                <a:cxn ang="0">
                  <a:pos x="89" y="165"/>
                </a:cxn>
                <a:cxn ang="0">
                  <a:pos x="60" y="175"/>
                </a:cxn>
                <a:cxn ang="0">
                  <a:pos x="54" y="170"/>
                </a:cxn>
                <a:cxn ang="0">
                  <a:pos x="45" y="156"/>
                </a:cxn>
                <a:cxn ang="0">
                  <a:pos x="46" y="154"/>
                </a:cxn>
                <a:cxn ang="0">
                  <a:pos x="47" y="151"/>
                </a:cxn>
                <a:cxn ang="0">
                  <a:pos x="44" y="146"/>
                </a:cxn>
                <a:cxn ang="0">
                  <a:pos x="36" y="127"/>
                </a:cxn>
                <a:cxn ang="0">
                  <a:pos x="37" y="125"/>
                </a:cxn>
                <a:cxn ang="0">
                  <a:pos x="38" y="123"/>
                </a:cxn>
                <a:cxn ang="0">
                  <a:pos x="28" y="95"/>
                </a:cxn>
                <a:cxn ang="0">
                  <a:pos x="5" y="82"/>
                </a:cxn>
                <a:cxn ang="0">
                  <a:pos x="3" y="90"/>
                </a:cxn>
                <a:cxn ang="0">
                  <a:pos x="0" y="97"/>
                </a:cxn>
              </a:cxnLst>
              <a:rect l="0" t="0" r="r" b="b"/>
              <a:pathLst>
                <a:path w="231" h="230">
                  <a:moveTo>
                    <a:pt x="0" y="0"/>
                  </a:moveTo>
                  <a:lnTo>
                    <a:pt x="55" y="0"/>
                  </a:lnTo>
                  <a:lnTo>
                    <a:pt x="53" y="3"/>
                  </a:lnTo>
                  <a:lnTo>
                    <a:pt x="51" y="5"/>
                  </a:lnTo>
                  <a:lnTo>
                    <a:pt x="49" y="7"/>
                  </a:lnTo>
                  <a:lnTo>
                    <a:pt x="46" y="10"/>
                  </a:lnTo>
                  <a:lnTo>
                    <a:pt x="50" y="18"/>
                  </a:lnTo>
                  <a:lnTo>
                    <a:pt x="55" y="21"/>
                  </a:lnTo>
                  <a:lnTo>
                    <a:pt x="61" y="24"/>
                  </a:lnTo>
                  <a:lnTo>
                    <a:pt x="69" y="24"/>
                  </a:lnTo>
                  <a:lnTo>
                    <a:pt x="76" y="22"/>
                  </a:lnTo>
                  <a:lnTo>
                    <a:pt x="84" y="20"/>
                  </a:lnTo>
                  <a:lnTo>
                    <a:pt x="91" y="19"/>
                  </a:lnTo>
                  <a:lnTo>
                    <a:pt x="98" y="19"/>
                  </a:lnTo>
                  <a:lnTo>
                    <a:pt x="99" y="18"/>
                  </a:lnTo>
                  <a:lnTo>
                    <a:pt x="99" y="17"/>
                  </a:lnTo>
                  <a:lnTo>
                    <a:pt x="100" y="15"/>
                  </a:lnTo>
                  <a:lnTo>
                    <a:pt x="100" y="14"/>
                  </a:lnTo>
                  <a:lnTo>
                    <a:pt x="114" y="12"/>
                  </a:lnTo>
                  <a:lnTo>
                    <a:pt x="121" y="12"/>
                  </a:lnTo>
                  <a:lnTo>
                    <a:pt x="125" y="12"/>
                  </a:lnTo>
                  <a:lnTo>
                    <a:pt x="128" y="13"/>
                  </a:lnTo>
                  <a:lnTo>
                    <a:pt x="129" y="12"/>
                  </a:lnTo>
                  <a:lnTo>
                    <a:pt x="129" y="11"/>
                  </a:lnTo>
                  <a:lnTo>
                    <a:pt x="130" y="10"/>
                  </a:lnTo>
                  <a:lnTo>
                    <a:pt x="130" y="9"/>
                  </a:lnTo>
                  <a:lnTo>
                    <a:pt x="141" y="9"/>
                  </a:lnTo>
                  <a:lnTo>
                    <a:pt x="146" y="9"/>
                  </a:lnTo>
                  <a:lnTo>
                    <a:pt x="150" y="10"/>
                  </a:lnTo>
                  <a:lnTo>
                    <a:pt x="155" y="12"/>
                  </a:lnTo>
                  <a:lnTo>
                    <a:pt x="157" y="24"/>
                  </a:lnTo>
                  <a:lnTo>
                    <a:pt x="160" y="42"/>
                  </a:lnTo>
                  <a:lnTo>
                    <a:pt x="165" y="63"/>
                  </a:lnTo>
                  <a:lnTo>
                    <a:pt x="172" y="85"/>
                  </a:lnTo>
                  <a:lnTo>
                    <a:pt x="180" y="104"/>
                  </a:lnTo>
                  <a:lnTo>
                    <a:pt x="190" y="117"/>
                  </a:lnTo>
                  <a:lnTo>
                    <a:pt x="203" y="121"/>
                  </a:lnTo>
                  <a:lnTo>
                    <a:pt x="218" y="115"/>
                  </a:lnTo>
                  <a:lnTo>
                    <a:pt x="219" y="116"/>
                  </a:lnTo>
                  <a:lnTo>
                    <a:pt x="221" y="116"/>
                  </a:lnTo>
                  <a:lnTo>
                    <a:pt x="222" y="117"/>
                  </a:lnTo>
                  <a:lnTo>
                    <a:pt x="224" y="118"/>
                  </a:lnTo>
                  <a:lnTo>
                    <a:pt x="225" y="117"/>
                  </a:lnTo>
                  <a:lnTo>
                    <a:pt x="226" y="116"/>
                  </a:lnTo>
                  <a:lnTo>
                    <a:pt x="228" y="116"/>
                  </a:lnTo>
                  <a:lnTo>
                    <a:pt x="231" y="115"/>
                  </a:lnTo>
                  <a:lnTo>
                    <a:pt x="231" y="230"/>
                  </a:lnTo>
                  <a:lnTo>
                    <a:pt x="198" y="230"/>
                  </a:lnTo>
                  <a:lnTo>
                    <a:pt x="195" y="217"/>
                  </a:lnTo>
                  <a:lnTo>
                    <a:pt x="191" y="204"/>
                  </a:lnTo>
                  <a:lnTo>
                    <a:pt x="188" y="192"/>
                  </a:lnTo>
                  <a:lnTo>
                    <a:pt x="187" y="181"/>
                  </a:lnTo>
                  <a:lnTo>
                    <a:pt x="186" y="180"/>
                  </a:lnTo>
                  <a:lnTo>
                    <a:pt x="184" y="180"/>
                  </a:lnTo>
                  <a:lnTo>
                    <a:pt x="183" y="179"/>
                  </a:lnTo>
                  <a:lnTo>
                    <a:pt x="182" y="179"/>
                  </a:lnTo>
                  <a:lnTo>
                    <a:pt x="180" y="162"/>
                  </a:lnTo>
                  <a:lnTo>
                    <a:pt x="169" y="153"/>
                  </a:lnTo>
                  <a:lnTo>
                    <a:pt x="153" y="150"/>
                  </a:lnTo>
                  <a:lnTo>
                    <a:pt x="133" y="153"/>
                  </a:lnTo>
                  <a:lnTo>
                    <a:pt x="111" y="158"/>
                  </a:lnTo>
                  <a:lnTo>
                    <a:pt x="89" y="165"/>
                  </a:lnTo>
                  <a:lnTo>
                    <a:pt x="72" y="171"/>
                  </a:lnTo>
                  <a:lnTo>
                    <a:pt x="60" y="175"/>
                  </a:lnTo>
                  <a:lnTo>
                    <a:pt x="57" y="172"/>
                  </a:lnTo>
                  <a:lnTo>
                    <a:pt x="54" y="170"/>
                  </a:lnTo>
                  <a:lnTo>
                    <a:pt x="51" y="165"/>
                  </a:lnTo>
                  <a:lnTo>
                    <a:pt x="45" y="156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7" y="153"/>
                  </a:lnTo>
                  <a:lnTo>
                    <a:pt x="47" y="151"/>
                  </a:lnTo>
                  <a:lnTo>
                    <a:pt x="45" y="149"/>
                  </a:lnTo>
                  <a:lnTo>
                    <a:pt x="44" y="146"/>
                  </a:lnTo>
                  <a:lnTo>
                    <a:pt x="41" y="139"/>
                  </a:lnTo>
                  <a:lnTo>
                    <a:pt x="36" y="127"/>
                  </a:lnTo>
                  <a:lnTo>
                    <a:pt x="36" y="126"/>
                  </a:lnTo>
                  <a:lnTo>
                    <a:pt x="37" y="125"/>
                  </a:lnTo>
                  <a:lnTo>
                    <a:pt x="37" y="124"/>
                  </a:lnTo>
                  <a:lnTo>
                    <a:pt x="38" y="123"/>
                  </a:lnTo>
                  <a:lnTo>
                    <a:pt x="32" y="110"/>
                  </a:lnTo>
                  <a:lnTo>
                    <a:pt x="28" y="95"/>
                  </a:lnTo>
                  <a:lnTo>
                    <a:pt x="20" y="83"/>
                  </a:lnTo>
                  <a:lnTo>
                    <a:pt x="5" y="82"/>
                  </a:lnTo>
                  <a:lnTo>
                    <a:pt x="4" y="87"/>
                  </a:lnTo>
                  <a:lnTo>
                    <a:pt x="3" y="90"/>
                  </a:lnTo>
                  <a:lnTo>
                    <a:pt x="1" y="94"/>
                  </a:lnTo>
                  <a:lnTo>
                    <a:pt x="0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30" name="Freeform 544"/>
            <p:cNvSpPr>
              <a:spLocks/>
            </p:cNvSpPr>
            <p:nvPr/>
          </p:nvSpPr>
          <p:spPr bwMode="auto">
            <a:xfrm>
              <a:off x="3907" y="2814"/>
              <a:ext cx="107" cy="90"/>
            </a:xfrm>
            <a:custGeom>
              <a:avLst/>
              <a:gdLst/>
              <a:ahLst/>
              <a:cxnLst>
                <a:cxn ang="0">
                  <a:pos x="55" y="178"/>
                </a:cxn>
                <a:cxn ang="0">
                  <a:pos x="0" y="178"/>
                </a:cxn>
                <a:cxn ang="0">
                  <a:pos x="0" y="98"/>
                </a:cxn>
                <a:cxn ang="0">
                  <a:pos x="14" y="91"/>
                </a:cxn>
                <a:cxn ang="0">
                  <a:pos x="27" y="83"/>
                </a:cxn>
                <a:cxn ang="0">
                  <a:pos x="39" y="75"/>
                </a:cxn>
                <a:cxn ang="0">
                  <a:pos x="52" y="68"/>
                </a:cxn>
                <a:cxn ang="0">
                  <a:pos x="64" y="61"/>
                </a:cxn>
                <a:cxn ang="0">
                  <a:pos x="74" y="54"/>
                </a:cxn>
                <a:cxn ang="0">
                  <a:pos x="84" y="48"/>
                </a:cxn>
                <a:cxn ang="0">
                  <a:pos x="92" y="44"/>
                </a:cxn>
                <a:cxn ang="0">
                  <a:pos x="93" y="45"/>
                </a:cxn>
                <a:cxn ang="0">
                  <a:pos x="95" y="45"/>
                </a:cxn>
                <a:cxn ang="0">
                  <a:pos x="96" y="46"/>
                </a:cxn>
                <a:cxn ang="0">
                  <a:pos x="97" y="46"/>
                </a:cxn>
                <a:cxn ang="0">
                  <a:pos x="118" y="37"/>
                </a:cxn>
                <a:cxn ang="0">
                  <a:pos x="134" y="30"/>
                </a:cxn>
                <a:cxn ang="0">
                  <a:pos x="146" y="24"/>
                </a:cxn>
                <a:cxn ang="0">
                  <a:pos x="158" y="19"/>
                </a:cxn>
                <a:cxn ang="0">
                  <a:pos x="168" y="15"/>
                </a:cxn>
                <a:cxn ang="0">
                  <a:pos x="180" y="11"/>
                </a:cxn>
                <a:cxn ang="0">
                  <a:pos x="193" y="6"/>
                </a:cxn>
                <a:cxn ang="0">
                  <a:pos x="210" y="0"/>
                </a:cxn>
                <a:cxn ang="0">
                  <a:pos x="211" y="1"/>
                </a:cxn>
                <a:cxn ang="0">
                  <a:pos x="212" y="1"/>
                </a:cxn>
                <a:cxn ang="0">
                  <a:pos x="213" y="2"/>
                </a:cxn>
                <a:cxn ang="0">
                  <a:pos x="214" y="3"/>
                </a:cxn>
                <a:cxn ang="0">
                  <a:pos x="195" y="25"/>
                </a:cxn>
                <a:cxn ang="0">
                  <a:pos x="179" y="44"/>
                </a:cxn>
                <a:cxn ang="0">
                  <a:pos x="165" y="60"/>
                </a:cxn>
                <a:cxn ang="0">
                  <a:pos x="151" y="75"/>
                </a:cxn>
                <a:cxn ang="0">
                  <a:pos x="134" y="93"/>
                </a:cxn>
                <a:cxn ang="0">
                  <a:pos x="114" y="115"/>
                </a:cxn>
                <a:cxn ang="0">
                  <a:pos x="89" y="143"/>
                </a:cxn>
                <a:cxn ang="0">
                  <a:pos x="55" y="178"/>
                </a:cxn>
              </a:cxnLst>
              <a:rect l="0" t="0" r="r" b="b"/>
              <a:pathLst>
                <a:path w="214" h="178">
                  <a:moveTo>
                    <a:pt x="55" y="178"/>
                  </a:moveTo>
                  <a:lnTo>
                    <a:pt x="0" y="178"/>
                  </a:lnTo>
                  <a:lnTo>
                    <a:pt x="0" y="98"/>
                  </a:lnTo>
                  <a:lnTo>
                    <a:pt x="14" y="91"/>
                  </a:lnTo>
                  <a:lnTo>
                    <a:pt x="27" y="83"/>
                  </a:lnTo>
                  <a:lnTo>
                    <a:pt x="39" y="75"/>
                  </a:lnTo>
                  <a:lnTo>
                    <a:pt x="52" y="68"/>
                  </a:lnTo>
                  <a:lnTo>
                    <a:pt x="64" y="61"/>
                  </a:lnTo>
                  <a:lnTo>
                    <a:pt x="74" y="54"/>
                  </a:lnTo>
                  <a:lnTo>
                    <a:pt x="84" y="48"/>
                  </a:lnTo>
                  <a:lnTo>
                    <a:pt x="92" y="44"/>
                  </a:lnTo>
                  <a:lnTo>
                    <a:pt x="93" y="45"/>
                  </a:lnTo>
                  <a:lnTo>
                    <a:pt x="95" y="45"/>
                  </a:lnTo>
                  <a:lnTo>
                    <a:pt x="96" y="46"/>
                  </a:lnTo>
                  <a:lnTo>
                    <a:pt x="97" y="46"/>
                  </a:lnTo>
                  <a:lnTo>
                    <a:pt x="118" y="37"/>
                  </a:lnTo>
                  <a:lnTo>
                    <a:pt x="134" y="30"/>
                  </a:lnTo>
                  <a:lnTo>
                    <a:pt x="146" y="24"/>
                  </a:lnTo>
                  <a:lnTo>
                    <a:pt x="158" y="19"/>
                  </a:lnTo>
                  <a:lnTo>
                    <a:pt x="168" y="15"/>
                  </a:lnTo>
                  <a:lnTo>
                    <a:pt x="180" y="11"/>
                  </a:lnTo>
                  <a:lnTo>
                    <a:pt x="193" y="6"/>
                  </a:lnTo>
                  <a:lnTo>
                    <a:pt x="210" y="0"/>
                  </a:lnTo>
                  <a:lnTo>
                    <a:pt x="211" y="1"/>
                  </a:lnTo>
                  <a:lnTo>
                    <a:pt x="212" y="1"/>
                  </a:lnTo>
                  <a:lnTo>
                    <a:pt x="213" y="2"/>
                  </a:lnTo>
                  <a:lnTo>
                    <a:pt x="214" y="3"/>
                  </a:lnTo>
                  <a:lnTo>
                    <a:pt x="195" y="25"/>
                  </a:lnTo>
                  <a:lnTo>
                    <a:pt x="179" y="44"/>
                  </a:lnTo>
                  <a:lnTo>
                    <a:pt x="165" y="60"/>
                  </a:lnTo>
                  <a:lnTo>
                    <a:pt x="151" y="75"/>
                  </a:lnTo>
                  <a:lnTo>
                    <a:pt x="134" y="93"/>
                  </a:lnTo>
                  <a:lnTo>
                    <a:pt x="114" y="115"/>
                  </a:lnTo>
                  <a:lnTo>
                    <a:pt x="89" y="143"/>
                  </a:lnTo>
                  <a:lnTo>
                    <a:pt x="55" y="17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31" name="Freeform 545"/>
            <p:cNvSpPr>
              <a:spLocks/>
            </p:cNvSpPr>
            <p:nvPr/>
          </p:nvSpPr>
          <p:spPr bwMode="auto">
            <a:xfrm>
              <a:off x="3907" y="2674"/>
              <a:ext cx="103" cy="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0"/>
                </a:cxn>
                <a:cxn ang="0">
                  <a:pos x="83" y="34"/>
                </a:cxn>
                <a:cxn ang="0">
                  <a:pos x="108" y="61"/>
                </a:cxn>
                <a:cxn ang="0">
                  <a:pos x="128" y="83"/>
                </a:cxn>
                <a:cxn ang="0">
                  <a:pos x="144" y="100"/>
                </a:cxn>
                <a:cxn ang="0">
                  <a:pos x="158" y="116"/>
                </a:cxn>
                <a:cxn ang="0">
                  <a:pos x="172" y="131"/>
                </a:cxn>
                <a:cxn ang="0">
                  <a:pos x="188" y="150"/>
                </a:cxn>
                <a:cxn ang="0">
                  <a:pos x="206" y="172"/>
                </a:cxn>
                <a:cxn ang="0">
                  <a:pos x="205" y="173"/>
                </a:cxn>
                <a:cxn ang="0">
                  <a:pos x="204" y="174"/>
                </a:cxn>
                <a:cxn ang="0">
                  <a:pos x="203" y="175"/>
                </a:cxn>
                <a:cxn ang="0">
                  <a:pos x="202" y="176"/>
                </a:cxn>
                <a:cxn ang="0">
                  <a:pos x="184" y="169"/>
                </a:cxn>
                <a:cxn ang="0">
                  <a:pos x="172" y="165"/>
                </a:cxn>
                <a:cxn ang="0">
                  <a:pos x="160" y="160"/>
                </a:cxn>
                <a:cxn ang="0">
                  <a:pos x="150" y="155"/>
                </a:cxn>
                <a:cxn ang="0">
                  <a:pos x="138" y="151"/>
                </a:cxn>
                <a:cxn ang="0">
                  <a:pos x="126" y="145"/>
                </a:cxn>
                <a:cxn ang="0">
                  <a:pos x="110" y="137"/>
                </a:cxn>
                <a:cxn ang="0">
                  <a:pos x="89" y="128"/>
                </a:cxn>
                <a:cxn ang="0">
                  <a:pos x="88" y="129"/>
                </a:cxn>
                <a:cxn ang="0">
                  <a:pos x="87" y="129"/>
                </a:cxn>
                <a:cxn ang="0">
                  <a:pos x="85" y="129"/>
                </a:cxn>
                <a:cxn ang="0">
                  <a:pos x="84" y="130"/>
                </a:cxn>
                <a:cxn ang="0">
                  <a:pos x="76" y="125"/>
                </a:cxn>
                <a:cxn ang="0">
                  <a:pos x="68" y="121"/>
                </a:cxn>
                <a:cxn ang="0">
                  <a:pos x="59" y="115"/>
                </a:cxn>
                <a:cxn ang="0">
                  <a:pos x="47" y="108"/>
                </a:cxn>
                <a:cxn ang="0">
                  <a:pos x="37" y="101"/>
                </a:cxn>
                <a:cxn ang="0">
                  <a:pos x="24" y="94"/>
                </a:cxn>
                <a:cxn ang="0">
                  <a:pos x="13" y="87"/>
                </a:cxn>
                <a:cxn ang="0">
                  <a:pos x="0" y="80"/>
                </a:cxn>
                <a:cxn ang="0">
                  <a:pos x="0" y="0"/>
                </a:cxn>
              </a:cxnLst>
              <a:rect l="0" t="0" r="r" b="b"/>
              <a:pathLst>
                <a:path w="206" h="176">
                  <a:moveTo>
                    <a:pt x="0" y="0"/>
                  </a:moveTo>
                  <a:lnTo>
                    <a:pt x="51" y="0"/>
                  </a:lnTo>
                  <a:lnTo>
                    <a:pt x="83" y="34"/>
                  </a:lnTo>
                  <a:lnTo>
                    <a:pt x="108" y="61"/>
                  </a:lnTo>
                  <a:lnTo>
                    <a:pt x="128" y="83"/>
                  </a:lnTo>
                  <a:lnTo>
                    <a:pt x="144" y="100"/>
                  </a:lnTo>
                  <a:lnTo>
                    <a:pt x="158" y="116"/>
                  </a:lnTo>
                  <a:lnTo>
                    <a:pt x="172" y="131"/>
                  </a:lnTo>
                  <a:lnTo>
                    <a:pt x="188" y="150"/>
                  </a:lnTo>
                  <a:lnTo>
                    <a:pt x="206" y="172"/>
                  </a:lnTo>
                  <a:lnTo>
                    <a:pt x="205" y="173"/>
                  </a:lnTo>
                  <a:lnTo>
                    <a:pt x="204" y="174"/>
                  </a:lnTo>
                  <a:lnTo>
                    <a:pt x="203" y="175"/>
                  </a:lnTo>
                  <a:lnTo>
                    <a:pt x="202" y="176"/>
                  </a:lnTo>
                  <a:lnTo>
                    <a:pt x="184" y="169"/>
                  </a:lnTo>
                  <a:lnTo>
                    <a:pt x="172" y="165"/>
                  </a:lnTo>
                  <a:lnTo>
                    <a:pt x="160" y="160"/>
                  </a:lnTo>
                  <a:lnTo>
                    <a:pt x="150" y="155"/>
                  </a:lnTo>
                  <a:lnTo>
                    <a:pt x="138" y="151"/>
                  </a:lnTo>
                  <a:lnTo>
                    <a:pt x="126" y="145"/>
                  </a:lnTo>
                  <a:lnTo>
                    <a:pt x="110" y="137"/>
                  </a:lnTo>
                  <a:lnTo>
                    <a:pt x="89" y="128"/>
                  </a:lnTo>
                  <a:lnTo>
                    <a:pt x="88" y="129"/>
                  </a:lnTo>
                  <a:lnTo>
                    <a:pt x="87" y="129"/>
                  </a:lnTo>
                  <a:lnTo>
                    <a:pt x="85" y="129"/>
                  </a:lnTo>
                  <a:lnTo>
                    <a:pt x="84" y="130"/>
                  </a:lnTo>
                  <a:lnTo>
                    <a:pt x="76" y="125"/>
                  </a:lnTo>
                  <a:lnTo>
                    <a:pt x="68" y="121"/>
                  </a:lnTo>
                  <a:lnTo>
                    <a:pt x="59" y="115"/>
                  </a:lnTo>
                  <a:lnTo>
                    <a:pt x="47" y="108"/>
                  </a:lnTo>
                  <a:lnTo>
                    <a:pt x="37" y="101"/>
                  </a:lnTo>
                  <a:lnTo>
                    <a:pt x="24" y="94"/>
                  </a:lnTo>
                  <a:lnTo>
                    <a:pt x="13" y="87"/>
                  </a:ln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32" name="Freeform 546"/>
            <p:cNvSpPr>
              <a:spLocks/>
            </p:cNvSpPr>
            <p:nvPr/>
          </p:nvSpPr>
          <p:spPr bwMode="auto">
            <a:xfrm>
              <a:off x="3907" y="2559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226" y="113"/>
                </a:cxn>
                <a:cxn ang="0">
                  <a:pos x="219" y="111"/>
                </a:cxn>
                <a:cxn ang="0">
                  <a:pos x="214" y="110"/>
                </a:cxn>
                <a:cxn ang="0">
                  <a:pos x="212" y="111"/>
                </a:cxn>
                <a:cxn ang="0">
                  <a:pos x="195" y="105"/>
                </a:cxn>
                <a:cxn ang="0">
                  <a:pos x="172" y="122"/>
                </a:cxn>
                <a:cxn ang="0">
                  <a:pos x="157" y="164"/>
                </a:cxn>
                <a:cxn ang="0">
                  <a:pos x="149" y="203"/>
                </a:cxn>
                <a:cxn ang="0">
                  <a:pos x="143" y="217"/>
                </a:cxn>
                <a:cxn ang="0">
                  <a:pos x="133" y="219"/>
                </a:cxn>
                <a:cxn ang="0">
                  <a:pos x="122" y="218"/>
                </a:cxn>
                <a:cxn ang="0">
                  <a:pos x="121" y="216"/>
                </a:cxn>
                <a:cxn ang="0">
                  <a:pos x="117" y="216"/>
                </a:cxn>
                <a:cxn ang="0">
                  <a:pos x="106" y="215"/>
                </a:cxn>
                <a:cxn ang="0">
                  <a:pos x="92" y="211"/>
                </a:cxn>
                <a:cxn ang="0">
                  <a:pos x="91" y="209"/>
                </a:cxn>
                <a:cxn ang="0">
                  <a:pos x="83" y="208"/>
                </a:cxn>
                <a:cxn ang="0">
                  <a:pos x="68" y="205"/>
                </a:cxn>
                <a:cxn ang="0">
                  <a:pos x="53" y="203"/>
                </a:cxn>
                <a:cxn ang="0">
                  <a:pos x="42" y="209"/>
                </a:cxn>
                <a:cxn ang="0">
                  <a:pos x="42" y="220"/>
                </a:cxn>
                <a:cxn ang="0">
                  <a:pos x="47" y="227"/>
                </a:cxn>
                <a:cxn ang="0">
                  <a:pos x="0" y="231"/>
                </a:cxn>
                <a:cxn ang="0">
                  <a:pos x="13" y="142"/>
                </a:cxn>
                <a:cxn ang="0">
                  <a:pos x="26" y="117"/>
                </a:cxn>
                <a:cxn ang="0">
                  <a:pos x="29" y="103"/>
                </a:cxn>
                <a:cxn ang="0">
                  <a:pos x="29" y="102"/>
                </a:cxn>
                <a:cxn ang="0">
                  <a:pos x="32" y="88"/>
                </a:cxn>
                <a:cxn ang="0">
                  <a:pos x="38" y="78"/>
                </a:cxn>
                <a:cxn ang="0">
                  <a:pos x="39" y="74"/>
                </a:cxn>
                <a:cxn ang="0">
                  <a:pos x="38" y="72"/>
                </a:cxn>
                <a:cxn ang="0">
                  <a:pos x="43" y="61"/>
                </a:cxn>
                <a:cxn ang="0">
                  <a:pos x="49" y="54"/>
                </a:cxn>
                <a:cxn ang="0">
                  <a:pos x="65" y="56"/>
                </a:cxn>
                <a:cxn ang="0">
                  <a:pos x="103" y="68"/>
                </a:cxn>
                <a:cxn ang="0">
                  <a:pos x="145" y="76"/>
                </a:cxn>
                <a:cxn ang="0">
                  <a:pos x="172" y="66"/>
                </a:cxn>
                <a:cxn ang="0">
                  <a:pos x="175" y="48"/>
                </a:cxn>
                <a:cxn ang="0">
                  <a:pos x="178" y="46"/>
                </a:cxn>
                <a:cxn ang="0">
                  <a:pos x="180" y="36"/>
                </a:cxn>
                <a:cxn ang="0">
                  <a:pos x="187" y="12"/>
                </a:cxn>
              </a:cxnLst>
              <a:rect l="0" t="0" r="r" b="b"/>
              <a:pathLst>
                <a:path w="231" h="231">
                  <a:moveTo>
                    <a:pt x="190" y="0"/>
                  </a:moveTo>
                  <a:lnTo>
                    <a:pt x="231" y="0"/>
                  </a:lnTo>
                  <a:lnTo>
                    <a:pt x="231" y="114"/>
                  </a:lnTo>
                  <a:lnTo>
                    <a:pt x="226" y="113"/>
                  </a:lnTo>
                  <a:lnTo>
                    <a:pt x="222" y="112"/>
                  </a:lnTo>
                  <a:lnTo>
                    <a:pt x="219" y="111"/>
                  </a:lnTo>
                  <a:lnTo>
                    <a:pt x="216" y="110"/>
                  </a:lnTo>
                  <a:lnTo>
                    <a:pt x="214" y="110"/>
                  </a:lnTo>
                  <a:lnTo>
                    <a:pt x="213" y="111"/>
                  </a:lnTo>
                  <a:lnTo>
                    <a:pt x="212" y="111"/>
                  </a:lnTo>
                  <a:lnTo>
                    <a:pt x="211" y="112"/>
                  </a:lnTo>
                  <a:lnTo>
                    <a:pt x="195" y="105"/>
                  </a:lnTo>
                  <a:lnTo>
                    <a:pt x="182" y="110"/>
                  </a:lnTo>
                  <a:lnTo>
                    <a:pt x="172" y="122"/>
                  </a:lnTo>
                  <a:lnTo>
                    <a:pt x="164" y="142"/>
                  </a:lnTo>
                  <a:lnTo>
                    <a:pt x="157" y="164"/>
                  </a:lnTo>
                  <a:lnTo>
                    <a:pt x="152" y="185"/>
                  </a:lnTo>
                  <a:lnTo>
                    <a:pt x="149" y="203"/>
                  </a:lnTo>
                  <a:lnTo>
                    <a:pt x="146" y="215"/>
                  </a:lnTo>
                  <a:lnTo>
                    <a:pt x="143" y="217"/>
                  </a:lnTo>
                  <a:lnTo>
                    <a:pt x="140" y="218"/>
                  </a:lnTo>
                  <a:lnTo>
                    <a:pt x="133" y="219"/>
                  </a:lnTo>
                  <a:lnTo>
                    <a:pt x="122" y="219"/>
                  </a:lnTo>
                  <a:lnTo>
                    <a:pt x="122" y="218"/>
                  </a:lnTo>
                  <a:lnTo>
                    <a:pt x="121" y="217"/>
                  </a:lnTo>
                  <a:lnTo>
                    <a:pt x="121" y="216"/>
                  </a:lnTo>
                  <a:lnTo>
                    <a:pt x="120" y="215"/>
                  </a:lnTo>
                  <a:lnTo>
                    <a:pt x="117" y="216"/>
                  </a:lnTo>
                  <a:lnTo>
                    <a:pt x="113" y="215"/>
                  </a:lnTo>
                  <a:lnTo>
                    <a:pt x="106" y="215"/>
                  </a:lnTo>
                  <a:lnTo>
                    <a:pt x="92" y="212"/>
                  </a:lnTo>
                  <a:lnTo>
                    <a:pt x="92" y="211"/>
                  </a:lnTo>
                  <a:lnTo>
                    <a:pt x="91" y="210"/>
                  </a:lnTo>
                  <a:lnTo>
                    <a:pt x="91" y="209"/>
                  </a:lnTo>
                  <a:lnTo>
                    <a:pt x="90" y="208"/>
                  </a:lnTo>
                  <a:lnTo>
                    <a:pt x="83" y="208"/>
                  </a:lnTo>
                  <a:lnTo>
                    <a:pt x="76" y="207"/>
                  </a:lnTo>
                  <a:lnTo>
                    <a:pt x="68" y="205"/>
                  </a:lnTo>
                  <a:lnTo>
                    <a:pt x="61" y="203"/>
                  </a:lnTo>
                  <a:lnTo>
                    <a:pt x="53" y="203"/>
                  </a:lnTo>
                  <a:lnTo>
                    <a:pt x="47" y="205"/>
                  </a:lnTo>
                  <a:lnTo>
                    <a:pt x="42" y="209"/>
                  </a:lnTo>
                  <a:lnTo>
                    <a:pt x="38" y="217"/>
                  </a:lnTo>
                  <a:lnTo>
                    <a:pt x="42" y="220"/>
                  </a:lnTo>
                  <a:lnTo>
                    <a:pt x="45" y="224"/>
                  </a:lnTo>
                  <a:lnTo>
                    <a:pt x="47" y="227"/>
                  </a:lnTo>
                  <a:lnTo>
                    <a:pt x="51" y="231"/>
                  </a:lnTo>
                  <a:lnTo>
                    <a:pt x="0" y="231"/>
                  </a:lnTo>
                  <a:lnTo>
                    <a:pt x="0" y="146"/>
                  </a:lnTo>
                  <a:lnTo>
                    <a:pt x="13" y="142"/>
                  </a:lnTo>
                  <a:lnTo>
                    <a:pt x="21" y="132"/>
                  </a:lnTo>
                  <a:lnTo>
                    <a:pt x="26" y="117"/>
                  </a:lnTo>
                  <a:lnTo>
                    <a:pt x="30" y="104"/>
                  </a:lnTo>
                  <a:lnTo>
                    <a:pt x="29" y="103"/>
                  </a:lnTo>
                  <a:lnTo>
                    <a:pt x="29" y="102"/>
                  </a:lnTo>
                  <a:lnTo>
                    <a:pt x="29" y="102"/>
                  </a:lnTo>
                  <a:lnTo>
                    <a:pt x="28" y="101"/>
                  </a:lnTo>
                  <a:lnTo>
                    <a:pt x="32" y="88"/>
                  </a:lnTo>
                  <a:lnTo>
                    <a:pt x="36" y="81"/>
                  </a:lnTo>
                  <a:lnTo>
                    <a:pt x="38" y="78"/>
                  </a:lnTo>
                  <a:lnTo>
                    <a:pt x="41" y="75"/>
                  </a:lnTo>
                  <a:lnTo>
                    <a:pt x="39" y="74"/>
                  </a:lnTo>
                  <a:lnTo>
                    <a:pt x="39" y="73"/>
                  </a:lnTo>
                  <a:lnTo>
                    <a:pt x="38" y="72"/>
                  </a:lnTo>
                  <a:lnTo>
                    <a:pt x="37" y="71"/>
                  </a:lnTo>
                  <a:lnTo>
                    <a:pt x="43" y="61"/>
                  </a:lnTo>
                  <a:lnTo>
                    <a:pt x="46" y="57"/>
                  </a:lnTo>
                  <a:lnTo>
                    <a:pt x="49" y="54"/>
                  </a:lnTo>
                  <a:lnTo>
                    <a:pt x="53" y="52"/>
                  </a:lnTo>
                  <a:lnTo>
                    <a:pt x="65" y="56"/>
                  </a:lnTo>
                  <a:lnTo>
                    <a:pt x="82" y="63"/>
                  </a:lnTo>
                  <a:lnTo>
                    <a:pt x="103" y="68"/>
                  </a:lnTo>
                  <a:lnTo>
                    <a:pt x="125" y="74"/>
                  </a:lnTo>
                  <a:lnTo>
                    <a:pt x="145" y="76"/>
                  </a:lnTo>
                  <a:lnTo>
                    <a:pt x="161" y="74"/>
                  </a:lnTo>
                  <a:lnTo>
                    <a:pt x="172" y="66"/>
                  </a:lnTo>
                  <a:lnTo>
                    <a:pt x="174" y="49"/>
                  </a:lnTo>
                  <a:lnTo>
                    <a:pt x="175" y="48"/>
                  </a:lnTo>
                  <a:lnTo>
                    <a:pt x="176" y="46"/>
                  </a:lnTo>
                  <a:lnTo>
                    <a:pt x="178" y="46"/>
                  </a:lnTo>
                  <a:lnTo>
                    <a:pt x="179" y="45"/>
                  </a:lnTo>
                  <a:lnTo>
                    <a:pt x="180" y="36"/>
                  </a:lnTo>
                  <a:lnTo>
                    <a:pt x="183" y="25"/>
                  </a:lnTo>
                  <a:lnTo>
                    <a:pt x="187" y="12"/>
                  </a:lnTo>
                  <a:lnTo>
                    <a:pt x="19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33" name="Freeform 547"/>
            <p:cNvSpPr>
              <a:spLocks/>
            </p:cNvSpPr>
            <p:nvPr/>
          </p:nvSpPr>
          <p:spPr bwMode="auto">
            <a:xfrm>
              <a:off x="4002" y="2491"/>
              <a:ext cx="20" cy="68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137"/>
                </a:cxn>
                <a:cxn ang="0">
                  <a:pos x="0" y="137"/>
                </a:cxn>
                <a:cxn ang="0">
                  <a:pos x="1" y="129"/>
                </a:cxn>
                <a:cxn ang="0">
                  <a:pos x="4" y="122"/>
                </a:cxn>
                <a:cxn ang="0">
                  <a:pos x="4" y="117"/>
                </a:cxn>
                <a:cxn ang="0">
                  <a:pos x="4" y="112"/>
                </a:cxn>
                <a:cxn ang="0">
                  <a:pos x="5" y="111"/>
                </a:cxn>
                <a:cxn ang="0">
                  <a:pos x="6" y="111"/>
                </a:cxn>
                <a:cxn ang="0">
                  <a:pos x="7" y="111"/>
                </a:cxn>
                <a:cxn ang="0">
                  <a:pos x="8" y="110"/>
                </a:cxn>
                <a:cxn ang="0">
                  <a:pos x="7" y="109"/>
                </a:cxn>
                <a:cxn ang="0">
                  <a:pos x="7" y="107"/>
                </a:cxn>
                <a:cxn ang="0">
                  <a:pos x="6" y="106"/>
                </a:cxn>
                <a:cxn ang="0">
                  <a:pos x="5" y="105"/>
                </a:cxn>
                <a:cxn ang="0">
                  <a:pos x="13" y="94"/>
                </a:cxn>
                <a:cxn ang="0">
                  <a:pos x="17" y="73"/>
                </a:cxn>
                <a:cxn ang="0">
                  <a:pos x="23" y="52"/>
                </a:cxn>
                <a:cxn ang="0">
                  <a:pos x="30" y="37"/>
                </a:cxn>
                <a:cxn ang="0">
                  <a:pos x="30" y="36"/>
                </a:cxn>
                <a:cxn ang="0">
                  <a:pos x="29" y="35"/>
                </a:cxn>
                <a:cxn ang="0">
                  <a:pos x="29" y="35"/>
                </a:cxn>
                <a:cxn ang="0">
                  <a:pos x="28" y="34"/>
                </a:cxn>
                <a:cxn ang="0">
                  <a:pos x="31" y="26"/>
                </a:cxn>
                <a:cxn ang="0">
                  <a:pos x="35" y="16"/>
                </a:cxn>
                <a:cxn ang="0">
                  <a:pos x="37" y="8"/>
                </a:cxn>
                <a:cxn ang="0">
                  <a:pos x="41" y="0"/>
                </a:cxn>
              </a:cxnLst>
              <a:rect l="0" t="0" r="r" b="b"/>
              <a:pathLst>
                <a:path w="41" h="137">
                  <a:moveTo>
                    <a:pt x="41" y="0"/>
                  </a:moveTo>
                  <a:lnTo>
                    <a:pt x="41" y="137"/>
                  </a:lnTo>
                  <a:lnTo>
                    <a:pt x="0" y="137"/>
                  </a:lnTo>
                  <a:lnTo>
                    <a:pt x="1" y="129"/>
                  </a:lnTo>
                  <a:lnTo>
                    <a:pt x="4" y="122"/>
                  </a:lnTo>
                  <a:lnTo>
                    <a:pt x="4" y="117"/>
                  </a:lnTo>
                  <a:lnTo>
                    <a:pt x="4" y="112"/>
                  </a:lnTo>
                  <a:lnTo>
                    <a:pt x="5" y="111"/>
                  </a:lnTo>
                  <a:lnTo>
                    <a:pt x="6" y="111"/>
                  </a:lnTo>
                  <a:lnTo>
                    <a:pt x="7" y="111"/>
                  </a:lnTo>
                  <a:lnTo>
                    <a:pt x="8" y="110"/>
                  </a:lnTo>
                  <a:lnTo>
                    <a:pt x="7" y="109"/>
                  </a:lnTo>
                  <a:lnTo>
                    <a:pt x="7" y="107"/>
                  </a:lnTo>
                  <a:lnTo>
                    <a:pt x="6" y="106"/>
                  </a:lnTo>
                  <a:lnTo>
                    <a:pt x="5" y="105"/>
                  </a:lnTo>
                  <a:lnTo>
                    <a:pt x="13" y="94"/>
                  </a:lnTo>
                  <a:lnTo>
                    <a:pt x="17" y="73"/>
                  </a:lnTo>
                  <a:lnTo>
                    <a:pt x="23" y="52"/>
                  </a:lnTo>
                  <a:lnTo>
                    <a:pt x="30" y="37"/>
                  </a:lnTo>
                  <a:lnTo>
                    <a:pt x="30" y="36"/>
                  </a:lnTo>
                  <a:lnTo>
                    <a:pt x="29" y="35"/>
                  </a:lnTo>
                  <a:lnTo>
                    <a:pt x="29" y="35"/>
                  </a:lnTo>
                  <a:lnTo>
                    <a:pt x="28" y="34"/>
                  </a:lnTo>
                  <a:lnTo>
                    <a:pt x="31" y="26"/>
                  </a:lnTo>
                  <a:lnTo>
                    <a:pt x="35" y="16"/>
                  </a:lnTo>
                  <a:lnTo>
                    <a:pt x="37" y="8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34" name="Freeform 548"/>
            <p:cNvSpPr>
              <a:spLocks/>
            </p:cNvSpPr>
            <p:nvPr/>
          </p:nvSpPr>
          <p:spPr bwMode="auto">
            <a:xfrm>
              <a:off x="3862" y="3018"/>
              <a:ext cx="2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" y="0"/>
                </a:cxn>
                <a:cxn ang="0">
                  <a:pos x="42" y="21"/>
                </a:cxn>
                <a:cxn ang="0">
                  <a:pos x="36" y="40"/>
                </a:cxn>
                <a:cxn ang="0">
                  <a:pos x="28" y="63"/>
                </a:cxn>
                <a:cxn ang="0">
                  <a:pos x="19" y="91"/>
                </a:cxn>
                <a:cxn ang="0">
                  <a:pos x="18" y="90"/>
                </a:cxn>
                <a:cxn ang="0">
                  <a:pos x="15" y="90"/>
                </a:cxn>
                <a:cxn ang="0">
                  <a:pos x="14" y="90"/>
                </a:cxn>
                <a:cxn ang="0">
                  <a:pos x="12" y="89"/>
                </a:cxn>
                <a:cxn ang="0">
                  <a:pos x="7" y="62"/>
                </a:cxn>
                <a:cxn ang="0">
                  <a:pos x="5" y="42"/>
                </a:cxn>
                <a:cxn ang="0">
                  <a:pos x="3" y="2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9" h="91">
                  <a:moveTo>
                    <a:pt x="0" y="0"/>
                  </a:moveTo>
                  <a:lnTo>
                    <a:pt x="49" y="0"/>
                  </a:lnTo>
                  <a:lnTo>
                    <a:pt x="42" y="21"/>
                  </a:lnTo>
                  <a:lnTo>
                    <a:pt x="36" y="40"/>
                  </a:lnTo>
                  <a:lnTo>
                    <a:pt x="28" y="63"/>
                  </a:lnTo>
                  <a:lnTo>
                    <a:pt x="19" y="91"/>
                  </a:lnTo>
                  <a:lnTo>
                    <a:pt x="18" y="90"/>
                  </a:lnTo>
                  <a:lnTo>
                    <a:pt x="15" y="90"/>
                  </a:lnTo>
                  <a:lnTo>
                    <a:pt x="14" y="90"/>
                  </a:lnTo>
                  <a:lnTo>
                    <a:pt x="12" y="89"/>
                  </a:lnTo>
                  <a:lnTo>
                    <a:pt x="7" y="62"/>
                  </a:lnTo>
                  <a:lnTo>
                    <a:pt x="5" y="42"/>
                  </a:lnTo>
                  <a:lnTo>
                    <a:pt x="3" y="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35" name="Freeform 549"/>
            <p:cNvSpPr>
              <a:spLocks/>
            </p:cNvSpPr>
            <p:nvPr/>
          </p:nvSpPr>
          <p:spPr bwMode="auto">
            <a:xfrm>
              <a:off x="3792" y="3067"/>
              <a:ext cx="30" cy="26"/>
            </a:xfrm>
            <a:custGeom>
              <a:avLst/>
              <a:gdLst/>
              <a:ahLst/>
              <a:cxnLst>
                <a:cxn ang="0">
                  <a:pos x="0" y="41"/>
                </a:cxn>
                <a:cxn ang="0">
                  <a:pos x="0" y="0"/>
                </a:cxn>
                <a:cxn ang="0">
                  <a:pos x="8" y="5"/>
                </a:cxn>
                <a:cxn ang="0">
                  <a:pos x="14" y="10"/>
                </a:cxn>
                <a:cxn ang="0">
                  <a:pos x="21" y="16"/>
                </a:cxn>
                <a:cxn ang="0">
                  <a:pos x="26" y="20"/>
                </a:cxn>
                <a:cxn ang="0">
                  <a:pos x="33" y="25"/>
                </a:cxn>
                <a:cxn ang="0">
                  <a:pos x="41" y="31"/>
                </a:cxn>
                <a:cxn ang="0">
                  <a:pos x="49" y="38"/>
                </a:cxn>
                <a:cxn ang="0">
                  <a:pos x="60" y="46"/>
                </a:cxn>
                <a:cxn ang="0">
                  <a:pos x="60" y="47"/>
                </a:cxn>
                <a:cxn ang="0">
                  <a:pos x="60" y="49"/>
                </a:cxn>
                <a:cxn ang="0">
                  <a:pos x="59" y="50"/>
                </a:cxn>
                <a:cxn ang="0">
                  <a:pos x="59" y="53"/>
                </a:cxn>
                <a:cxn ang="0">
                  <a:pos x="49" y="51"/>
                </a:cxn>
                <a:cxn ang="0">
                  <a:pos x="41" y="49"/>
                </a:cxn>
                <a:cxn ang="0">
                  <a:pos x="33" y="48"/>
                </a:cxn>
                <a:cxn ang="0">
                  <a:pos x="26" y="47"/>
                </a:cxn>
                <a:cxn ang="0">
                  <a:pos x="18" y="45"/>
                </a:cxn>
                <a:cxn ang="0">
                  <a:pos x="13" y="43"/>
                </a:cxn>
                <a:cxn ang="0">
                  <a:pos x="6" y="42"/>
                </a:cxn>
                <a:cxn ang="0">
                  <a:pos x="0" y="41"/>
                </a:cxn>
              </a:cxnLst>
              <a:rect l="0" t="0" r="r" b="b"/>
              <a:pathLst>
                <a:path w="60" h="53">
                  <a:moveTo>
                    <a:pt x="0" y="41"/>
                  </a:moveTo>
                  <a:lnTo>
                    <a:pt x="0" y="0"/>
                  </a:lnTo>
                  <a:lnTo>
                    <a:pt x="8" y="5"/>
                  </a:lnTo>
                  <a:lnTo>
                    <a:pt x="14" y="10"/>
                  </a:lnTo>
                  <a:lnTo>
                    <a:pt x="21" y="16"/>
                  </a:lnTo>
                  <a:lnTo>
                    <a:pt x="26" y="20"/>
                  </a:lnTo>
                  <a:lnTo>
                    <a:pt x="33" y="25"/>
                  </a:lnTo>
                  <a:lnTo>
                    <a:pt x="41" y="31"/>
                  </a:lnTo>
                  <a:lnTo>
                    <a:pt x="49" y="38"/>
                  </a:lnTo>
                  <a:lnTo>
                    <a:pt x="60" y="46"/>
                  </a:lnTo>
                  <a:lnTo>
                    <a:pt x="60" y="47"/>
                  </a:lnTo>
                  <a:lnTo>
                    <a:pt x="60" y="49"/>
                  </a:lnTo>
                  <a:lnTo>
                    <a:pt x="59" y="50"/>
                  </a:lnTo>
                  <a:lnTo>
                    <a:pt x="59" y="53"/>
                  </a:lnTo>
                  <a:lnTo>
                    <a:pt x="49" y="51"/>
                  </a:lnTo>
                  <a:lnTo>
                    <a:pt x="41" y="49"/>
                  </a:lnTo>
                  <a:lnTo>
                    <a:pt x="33" y="48"/>
                  </a:lnTo>
                  <a:lnTo>
                    <a:pt x="26" y="47"/>
                  </a:lnTo>
                  <a:lnTo>
                    <a:pt x="18" y="45"/>
                  </a:lnTo>
                  <a:lnTo>
                    <a:pt x="13" y="43"/>
                  </a:lnTo>
                  <a:lnTo>
                    <a:pt x="6" y="42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36" name="Freeform 550"/>
            <p:cNvSpPr>
              <a:spLocks/>
            </p:cNvSpPr>
            <p:nvPr/>
          </p:nvSpPr>
          <p:spPr bwMode="auto">
            <a:xfrm>
              <a:off x="3850" y="2904"/>
              <a:ext cx="57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4" y="0"/>
                </a:cxn>
                <a:cxn ang="0">
                  <a:pos x="114" y="97"/>
                </a:cxn>
                <a:cxn ang="0">
                  <a:pos x="106" y="121"/>
                </a:cxn>
                <a:cxn ang="0">
                  <a:pos x="99" y="143"/>
                </a:cxn>
                <a:cxn ang="0">
                  <a:pos x="93" y="162"/>
                </a:cxn>
                <a:cxn ang="0">
                  <a:pos x="89" y="179"/>
                </a:cxn>
                <a:cxn ang="0">
                  <a:pos x="84" y="194"/>
                </a:cxn>
                <a:cxn ang="0">
                  <a:pos x="80" y="207"/>
                </a:cxn>
                <a:cxn ang="0">
                  <a:pos x="76" y="219"/>
                </a:cxn>
                <a:cxn ang="0">
                  <a:pos x="73" y="230"/>
                </a:cxn>
                <a:cxn ang="0">
                  <a:pos x="24" y="230"/>
                </a:cxn>
                <a:cxn ang="0">
                  <a:pos x="23" y="223"/>
                </a:cxn>
                <a:cxn ang="0">
                  <a:pos x="23" y="215"/>
                </a:cxn>
                <a:cxn ang="0">
                  <a:pos x="22" y="207"/>
                </a:cxn>
                <a:cxn ang="0">
                  <a:pos x="21" y="196"/>
                </a:cxn>
                <a:cxn ang="0">
                  <a:pos x="20" y="196"/>
                </a:cxn>
                <a:cxn ang="0">
                  <a:pos x="20" y="195"/>
                </a:cxn>
                <a:cxn ang="0">
                  <a:pos x="19" y="195"/>
                </a:cxn>
                <a:cxn ang="0">
                  <a:pos x="17" y="194"/>
                </a:cxn>
                <a:cxn ang="0">
                  <a:pos x="17" y="153"/>
                </a:cxn>
                <a:cxn ang="0">
                  <a:pos x="17" y="98"/>
                </a:cxn>
                <a:cxn ang="0">
                  <a:pos x="13" y="44"/>
                </a:cxn>
                <a:cxn ang="0">
                  <a:pos x="0" y="0"/>
                </a:cxn>
              </a:cxnLst>
              <a:rect l="0" t="0" r="r" b="b"/>
              <a:pathLst>
                <a:path w="114" h="230">
                  <a:moveTo>
                    <a:pt x="0" y="0"/>
                  </a:moveTo>
                  <a:lnTo>
                    <a:pt x="114" y="0"/>
                  </a:lnTo>
                  <a:lnTo>
                    <a:pt x="114" y="97"/>
                  </a:lnTo>
                  <a:lnTo>
                    <a:pt x="106" y="121"/>
                  </a:lnTo>
                  <a:lnTo>
                    <a:pt x="99" y="143"/>
                  </a:lnTo>
                  <a:lnTo>
                    <a:pt x="93" y="162"/>
                  </a:lnTo>
                  <a:lnTo>
                    <a:pt x="89" y="179"/>
                  </a:lnTo>
                  <a:lnTo>
                    <a:pt x="84" y="194"/>
                  </a:lnTo>
                  <a:lnTo>
                    <a:pt x="80" y="207"/>
                  </a:lnTo>
                  <a:lnTo>
                    <a:pt x="76" y="219"/>
                  </a:lnTo>
                  <a:lnTo>
                    <a:pt x="73" y="230"/>
                  </a:lnTo>
                  <a:lnTo>
                    <a:pt x="24" y="230"/>
                  </a:lnTo>
                  <a:lnTo>
                    <a:pt x="23" y="223"/>
                  </a:lnTo>
                  <a:lnTo>
                    <a:pt x="23" y="215"/>
                  </a:lnTo>
                  <a:lnTo>
                    <a:pt x="22" y="207"/>
                  </a:lnTo>
                  <a:lnTo>
                    <a:pt x="21" y="196"/>
                  </a:lnTo>
                  <a:lnTo>
                    <a:pt x="20" y="196"/>
                  </a:lnTo>
                  <a:lnTo>
                    <a:pt x="20" y="195"/>
                  </a:lnTo>
                  <a:lnTo>
                    <a:pt x="19" y="195"/>
                  </a:lnTo>
                  <a:lnTo>
                    <a:pt x="17" y="194"/>
                  </a:lnTo>
                  <a:lnTo>
                    <a:pt x="17" y="153"/>
                  </a:lnTo>
                  <a:lnTo>
                    <a:pt x="17" y="98"/>
                  </a:lnTo>
                  <a:lnTo>
                    <a:pt x="13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37" name="Freeform 551"/>
            <p:cNvSpPr>
              <a:spLocks/>
            </p:cNvSpPr>
            <p:nvPr/>
          </p:nvSpPr>
          <p:spPr bwMode="auto">
            <a:xfrm>
              <a:off x="3792" y="2839"/>
              <a:ext cx="115" cy="65"/>
            </a:xfrm>
            <a:custGeom>
              <a:avLst/>
              <a:gdLst/>
              <a:ahLst/>
              <a:cxnLst>
                <a:cxn ang="0">
                  <a:pos x="230" y="49"/>
                </a:cxn>
                <a:cxn ang="0">
                  <a:pos x="230" y="129"/>
                </a:cxn>
                <a:cxn ang="0">
                  <a:pos x="116" y="129"/>
                </a:cxn>
                <a:cxn ang="0">
                  <a:pos x="113" y="123"/>
                </a:cxn>
                <a:cxn ang="0">
                  <a:pos x="108" y="117"/>
                </a:cxn>
                <a:cxn ang="0">
                  <a:pos x="102" y="112"/>
                </a:cxn>
                <a:cxn ang="0">
                  <a:pos x="98" y="109"/>
                </a:cxn>
                <a:cxn ang="0">
                  <a:pos x="81" y="115"/>
                </a:cxn>
                <a:cxn ang="0">
                  <a:pos x="64" y="117"/>
                </a:cxn>
                <a:cxn ang="0">
                  <a:pos x="49" y="117"/>
                </a:cxn>
                <a:cxn ang="0">
                  <a:pos x="36" y="115"/>
                </a:cxn>
                <a:cxn ang="0">
                  <a:pos x="24" y="110"/>
                </a:cxn>
                <a:cxn ang="0">
                  <a:pos x="14" y="102"/>
                </a:cxn>
                <a:cxn ang="0">
                  <a:pos x="6" y="91"/>
                </a:cxn>
                <a:cxn ang="0">
                  <a:pos x="0" y="79"/>
                </a:cxn>
                <a:cxn ang="0">
                  <a:pos x="0" y="13"/>
                </a:cxn>
                <a:cxn ang="0">
                  <a:pos x="2" y="14"/>
                </a:cxn>
                <a:cxn ang="0">
                  <a:pos x="3" y="14"/>
                </a:cxn>
                <a:cxn ang="0">
                  <a:pos x="6" y="15"/>
                </a:cxn>
                <a:cxn ang="0">
                  <a:pos x="8" y="17"/>
                </a:cxn>
                <a:cxn ang="0">
                  <a:pos x="29" y="5"/>
                </a:cxn>
                <a:cxn ang="0">
                  <a:pos x="48" y="0"/>
                </a:cxn>
                <a:cxn ang="0">
                  <a:pos x="66" y="0"/>
                </a:cxn>
                <a:cxn ang="0">
                  <a:pos x="81" y="5"/>
                </a:cxn>
                <a:cxn ang="0">
                  <a:pos x="94" y="15"/>
                </a:cxn>
                <a:cxn ang="0">
                  <a:pos x="105" y="29"/>
                </a:cxn>
                <a:cxn ang="0">
                  <a:pos x="113" y="49"/>
                </a:cxn>
                <a:cxn ang="0">
                  <a:pos x="119" y="71"/>
                </a:cxn>
                <a:cxn ang="0">
                  <a:pos x="129" y="75"/>
                </a:cxn>
                <a:cxn ang="0">
                  <a:pos x="140" y="78"/>
                </a:cxn>
                <a:cxn ang="0">
                  <a:pos x="153" y="76"/>
                </a:cxn>
                <a:cxn ang="0">
                  <a:pos x="167" y="74"/>
                </a:cxn>
                <a:cxn ang="0">
                  <a:pos x="182" y="70"/>
                </a:cxn>
                <a:cxn ang="0">
                  <a:pos x="198" y="64"/>
                </a:cxn>
                <a:cxn ang="0">
                  <a:pos x="214" y="57"/>
                </a:cxn>
                <a:cxn ang="0">
                  <a:pos x="230" y="49"/>
                </a:cxn>
                <a:cxn ang="0">
                  <a:pos x="230" y="49"/>
                </a:cxn>
              </a:cxnLst>
              <a:rect l="0" t="0" r="r" b="b"/>
              <a:pathLst>
                <a:path w="230" h="129">
                  <a:moveTo>
                    <a:pt x="230" y="49"/>
                  </a:moveTo>
                  <a:lnTo>
                    <a:pt x="230" y="129"/>
                  </a:lnTo>
                  <a:lnTo>
                    <a:pt x="116" y="129"/>
                  </a:lnTo>
                  <a:lnTo>
                    <a:pt x="113" y="123"/>
                  </a:lnTo>
                  <a:lnTo>
                    <a:pt x="108" y="117"/>
                  </a:lnTo>
                  <a:lnTo>
                    <a:pt x="102" y="112"/>
                  </a:lnTo>
                  <a:lnTo>
                    <a:pt x="98" y="109"/>
                  </a:lnTo>
                  <a:lnTo>
                    <a:pt x="81" y="115"/>
                  </a:lnTo>
                  <a:lnTo>
                    <a:pt x="64" y="117"/>
                  </a:lnTo>
                  <a:lnTo>
                    <a:pt x="49" y="117"/>
                  </a:lnTo>
                  <a:lnTo>
                    <a:pt x="36" y="115"/>
                  </a:lnTo>
                  <a:lnTo>
                    <a:pt x="24" y="110"/>
                  </a:lnTo>
                  <a:lnTo>
                    <a:pt x="14" y="102"/>
                  </a:lnTo>
                  <a:lnTo>
                    <a:pt x="6" y="91"/>
                  </a:lnTo>
                  <a:lnTo>
                    <a:pt x="0" y="79"/>
                  </a:lnTo>
                  <a:lnTo>
                    <a:pt x="0" y="13"/>
                  </a:lnTo>
                  <a:lnTo>
                    <a:pt x="2" y="14"/>
                  </a:lnTo>
                  <a:lnTo>
                    <a:pt x="3" y="14"/>
                  </a:lnTo>
                  <a:lnTo>
                    <a:pt x="6" y="15"/>
                  </a:lnTo>
                  <a:lnTo>
                    <a:pt x="8" y="17"/>
                  </a:lnTo>
                  <a:lnTo>
                    <a:pt x="29" y="5"/>
                  </a:lnTo>
                  <a:lnTo>
                    <a:pt x="48" y="0"/>
                  </a:lnTo>
                  <a:lnTo>
                    <a:pt x="66" y="0"/>
                  </a:lnTo>
                  <a:lnTo>
                    <a:pt x="81" y="5"/>
                  </a:lnTo>
                  <a:lnTo>
                    <a:pt x="94" y="15"/>
                  </a:lnTo>
                  <a:lnTo>
                    <a:pt x="105" y="29"/>
                  </a:lnTo>
                  <a:lnTo>
                    <a:pt x="113" y="49"/>
                  </a:lnTo>
                  <a:lnTo>
                    <a:pt x="119" y="71"/>
                  </a:lnTo>
                  <a:lnTo>
                    <a:pt x="129" y="75"/>
                  </a:lnTo>
                  <a:lnTo>
                    <a:pt x="140" y="78"/>
                  </a:lnTo>
                  <a:lnTo>
                    <a:pt x="153" y="76"/>
                  </a:lnTo>
                  <a:lnTo>
                    <a:pt x="167" y="74"/>
                  </a:lnTo>
                  <a:lnTo>
                    <a:pt x="182" y="70"/>
                  </a:lnTo>
                  <a:lnTo>
                    <a:pt x="198" y="64"/>
                  </a:lnTo>
                  <a:lnTo>
                    <a:pt x="214" y="57"/>
                  </a:lnTo>
                  <a:lnTo>
                    <a:pt x="230" y="49"/>
                  </a:lnTo>
                  <a:lnTo>
                    <a:pt x="230" y="49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38" name="Freeform 552"/>
            <p:cNvSpPr>
              <a:spLocks/>
            </p:cNvSpPr>
            <p:nvPr/>
          </p:nvSpPr>
          <p:spPr bwMode="auto">
            <a:xfrm>
              <a:off x="3792" y="2797"/>
              <a:ext cx="43" cy="36"/>
            </a:xfrm>
            <a:custGeom>
              <a:avLst/>
              <a:gdLst/>
              <a:ahLst/>
              <a:cxnLst>
                <a:cxn ang="0">
                  <a:pos x="0" y="73"/>
                </a:cxn>
                <a:cxn ang="0">
                  <a:pos x="13" y="64"/>
                </a:cxn>
                <a:cxn ang="0">
                  <a:pos x="28" y="54"/>
                </a:cxn>
                <a:cxn ang="0">
                  <a:pos x="44" y="45"/>
                </a:cxn>
                <a:cxn ang="0">
                  <a:pos x="60" y="37"/>
                </a:cxn>
                <a:cxn ang="0">
                  <a:pos x="72" y="28"/>
                </a:cxn>
                <a:cxn ang="0">
                  <a:pos x="83" y="19"/>
                </a:cxn>
                <a:cxn ang="0">
                  <a:pos x="86" y="9"/>
                </a:cxn>
                <a:cxn ang="0">
                  <a:pos x="84" y="0"/>
                </a:cxn>
                <a:cxn ang="0">
                  <a:pos x="74" y="1"/>
                </a:cxn>
                <a:cxn ang="0">
                  <a:pos x="63" y="4"/>
                </a:cxn>
                <a:cxn ang="0">
                  <a:pos x="53" y="5"/>
                </a:cxn>
                <a:cxn ang="0">
                  <a:pos x="42" y="6"/>
                </a:cxn>
                <a:cxn ang="0">
                  <a:pos x="31" y="8"/>
                </a:cxn>
                <a:cxn ang="0">
                  <a:pos x="21" y="9"/>
                </a:cxn>
                <a:cxn ang="0">
                  <a:pos x="10" y="12"/>
                </a:cxn>
                <a:cxn ang="0">
                  <a:pos x="0" y="13"/>
                </a:cxn>
                <a:cxn ang="0">
                  <a:pos x="0" y="73"/>
                </a:cxn>
              </a:cxnLst>
              <a:rect l="0" t="0" r="r" b="b"/>
              <a:pathLst>
                <a:path w="86" h="73">
                  <a:moveTo>
                    <a:pt x="0" y="73"/>
                  </a:moveTo>
                  <a:lnTo>
                    <a:pt x="13" y="64"/>
                  </a:lnTo>
                  <a:lnTo>
                    <a:pt x="28" y="54"/>
                  </a:lnTo>
                  <a:lnTo>
                    <a:pt x="44" y="45"/>
                  </a:lnTo>
                  <a:lnTo>
                    <a:pt x="60" y="37"/>
                  </a:lnTo>
                  <a:lnTo>
                    <a:pt x="72" y="28"/>
                  </a:lnTo>
                  <a:lnTo>
                    <a:pt x="83" y="19"/>
                  </a:lnTo>
                  <a:lnTo>
                    <a:pt x="86" y="9"/>
                  </a:lnTo>
                  <a:lnTo>
                    <a:pt x="84" y="0"/>
                  </a:lnTo>
                  <a:lnTo>
                    <a:pt x="74" y="1"/>
                  </a:lnTo>
                  <a:lnTo>
                    <a:pt x="63" y="4"/>
                  </a:lnTo>
                  <a:lnTo>
                    <a:pt x="53" y="5"/>
                  </a:lnTo>
                  <a:lnTo>
                    <a:pt x="42" y="6"/>
                  </a:lnTo>
                  <a:lnTo>
                    <a:pt x="31" y="8"/>
                  </a:lnTo>
                  <a:lnTo>
                    <a:pt x="21" y="9"/>
                  </a:lnTo>
                  <a:lnTo>
                    <a:pt x="10" y="12"/>
                  </a:lnTo>
                  <a:lnTo>
                    <a:pt x="0" y="13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39" name="Freeform 553"/>
            <p:cNvSpPr>
              <a:spLocks/>
            </p:cNvSpPr>
            <p:nvPr/>
          </p:nvSpPr>
          <p:spPr bwMode="auto">
            <a:xfrm>
              <a:off x="3792" y="2674"/>
              <a:ext cx="115" cy="63"/>
            </a:xfrm>
            <a:custGeom>
              <a:avLst/>
              <a:gdLst/>
              <a:ahLst/>
              <a:cxnLst>
                <a:cxn ang="0">
                  <a:pos x="107" y="0"/>
                </a:cxn>
                <a:cxn ang="0">
                  <a:pos x="230" y="0"/>
                </a:cxn>
                <a:cxn ang="0">
                  <a:pos x="230" y="80"/>
                </a:cxn>
                <a:cxn ang="0">
                  <a:pos x="213" y="71"/>
                </a:cxn>
                <a:cxn ang="0">
                  <a:pos x="196" y="63"/>
                </a:cxn>
                <a:cxn ang="0">
                  <a:pos x="178" y="57"/>
                </a:cxn>
                <a:cxn ang="0">
                  <a:pos x="162" y="52"/>
                </a:cxn>
                <a:cxn ang="0">
                  <a:pos x="147" y="48"/>
                </a:cxn>
                <a:cxn ang="0">
                  <a:pos x="133" y="47"/>
                </a:cxn>
                <a:cxn ang="0">
                  <a:pos x="122" y="49"/>
                </a:cxn>
                <a:cxn ang="0">
                  <a:pos x="112" y="54"/>
                </a:cxn>
                <a:cxn ang="0">
                  <a:pos x="106" y="76"/>
                </a:cxn>
                <a:cxn ang="0">
                  <a:pos x="98" y="95"/>
                </a:cxn>
                <a:cxn ang="0">
                  <a:pos x="86" y="109"/>
                </a:cxn>
                <a:cxn ang="0">
                  <a:pos x="74" y="120"/>
                </a:cxn>
                <a:cxn ang="0">
                  <a:pos x="57" y="124"/>
                </a:cxn>
                <a:cxn ang="0">
                  <a:pos x="40" y="124"/>
                </a:cxn>
                <a:cxn ang="0">
                  <a:pos x="21" y="120"/>
                </a:cxn>
                <a:cxn ang="0">
                  <a:pos x="0" y="108"/>
                </a:cxn>
                <a:cxn ang="0">
                  <a:pos x="0" y="108"/>
                </a:cxn>
                <a:cxn ang="0">
                  <a:pos x="0" y="30"/>
                </a:cxn>
                <a:cxn ang="0">
                  <a:pos x="7" y="22"/>
                </a:cxn>
                <a:cxn ang="0">
                  <a:pos x="15" y="16"/>
                </a:cxn>
                <a:cxn ang="0">
                  <a:pos x="25" y="11"/>
                </a:cxn>
                <a:cxn ang="0">
                  <a:pos x="36" y="9"/>
                </a:cxn>
                <a:cxn ang="0">
                  <a:pos x="48" y="8"/>
                </a:cxn>
                <a:cxn ang="0">
                  <a:pos x="61" y="9"/>
                </a:cxn>
                <a:cxn ang="0">
                  <a:pos x="75" y="11"/>
                </a:cxn>
                <a:cxn ang="0">
                  <a:pos x="90" y="16"/>
                </a:cxn>
                <a:cxn ang="0">
                  <a:pos x="94" y="14"/>
                </a:cxn>
                <a:cxn ang="0">
                  <a:pos x="99" y="9"/>
                </a:cxn>
                <a:cxn ang="0">
                  <a:pos x="104" y="4"/>
                </a:cxn>
                <a:cxn ang="0">
                  <a:pos x="107" y="0"/>
                </a:cxn>
                <a:cxn ang="0">
                  <a:pos x="107" y="0"/>
                </a:cxn>
              </a:cxnLst>
              <a:rect l="0" t="0" r="r" b="b"/>
              <a:pathLst>
                <a:path w="230" h="124">
                  <a:moveTo>
                    <a:pt x="107" y="0"/>
                  </a:moveTo>
                  <a:lnTo>
                    <a:pt x="230" y="0"/>
                  </a:lnTo>
                  <a:lnTo>
                    <a:pt x="230" y="80"/>
                  </a:lnTo>
                  <a:lnTo>
                    <a:pt x="213" y="71"/>
                  </a:lnTo>
                  <a:lnTo>
                    <a:pt x="196" y="63"/>
                  </a:lnTo>
                  <a:lnTo>
                    <a:pt x="178" y="57"/>
                  </a:lnTo>
                  <a:lnTo>
                    <a:pt x="162" y="52"/>
                  </a:lnTo>
                  <a:lnTo>
                    <a:pt x="147" y="48"/>
                  </a:lnTo>
                  <a:lnTo>
                    <a:pt x="133" y="47"/>
                  </a:lnTo>
                  <a:lnTo>
                    <a:pt x="122" y="49"/>
                  </a:lnTo>
                  <a:lnTo>
                    <a:pt x="112" y="54"/>
                  </a:lnTo>
                  <a:lnTo>
                    <a:pt x="106" y="76"/>
                  </a:lnTo>
                  <a:lnTo>
                    <a:pt x="98" y="95"/>
                  </a:lnTo>
                  <a:lnTo>
                    <a:pt x="86" y="109"/>
                  </a:lnTo>
                  <a:lnTo>
                    <a:pt x="74" y="120"/>
                  </a:lnTo>
                  <a:lnTo>
                    <a:pt x="57" y="124"/>
                  </a:lnTo>
                  <a:lnTo>
                    <a:pt x="40" y="124"/>
                  </a:lnTo>
                  <a:lnTo>
                    <a:pt x="21" y="12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30"/>
                  </a:lnTo>
                  <a:lnTo>
                    <a:pt x="7" y="22"/>
                  </a:lnTo>
                  <a:lnTo>
                    <a:pt x="15" y="16"/>
                  </a:lnTo>
                  <a:lnTo>
                    <a:pt x="25" y="11"/>
                  </a:lnTo>
                  <a:lnTo>
                    <a:pt x="36" y="9"/>
                  </a:lnTo>
                  <a:lnTo>
                    <a:pt x="48" y="8"/>
                  </a:lnTo>
                  <a:lnTo>
                    <a:pt x="61" y="9"/>
                  </a:lnTo>
                  <a:lnTo>
                    <a:pt x="75" y="11"/>
                  </a:lnTo>
                  <a:lnTo>
                    <a:pt x="90" y="16"/>
                  </a:lnTo>
                  <a:lnTo>
                    <a:pt x="94" y="14"/>
                  </a:lnTo>
                  <a:lnTo>
                    <a:pt x="99" y="9"/>
                  </a:lnTo>
                  <a:lnTo>
                    <a:pt x="104" y="4"/>
                  </a:lnTo>
                  <a:lnTo>
                    <a:pt x="107" y="0"/>
                  </a:lnTo>
                  <a:lnTo>
                    <a:pt x="107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40" name="Freeform 554"/>
            <p:cNvSpPr>
              <a:spLocks/>
            </p:cNvSpPr>
            <p:nvPr/>
          </p:nvSpPr>
          <p:spPr bwMode="auto">
            <a:xfrm>
              <a:off x="3792" y="2746"/>
              <a:ext cx="40" cy="34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9" y="57"/>
                </a:cxn>
                <a:cxn ang="0">
                  <a:pos x="19" y="60"/>
                </a:cxn>
                <a:cxn ang="0">
                  <a:pos x="29" y="61"/>
                </a:cxn>
                <a:cxn ang="0">
                  <a:pos x="38" y="62"/>
                </a:cxn>
                <a:cxn ang="0">
                  <a:pos x="47" y="64"/>
                </a:cxn>
                <a:cxn ang="0">
                  <a:pos x="57" y="65"/>
                </a:cxn>
                <a:cxn ang="0">
                  <a:pos x="67" y="67"/>
                </a:cxn>
                <a:cxn ang="0">
                  <a:pos x="77" y="68"/>
                </a:cxn>
                <a:cxn ang="0">
                  <a:pos x="79" y="58"/>
                </a:cxn>
                <a:cxn ang="0">
                  <a:pos x="76" y="50"/>
                </a:cxn>
                <a:cxn ang="0">
                  <a:pos x="68" y="42"/>
                </a:cxn>
                <a:cxn ang="0">
                  <a:pos x="56" y="33"/>
                </a:cxn>
                <a:cxn ang="0">
                  <a:pos x="42" y="25"/>
                </a:cxn>
                <a:cxn ang="0">
                  <a:pos x="28" y="17"/>
                </a:cxn>
                <a:cxn ang="0">
                  <a:pos x="13" y="9"/>
                </a:cxn>
                <a:cxn ang="0">
                  <a:pos x="0" y="0"/>
                </a:cxn>
                <a:cxn ang="0">
                  <a:pos x="0" y="56"/>
                </a:cxn>
              </a:cxnLst>
              <a:rect l="0" t="0" r="r" b="b"/>
              <a:pathLst>
                <a:path w="79" h="68">
                  <a:moveTo>
                    <a:pt x="0" y="56"/>
                  </a:moveTo>
                  <a:lnTo>
                    <a:pt x="9" y="57"/>
                  </a:lnTo>
                  <a:lnTo>
                    <a:pt x="19" y="60"/>
                  </a:lnTo>
                  <a:lnTo>
                    <a:pt x="29" y="61"/>
                  </a:lnTo>
                  <a:lnTo>
                    <a:pt x="38" y="62"/>
                  </a:lnTo>
                  <a:lnTo>
                    <a:pt x="47" y="64"/>
                  </a:lnTo>
                  <a:lnTo>
                    <a:pt x="57" y="65"/>
                  </a:lnTo>
                  <a:lnTo>
                    <a:pt x="67" y="67"/>
                  </a:lnTo>
                  <a:lnTo>
                    <a:pt x="77" y="68"/>
                  </a:lnTo>
                  <a:lnTo>
                    <a:pt x="79" y="58"/>
                  </a:lnTo>
                  <a:lnTo>
                    <a:pt x="76" y="50"/>
                  </a:lnTo>
                  <a:lnTo>
                    <a:pt x="68" y="42"/>
                  </a:lnTo>
                  <a:lnTo>
                    <a:pt x="56" y="33"/>
                  </a:lnTo>
                  <a:lnTo>
                    <a:pt x="42" y="25"/>
                  </a:lnTo>
                  <a:lnTo>
                    <a:pt x="28" y="17"/>
                  </a:lnTo>
                  <a:lnTo>
                    <a:pt x="13" y="9"/>
                  </a:lnTo>
                  <a:lnTo>
                    <a:pt x="0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41" name="Freeform 555"/>
            <p:cNvSpPr>
              <a:spLocks/>
            </p:cNvSpPr>
            <p:nvPr/>
          </p:nvSpPr>
          <p:spPr bwMode="auto">
            <a:xfrm>
              <a:off x="3845" y="2559"/>
              <a:ext cx="62" cy="11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75" y="0"/>
                </a:cxn>
                <a:cxn ang="0">
                  <a:pos x="78" y="12"/>
                </a:cxn>
                <a:cxn ang="0">
                  <a:pos x="83" y="25"/>
                </a:cxn>
                <a:cxn ang="0">
                  <a:pos x="88" y="40"/>
                </a:cxn>
                <a:cxn ang="0">
                  <a:pos x="92" y="54"/>
                </a:cxn>
                <a:cxn ang="0">
                  <a:pos x="98" y="73"/>
                </a:cxn>
                <a:cxn ang="0">
                  <a:pos x="105" y="94"/>
                </a:cxn>
                <a:cxn ang="0">
                  <a:pos x="112" y="118"/>
                </a:cxn>
                <a:cxn ang="0">
                  <a:pos x="120" y="144"/>
                </a:cxn>
                <a:cxn ang="0">
                  <a:pos x="121" y="144"/>
                </a:cxn>
                <a:cxn ang="0">
                  <a:pos x="122" y="144"/>
                </a:cxn>
                <a:cxn ang="0">
                  <a:pos x="122" y="146"/>
                </a:cxn>
                <a:cxn ang="0">
                  <a:pos x="123" y="146"/>
                </a:cxn>
                <a:cxn ang="0">
                  <a:pos x="123" y="231"/>
                </a:cxn>
                <a:cxn ang="0">
                  <a:pos x="0" y="231"/>
                </a:cxn>
                <a:cxn ang="0">
                  <a:pos x="14" y="187"/>
                </a:cxn>
                <a:cxn ang="0">
                  <a:pos x="18" y="131"/>
                </a:cxn>
                <a:cxn ang="0">
                  <a:pos x="18" y="75"/>
                </a:cxn>
                <a:cxn ang="0">
                  <a:pos x="18" y="33"/>
                </a:cxn>
                <a:cxn ang="0">
                  <a:pos x="20" y="31"/>
                </a:cxn>
                <a:cxn ang="0">
                  <a:pos x="21" y="31"/>
                </a:cxn>
                <a:cxn ang="0">
                  <a:pos x="22" y="31"/>
                </a:cxn>
                <a:cxn ang="0">
                  <a:pos x="23" y="30"/>
                </a:cxn>
                <a:cxn ang="0">
                  <a:pos x="24" y="22"/>
                </a:cxn>
                <a:cxn ang="0">
                  <a:pos x="24" y="14"/>
                </a:cxn>
                <a:cxn ang="0">
                  <a:pos x="24" y="7"/>
                </a:cxn>
                <a:cxn ang="0">
                  <a:pos x="25" y="0"/>
                </a:cxn>
              </a:cxnLst>
              <a:rect l="0" t="0" r="r" b="b"/>
              <a:pathLst>
                <a:path w="123" h="231">
                  <a:moveTo>
                    <a:pt x="25" y="0"/>
                  </a:moveTo>
                  <a:lnTo>
                    <a:pt x="75" y="0"/>
                  </a:lnTo>
                  <a:lnTo>
                    <a:pt x="78" y="12"/>
                  </a:lnTo>
                  <a:lnTo>
                    <a:pt x="83" y="25"/>
                  </a:lnTo>
                  <a:lnTo>
                    <a:pt x="88" y="40"/>
                  </a:lnTo>
                  <a:lnTo>
                    <a:pt x="92" y="54"/>
                  </a:lnTo>
                  <a:lnTo>
                    <a:pt x="98" y="73"/>
                  </a:lnTo>
                  <a:lnTo>
                    <a:pt x="105" y="94"/>
                  </a:lnTo>
                  <a:lnTo>
                    <a:pt x="112" y="118"/>
                  </a:lnTo>
                  <a:lnTo>
                    <a:pt x="120" y="144"/>
                  </a:lnTo>
                  <a:lnTo>
                    <a:pt x="121" y="144"/>
                  </a:lnTo>
                  <a:lnTo>
                    <a:pt x="122" y="144"/>
                  </a:lnTo>
                  <a:lnTo>
                    <a:pt x="122" y="146"/>
                  </a:lnTo>
                  <a:lnTo>
                    <a:pt x="123" y="146"/>
                  </a:lnTo>
                  <a:lnTo>
                    <a:pt x="123" y="231"/>
                  </a:lnTo>
                  <a:lnTo>
                    <a:pt x="0" y="231"/>
                  </a:lnTo>
                  <a:lnTo>
                    <a:pt x="14" y="187"/>
                  </a:lnTo>
                  <a:lnTo>
                    <a:pt x="18" y="131"/>
                  </a:lnTo>
                  <a:lnTo>
                    <a:pt x="18" y="75"/>
                  </a:lnTo>
                  <a:lnTo>
                    <a:pt x="18" y="33"/>
                  </a:lnTo>
                  <a:lnTo>
                    <a:pt x="20" y="31"/>
                  </a:lnTo>
                  <a:lnTo>
                    <a:pt x="21" y="31"/>
                  </a:lnTo>
                  <a:lnTo>
                    <a:pt x="22" y="31"/>
                  </a:lnTo>
                  <a:lnTo>
                    <a:pt x="23" y="30"/>
                  </a:lnTo>
                  <a:lnTo>
                    <a:pt x="24" y="22"/>
                  </a:lnTo>
                  <a:lnTo>
                    <a:pt x="24" y="14"/>
                  </a:lnTo>
                  <a:lnTo>
                    <a:pt x="24" y="7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42" name="Freeform 556"/>
            <p:cNvSpPr>
              <a:spLocks/>
            </p:cNvSpPr>
            <p:nvPr/>
          </p:nvSpPr>
          <p:spPr bwMode="auto">
            <a:xfrm>
              <a:off x="3858" y="2512"/>
              <a:ext cx="25" cy="47"/>
            </a:xfrm>
            <a:custGeom>
              <a:avLst/>
              <a:gdLst/>
              <a:ahLst/>
              <a:cxnLst>
                <a:cxn ang="0">
                  <a:pos x="50" y="93"/>
                </a:cxn>
                <a:cxn ang="0">
                  <a:pos x="0" y="93"/>
                </a:cxn>
                <a:cxn ang="0">
                  <a:pos x="3" y="68"/>
                </a:cxn>
                <a:cxn ang="0">
                  <a:pos x="5" y="48"/>
                </a:cxn>
                <a:cxn ang="0">
                  <a:pos x="7" y="29"/>
                </a:cxn>
                <a:cxn ang="0">
                  <a:pos x="12" y="1"/>
                </a:cxn>
                <a:cxn ang="0">
                  <a:pos x="14" y="1"/>
                </a:cxn>
                <a:cxn ang="0">
                  <a:pos x="15" y="0"/>
                </a:cxn>
                <a:cxn ang="0">
                  <a:pos x="18" y="0"/>
                </a:cxn>
                <a:cxn ang="0">
                  <a:pos x="19" y="0"/>
                </a:cxn>
                <a:cxn ang="0">
                  <a:pos x="29" y="29"/>
                </a:cxn>
                <a:cxn ang="0">
                  <a:pos x="36" y="52"/>
                </a:cxn>
                <a:cxn ang="0">
                  <a:pos x="43" y="73"/>
                </a:cxn>
                <a:cxn ang="0">
                  <a:pos x="50" y="93"/>
                </a:cxn>
                <a:cxn ang="0">
                  <a:pos x="50" y="93"/>
                </a:cxn>
              </a:cxnLst>
              <a:rect l="0" t="0" r="r" b="b"/>
              <a:pathLst>
                <a:path w="50" h="93">
                  <a:moveTo>
                    <a:pt x="50" y="93"/>
                  </a:moveTo>
                  <a:lnTo>
                    <a:pt x="0" y="93"/>
                  </a:lnTo>
                  <a:lnTo>
                    <a:pt x="3" y="68"/>
                  </a:lnTo>
                  <a:lnTo>
                    <a:pt x="5" y="48"/>
                  </a:lnTo>
                  <a:lnTo>
                    <a:pt x="7" y="29"/>
                  </a:lnTo>
                  <a:lnTo>
                    <a:pt x="12" y="1"/>
                  </a:lnTo>
                  <a:lnTo>
                    <a:pt x="14" y="1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9" y="0"/>
                  </a:lnTo>
                  <a:lnTo>
                    <a:pt x="29" y="29"/>
                  </a:lnTo>
                  <a:lnTo>
                    <a:pt x="36" y="52"/>
                  </a:lnTo>
                  <a:lnTo>
                    <a:pt x="43" y="73"/>
                  </a:lnTo>
                  <a:lnTo>
                    <a:pt x="50" y="93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43" name="Freeform 557"/>
            <p:cNvSpPr>
              <a:spLocks/>
            </p:cNvSpPr>
            <p:nvPr/>
          </p:nvSpPr>
          <p:spPr bwMode="auto">
            <a:xfrm>
              <a:off x="3792" y="2486"/>
              <a:ext cx="34" cy="29"/>
            </a:xfrm>
            <a:custGeom>
              <a:avLst/>
              <a:gdLst/>
              <a:ahLst/>
              <a:cxnLst>
                <a:cxn ang="0">
                  <a:pos x="0" y="59"/>
                </a:cxn>
                <a:cxn ang="0">
                  <a:pos x="0" y="14"/>
                </a:cxn>
                <a:cxn ang="0">
                  <a:pos x="7" y="13"/>
                </a:cxn>
                <a:cxn ang="0">
                  <a:pos x="14" y="10"/>
                </a:cxn>
                <a:cxn ang="0">
                  <a:pos x="21" y="9"/>
                </a:cxn>
                <a:cxn ang="0">
                  <a:pos x="29" y="7"/>
                </a:cxn>
                <a:cxn ang="0">
                  <a:pos x="37" y="6"/>
                </a:cxn>
                <a:cxn ang="0">
                  <a:pos x="46" y="3"/>
                </a:cxn>
                <a:cxn ang="0">
                  <a:pos x="55" y="2"/>
                </a:cxn>
                <a:cxn ang="0">
                  <a:pos x="66" y="0"/>
                </a:cxn>
                <a:cxn ang="0">
                  <a:pos x="67" y="1"/>
                </a:cxn>
                <a:cxn ang="0">
                  <a:pos x="67" y="3"/>
                </a:cxn>
                <a:cxn ang="0">
                  <a:pos x="67" y="5"/>
                </a:cxn>
                <a:cxn ang="0">
                  <a:pos x="68" y="7"/>
                </a:cxn>
                <a:cxn ang="0">
                  <a:pos x="56" y="16"/>
                </a:cxn>
                <a:cxn ang="0">
                  <a:pos x="47" y="23"/>
                </a:cxn>
                <a:cxn ang="0">
                  <a:pos x="39" y="30"/>
                </a:cxn>
                <a:cxn ang="0">
                  <a:pos x="32" y="36"/>
                </a:cxn>
                <a:cxn ang="0">
                  <a:pos x="25" y="40"/>
                </a:cxn>
                <a:cxn ang="0">
                  <a:pos x="17" y="46"/>
                </a:cxn>
                <a:cxn ang="0">
                  <a:pos x="9" y="52"/>
                </a:cxn>
                <a:cxn ang="0">
                  <a:pos x="0" y="59"/>
                </a:cxn>
              </a:cxnLst>
              <a:rect l="0" t="0" r="r" b="b"/>
              <a:pathLst>
                <a:path w="68" h="59">
                  <a:moveTo>
                    <a:pt x="0" y="59"/>
                  </a:moveTo>
                  <a:lnTo>
                    <a:pt x="0" y="14"/>
                  </a:lnTo>
                  <a:lnTo>
                    <a:pt x="7" y="13"/>
                  </a:lnTo>
                  <a:lnTo>
                    <a:pt x="14" y="10"/>
                  </a:lnTo>
                  <a:lnTo>
                    <a:pt x="21" y="9"/>
                  </a:lnTo>
                  <a:lnTo>
                    <a:pt x="29" y="7"/>
                  </a:lnTo>
                  <a:lnTo>
                    <a:pt x="37" y="6"/>
                  </a:lnTo>
                  <a:lnTo>
                    <a:pt x="46" y="3"/>
                  </a:lnTo>
                  <a:lnTo>
                    <a:pt x="55" y="2"/>
                  </a:lnTo>
                  <a:lnTo>
                    <a:pt x="66" y="0"/>
                  </a:lnTo>
                  <a:lnTo>
                    <a:pt x="67" y="1"/>
                  </a:lnTo>
                  <a:lnTo>
                    <a:pt x="67" y="3"/>
                  </a:lnTo>
                  <a:lnTo>
                    <a:pt x="67" y="5"/>
                  </a:lnTo>
                  <a:lnTo>
                    <a:pt x="68" y="7"/>
                  </a:lnTo>
                  <a:lnTo>
                    <a:pt x="56" y="16"/>
                  </a:lnTo>
                  <a:lnTo>
                    <a:pt x="47" y="23"/>
                  </a:lnTo>
                  <a:lnTo>
                    <a:pt x="39" y="30"/>
                  </a:lnTo>
                  <a:lnTo>
                    <a:pt x="32" y="36"/>
                  </a:lnTo>
                  <a:lnTo>
                    <a:pt x="25" y="40"/>
                  </a:lnTo>
                  <a:lnTo>
                    <a:pt x="17" y="46"/>
                  </a:lnTo>
                  <a:lnTo>
                    <a:pt x="9" y="52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44" name="Freeform 558"/>
            <p:cNvSpPr>
              <a:spLocks/>
            </p:cNvSpPr>
            <p:nvPr/>
          </p:nvSpPr>
          <p:spPr bwMode="auto">
            <a:xfrm>
              <a:off x="3677" y="3248"/>
              <a:ext cx="19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6" y="9"/>
                </a:cxn>
                <a:cxn ang="0">
                  <a:pos x="38" y="17"/>
                </a:cxn>
                <a:cxn ang="0">
                  <a:pos x="38" y="26"/>
                </a:cxn>
                <a:cxn ang="0">
                  <a:pos x="36" y="33"/>
                </a:cxn>
                <a:cxn ang="0">
                  <a:pos x="32" y="40"/>
                </a:cxn>
                <a:cxn ang="0">
                  <a:pos x="26" y="46"/>
                </a:cxn>
                <a:cxn ang="0">
                  <a:pos x="17" y="50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4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3" y="54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1" y="54"/>
                </a:cxn>
                <a:cxn ang="0">
                  <a:pos x="1" y="54"/>
                </a:cxn>
                <a:cxn ang="0">
                  <a:pos x="0" y="5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8" h="54">
                  <a:moveTo>
                    <a:pt x="0" y="0"/>
                  </a:moveTo>
                  <a:lnTo>
                    <a:pt x="34" y="0"/>
                  </a:lnTo>
                  <a:lnTo>
                    <a:pt x="36" y="9"/>
                  </a:lnTo>
                  <a:lnTo>
                    <a:pt x="38" y="17"/>
                  </a:lnTo>
                  <a:lnTo>
                    <a:pt x="38" y="26"/>
                  </a:lnTo>
                  <a:lnTo>
                    <a:pt x="36" y="33"/>
                  </a:lnTo>
                  <a:lnTo>
                    <a:pt x="32" y="40"/>
                  </a:lnTo>
                  <a:lnTo>
                    <a:pt x="26" y="46"/>
                  </a:lnTo>
                  <a:lnTo>
                    <a:pt x="17" y="50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4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3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4"/>
                  </a:lnTo>
                  <a:lnTo>
                    <a:pt x="1" y="54"/>
                  </a:lnTo>
                  <a:lnTo>
                    <a:pt x="0" y="5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45" name="Freeform 559"/>
            <p:cNvSpPr>
              <a:spLocks/>
            </p:cNvSpPr>
            <p:nvPr/>
          </p:nvSpPr>
          <p:spPr bwMode="auto">
            <a:xfrm>
              <a:off x="3750" y="3248"/>
              <a:ext cx="19" cy="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6" y="0"/>
                </a:cxn>
                <a:cxn ang="0">
                  <a:pos x="37" y="1"/>
                </a:cxn>
                <a:cxn ang="0">
                  <a:pos x="37" y="3"/>
                </a:cxn>
                <a:cxn ang="0">
                  <a:pos x="38" y="4"/>
                </a:cxn>
                <a:cxn ang="0">
                  <a:pos x="38" y="7"/>
                </a:cxn>
                <a:cxn ang="0">
                  <a:pos x="33" y="7"/>
                </a:cxn>
                <a:cxn ang="0">
                  <a:pos x="29" y="7"/>
                </a:cxn>
                <a:cxn ang="0">
                  <a:pos x="24" y="7"/>
                </a:cxn>
                <a:cxn ang="0">
                  <a:pos x="20" y="5"/>
                </a:cxn>
                <a:cxn ang="0">
                  <a:pos x="15" y="4"/>
                </a:cxn>
                <a:cxn ang="0">
                  <a:pos x="10" y="3"/>
                </a:cxn>
                <a:cxn ang="0">
                  <a:pos x="5" y="1"/>
                </a:cxn>
                <a:cxn ang="0">
                  <a:pos x="0" y="0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lnTo>
                    <a:pt x="36" y="0"/>
                  </a:lnTo>
                  <a:lnTo>
                    <a:pt x="37" y="1"/>
                  </a:lnTo>
                  <a:lnTo>
                    <a:pt x="37" y="3"/>
                  </a:lnTo>
                  <a:lnTo>
                    <a:pt x="38" y="4"/>
                  </a:lnTo>
                  <a:lnTo>
                    <a:pt x="38" y="7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4" y="7"/>
                  </a:lnTo>
                  <a:lnTo>
                    <a:pt x="20" y="5"/>
                  </a:lnTo>
                  <a:lnTo>
                    <a:pt x="15" y="4"/>
                  </a:lnTo>
                  <a:lnTo>
                    <a:pt x="10" y="3"/>
                  </a:lnTo>
                  <a:lnTo>
                    <a:pt x="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46" name="Freeform 560"/>
            <p:cNvSpPr>
              <a:spLocks/>
            </p:cNvSpPr>
            <p:nvPr/>
          </p:nvSpPr>
          <p:spPr bwMode="auto">
            <a:xfrm>
              <a:off x="3677" y="3133"/>
              <a:ext cx="91" cy="11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36" y="20"/>
                </a:cxn>
                <a:cxn ang="0">
                  <a:pos x="26" y="39"/>
                </a:cxn>
                <a:cxn ang="0">
                  <a:pos x="25" y="57"/>
                </a:cxn>
                <a:cxn ang="0">
                  <a:pos x="39" y="69"/>
                </a:cxn>
                <a:cxn ang="0">
                  <a:pos x="39" y="72"/>
                </a:cxn>
                <a:cxn ang="0">
                  <a:pos x="39" y="74"/>
                </a:cxn>
                <a:cxn ang="0">
                  <a:pos x="53" y="85"/>
                </a:cxn>
                <a:cxn ang="0">
                  <a:pos x="68" y="102"/>
                </a:cxn>
                <a:cxn ang="0">
                  <a:pos x="81" y="115"/>
                </a:cxn>
                <a:cxn ang="0">
                  <a:pos x="93" y="122"/>
                </a:cxn>
                <a:cxn ang="0">
                  <a:pos x="93" y="125"/>
                </a:cxn>
                <a:cxn ang="0">
                  <a:pos x="93" y="128"/>
                </a:cxn>
                <a:cxn ang="0">
                  <a:pos x="95" y="128"/>
                </a:cxn>
                <a:cxn ang="0">
                  <a:pos x="97" y="128"/>
                </a:cxn>
                <a:cxn ang="0">
                  <a:pos x="104" y="141"/>
                </a:cxn>
                <a:cxn ang="0">
                  <a:pos x="119" y="156"/>
                </a:cxn>
                <a:cxn ang="0">
                  <a:pos x="134" y="171"/>
                </a:cxn>
                <a:cxn ang="0">
                  <a:pos x="144" y="183"/>
                </a:cxn>
                <a:cxn ang="0">
                  <a:pos x="146" y="183"/>
                </a:cxn>
                <a:cxn ang="0">
                  <a:pos x="148" y="183"/>
                </a:cxn>
                <a:cxn ang="0">
                  <a:pos x="158" y="195"/>
                </a:cxn>
                <a:cxn ang="0">
                  <a:pos x="168" y="206"/>
                </a:cxn>
                <a:cxn ang="0">
                  <a:pos x="177" y="219"/>
                </a:cxn>
                <a:cxn ang="0">
                  <a:pos x="183" y="231"/>
                </a:cxn>
                <a:cxn ang="0">
                  <a:pos x="132" y="225"/>
                </a:cxn>
                <a:cxn ang="0">
                  <a:pos x="102" y="209"/>
                </a:cxn>
                <a:cxn ang="0">
                  <a:pos x="71" y="195"/>
                </a:cxn>
                <a:cxn ang="0">
                  <a:pos x="39" y="187"/>
                </a:cxn>
                <a:cxn ang="0">
                  <a:pos x="24" y="195"/>
                </a:cxn>
                <a:cxn ang="0">
                  <a:pos x="30" y="218"/>
                </a:cxn>
                <a:cxn ang="0">
                  <a:pos x="0" y="231"/>
                </a:cxn>
              </a:cxnLst>
              <a:rect l="0" t="0" r="r" b="b"/>
              <a:pathLst>
                <a:path w="183" h="231">
                  <a:moveTo>
                    <a:pt x="0" y="0"/>
                  </a:moveTo>
                  <a:lnTo>
                    <a:pt x="54" y="0"/>
                  </a:lnTo>
                  <a:lnTo>
                    <a:pt x="44" y="9"/>
                  </a:lnTo>
                  <a:lnTo>
                    <a:pt x="36" y="20"/>
                  </a:lnTo>
                  <a:lnTo>
                    <a:pt x="31" y="30"/>
                  </a:lnTo>
                  <a:lnTo>
                    <a:pt x="26" y="39"/>
                  </a:lnTo>
                  <a:lnTo>
                    <a:pt x="24" y="49"/>
                  </a:lnTo>
                  <a:lnTo>
                    <a:pt x="25" y="57"/>
                  </a:lnTo>
                  <a:lnTo>
                    <a:pt x="30" y="64"/>
                  </a:lnTo>
                  <a:lnTo>
                    <a:pt x="39" y="69"/>
                  </a:lnTo>
                  <a:lnTo>
                    <a:pt x="39" y="70"/>
                  </a:lnTo>
                  <a:lnTo>
                    <a:pt x="39" y="72"/>
                  </a:lnTo>
                  <a:lnTo>
                    <a:pt x="39" y="73"/>
                  </a:lnTo>
                  <a:lnTo>
                    <a:pt x="39" y="74"/>
                  </a:lnTo>
                  <a:lnTo>
                    <a:pt x="46" y="80"/>
                  </a:lnTo>
                  <a:lnTo>
                    <a:pt x="53" y="85"/>
                  </a:lnTo>
                  <a:lnTo>
                    <a:pt x="59" y="94"/>
                  </a:lnTo>
                  <a:lnTo>
                    <a:pt x="68" y="102"/>
                  </a:lnTo>
                  <a:lnTo>
                    <a:pt x="74" y="109"/>
                  </a:lnTo>
                  <a:lnTo>
                    <a:pt x="81" y="115"/>
                  </a:lnTo>
                  <a:lnTo>
                    <a:pt x="88" y="120"/>
                  </a:lnTo>
                  <a:lnTo>
                    <a:pt x="93" y="122"/>
                  </a:lnTo>
                  <a:lnTo>
                    <a:pt x="93" y="123"/>
                  </a:lnTo>
                  <a:lnTo>
                    <a:pt x="93" y="125"/>
                  </a:lnTo>
                  <a:lnTo>
                    <a:pt x="93" y="127"/>
                  </a:lnTo>
                  <a:lnTo>
                    <a:pt x="93" y="128"/>
                  </a:lnTo>
                  <a:lnTo>
                    <a:pt x="94" y="128"/>
                  </a:lnTo>
                  <a:lnTo>
                    <a:pt x="95" y="128"/>
                  </a:lnTo>
                  <a:lnTo>
                    <a:pt x="96" y="128"/>
                  </a:lnTo>
                  <a:lnTo>
                    <a:pt x="97" y="128"/>
                  </a:lnTo>
                  <a:lnTo>
                    <a:pt x="100" y="134"/>
                  </a:lnTo>
                  <a:lnTo>
                    <a:pt x="104" y="141"/>
                  </a:lnTo>
                  <a:lnTo>
                    <a:pt x="111" y="148"/>
                  </a:lnTo>
                  <a:lnTo>
                    <a:pt x="119" y="156"/>
                  </a:lnTo>
                  <a:lnTo>
                    <a:pt x="127" y="163"/>
                  </a:lnTo>
                  <a:lnTo>
                    <a:pt x="134" y="171"/>
                  </a:lnTo>
                  <a:lnTo>
                    <a:pt x="140" y="178"/>
                  </a:lnTo>
                  <a:lnTo>
                    <a:pt x="144" y="183"/>
                  </a:lnTo>
                  <a:lnTo>
                    <a:pt x="145" y="183"/>
                  </a:lnTo>
                  <a:lnTo>
                    <a:pt x="146" y="183"/>
                  </a:lnTo>
                  <a:lnTo>
                    <a:pt x="147" y="183"/>
                  </a:lnTo>
                  <a:lnTo>
                    <a:pt x="148" y="183"/>
                  </a:lnTo>
                  <a:lnTo>
                    <a:pt x="153" y="189"/>
                  </a:lnTo>
                  <a:lnTo>
                    <a:pt x="158" y="195"/>
                  </a:lnTo>
                  <a:lnTo>
                    <a:pt x="163" y="201"/>
                  </a:lnTo>
                  <a:lnTo>
                    <a:pt x="168" y="206"/>
                  </a:lnTo>
                  <a:lnTo>
                    <a:pt x="172" y="213"/>
                  </a:lnTo>
                  <a:lnTo>
                    <a:pt x="177" y="219"/>
                  </a:lnTo>
                  <a:lnTo>
                    <a:pt x="180" y="225"/>
                  </a:lnTo>
                  <a:lnTo>
                    <a:pt x="183" y="231"/>
                  </a:lnTo>
                  <a:lnTo>
                    <a:pt x="147" y="231"/>
                  </a:lnTo>
                  <a:lnTo>
                    <a:pt x="132" y="225"/>
                  </a:lnTo>
                  <a:lnTo>
                    <a:pt x="117" y="217"/>
                  </a:lnTo>
                  <a:lnTo>
                    <a:pt x="102" y="209"/>
                  </a:lnTo>
                  <a:lnTo>
                    <a:pt x="86" y="202"/>
                  </a:lnTo>
                  <a:lnTo>
                    <a:pt x="71" y="195"/>
                  </a:lnTo>
                  <a:lnTo>
                    <a:pt x="55" y="189"/>
                  </a:lnTo>
                  <a:lnTo>
                    <a:pt x="39" y="187"/>
                  </a:lnTo>
                  <a:lnTo>
                    <a:pt x="24" y="186"/>
                  </a:lnTo>
                  <a:lnTo>
                    <a:pt x="24" y="195"/>
                  </a:lnTo>
                  <a:lnTo>
                    <a:pt x="26" y="206"/>
                  </a:lnTo>
                  <a:lnTo>
                    <a:pt x="30" y="218"/>
                  </a:lnTo>
                  <a:lnTo>
                    <a:pt x="34" y="231"/>
                  </a:lnTo>
                  <a:lnTo>
                    <a:pt x="0" y="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47" name="Freeform 561"/>
            <p:cNvSpPr>
              <a:spLocks/>
            </p:cNvSpPr>
            <p:nvPr/>
          </p:nvSpPr>
          <p:spPr bwMode="auto">
            <a:xfrm>
              <a:off x="3677" y="3018"/>
              <a:ext cx="115" cy="115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111" y="19"/>
                </a:cxn>
                <a:cxn ang="0">
                  <a:pos x="142" y="38"/>
                </a:cxn>
                <a:cxn ang="0">
                  <a:pos x="170" y="53"/>
                </a:cxn>
                <a:cxn ang="0">
                  <a:pos x="192" y="66"/>
                </a:cxn>
                <a:cxn ang="0">
                  <a:pos x="192" y="68"/>
                </a:cxn>
                <a:cxn ang="0">
                  <a:pos x="192" y="70"/>
                </a:cxn>
                <a:cxn ang="0">
                  <a:pos x="203" y="78"/>
                </a:cxn>
                <a:cxn ang="0">
                  <a:pos x="213" y="85"/>
                </a:cxn>
                <a:cxn ang="0">
                  <a:pos x="222" y="92"/>
                </a:cxn>
                <a:cxn ang="0">
                  <a:pos x="230" y="97"/>
                </a:cxn>
                <a:cxn ang="0">
                  <a:pos x="222" y="137"/>
                </a:cxn>
                <a:cxn ang="0">
                  <a:pos x="207" y="134"/>
                </a:cxn>
                <a:cxn ang="0">
                  <a:pos x="191" y="130"/>
                </a:cxn>
                <a:cxn ang="0">
                  <a:pos x="172" y="127"/>
                </a:cxn>
                <a:cxn ang="0">
                  <a:pos x="153" y="122"/>
                </a:cxn>
                <a:cxn ang="0">
                  <a:pos x="129" y="116"/>
                </a:cxn>
                <a:cxn ang="0">
                  <a:pos x="100" y="110"/>
                </a:cxn>
                <a:cxn ang="0">
                  <a:pos x="64" y="102"/>
                </a:cxn>
                <a:cxn ang="0">
                  <a:pos x="40" y="105"/>
                </a:cxn>
                <a:cxn ang="0">
                  <a:pos x="40" y="117"/>
                </a:cxn>
                <a:cxn ang="0">
                  <a:pos x="48" y="129"/>
                </a:cxn>
                <a:cxn ang="0">
                  <a:pos x="58" y="140"/>
                </a:cxn>
                <a:cxn ang="0">
                  <a:pos x="63" y="146"/>
                </a:cxn>
                <a:cxn ang="0">
                  <a:pos x="66" y="146"/>
                </a:cxn>
                <a:cxn ang="0">
                  <a:pos x="76" y="157"/>
                </a:cxn>
                <a:cxn ang="0">
                  <a:pos x="81" y="165"/>
                </a:cxn>
                <a:cxn ang="0">
                  <a:pos x="84" y="168"/>
                </a:cxn>
                <a:cxn ang="0">
                  <a:pos x="87" y="168"/>
                </a:cxn>
                <a:cxn ang="0">
                  <a:pos x="93" y="177"/>
                </a:cxn>
                <a:cxn ang="0">
                  <a:pos x="96" y="187"/>
                </a:cxn>
                <a:cxn ang="0">
                  <a:pos x="94" y="193"/>
                </a:cxn>
                <a:cxn ang="0">
                  <a:pos x="85" y="202"/>
                </a:cxn>
                <a:cxn ang="0">
                  <a:pos x="73" y="211"/>
                </a:cxn>
                <a:cxn ang="0">
                  <a:pos x="61" y="222"/>
                </a:cxn>
                <a:cxn ang="0">
                  <a:pos x="0" y="229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81" y="0"/>
                  </a:lnTo>
                  <a:lnTo>
                    <a:pt x="96" y="10"/>
                  </a:lnTo>
                  <a:lnTo>
                    <a:pt x="111" y="19"/>
                  </a:lnTo>
                  <a:lnTo>
                    <a:pt x="127" y="29"/>
                  </a:lnTo>
                  <a:lnTo>
                    <a:pt x="142" y="38"/>
                  </a:lnTo>
                  <a:lnTo>
                    <a:pt x="156" y="46"/>
                  </a:lnTo>
                  <a:lnTo>
                    <a:pt x="170" y="53"/>
                  </a:lnTo>
                  <a:lnTo>
                    <a:pt x="182" y="60"/>
                  </a:lnTo>
                  <a:lnTo>
                    <a:pt x="192" y="66"/>
                  </a:lnTo>
                  <a:lnTo>
                    <a:pt x="192" y="67"/>
                  </a:lnTo>
                  <a:lnTo>
                    <a:pt x="192" y="68"/>
                  </a:lnTo>
                  <a:lnTo>
                    <a:pt x="192" y="69"/>
                  </a:lnTo>
                  <a:lnTo>
                    <a:pt x="192" y="70"/>
                  </a:lnTo>
                  <a:lnTo>
                    <a:pt x="198" y="75"/>
                  </a:lnTo>
                  <a:lnTo>
                    <a:pt x="203" y="78"/>
                  </a:lnTo>
                  <a:lnTo>
                    <a:pt x="208" y="82"/>
                  </a:lnTo>
                  <a:lnTo>
                    <a:pt x="213" y="85"/>
                  </a:lnTo>
                  <a:lnTo>
                    <a:pt x="217" y="89"/>
                  </a:lnTo>
                  <a:lnTo>
                    <a:pt x="222" y="92"/>
                  </a:lnTo>
                  <a:lnTo>
                    <a:pt x="226" y="94"/>
                  </a:lnTo>
                  <a:lnTo>
                    <a:pt x="230" y="97"/>
                  </a:lnTo>
                  <a:lnTo>
                    <a:pt x="230" y="138"/>
                  </a:lnTo>
                  <a:lnTo>
                    <a:pt x="222" y="137"/>
                  </a:lnTo>
                  <a:lnTo>
                    <a:pt x="214" y="135"/>
                  </a:lnTo>
                  <a:lnTo>
                    <a:pt x="207" y="134"/>
                  </a:lnTo>
                  <a:lnTo>
                    <a:pt x="199" y="131"/>
                  </a:lnTo>
                  <a:lnTo>
                    <a:pt x="191" y="130"/>
                  </a:lnTo>
                  <a:lnTo>
                    <a:pt x="182" y="128"/>
                  </a:lnTo>
                  <a:lnTo>
                    <a:pt x="172" y="127"/>
                  </a:lnTo>
                  <a:lnTo>
                    <a:pt x="163" y="124"/>
                  </a:lnTo>
                  <a:lnTo>
                    <a:pt x="153" y="122"/>
                  </a:lnTo>
                  <a:lnTo>
                    <a:pt x="141" y="120"/>
                  </a:lnTo>
                  <a:lnTo>
                    <a:pt x="129" y="116"/>
                  </a:lnTo>
                  <a:lnTo>
                    <a:pt x="115" y="114"/>
                  </a:lnTo>
                  <a:lnTo>
                    <a:pt x="100" y="110"/>
                  </a:lnTo>
                  <a:lnTo>
                    <a:pt x="82" y="106"/>
                  </a:lnTo>
                  <a:lnTo>
                    <a:pt x="64" y="102"/>
                  </a:lnTo>
                  <a:lnTo>
                    <a:pt x="44" y="98"/>
                  </a:lnTo>
                  <a:lnTo>
                    <a:pt x="40" y="105"/>
                  </a:lnTo>
                  <a:lnTo>
                    <a:pt x="39" y="110"/>
                  </a:lnTo>
                  <a:lnTo>
                    <a:pt x="40" y="117"/>
                  </a:lnTo>
                  <a:lnTo>
                    <a:pt x="43" y="123"/>
                  </a:lnTo>
                  <a:lnTo>
                    <a:pt x="48" y="129"/>
                  </a:lnTo>
                  <a:lnTo>
                    <a:pt x="54" y="135"/>
                  </a:lnTo>
                  <a:lnTo>
                    <a:pt x="58" y="140"/>
                  </a:lnTo>
                  <a:lnTo>
                    <a:pt x="62" y="146"/>
                  </a:lnTo>
                  <a:lnTo>
                    <a:pt x="63" y="146"/>
                  </a:lnTo>
                  <a:lnTo>
                    <a:pt x="65" y="146"/>
                  </a:lnTo>
                  <a:lnTo>
                    <a:pt x="66" y="146"/>
                  </a:lnTo>
                  <a:lnTo>
                    <a:pt x="68" y="146"/>
                  </a:lnTo>
                  <a:lnTo>
                    <a:pt x="76" y="157"/>
                  </a:lnTo>
                  <a:lnTo>
                    <a:pt x="80" y="162"/>
                  </a:lnTo>
                  <a:lnTo>
                    <a:pt x="81" y="165"/>
                  </a:lnTo>
                  <a:lnTo>
                    <a:pt x="82" y="168"/>
                  </a:lnTo>
                  <a:lnTo>
                    <a:pt x="84" y="168"/>
                  </a:lnTo>
                  <a:lnTo>
                    <a:pt x="86" y="168"/>
                  </a:lnTo>
                  <a:lnTo>
                    <a:pt x="87" y="168"/>
                  </a:lnTo>
                  <a:lnTo>
                    <a:pt x="88" y="168"/>
                  </a:lnTo>
                  <a:lnTo>
                    <a:pt x="93" y="177"/>
                  </a:lnTo>
                  <a:lnTo>
                    <a:pt x="95" y="183"/>
                  </a:lnTo>
                  <a:lnTo>
                    <a:pt x="96" y="187"/>
                  </a:lnTo>
                  <a:lnTo>
                    <a:pt x="96" y="191"/>
                  </a:lnTo>
                  <a:lnTo>
                    <a:pt x="94" y="193"/>
                  </a:lnTo>
                  <a:lnTo>
                    <a:pt x="89" y="197"/>
                  </a:lnTo>
                  <a:lnTo>
                    <a:pt x="85" y="202"/>
                  </a:lnTo>
                  <a:lnTo>
                    <a:pt x="79" y="206"/>
                  </a:lnTo>
                  <a:lnTo>
                    <a:pt x="73" y="211"/>
                  </a:lnTo>
                  <a:lnTo>
                    <a:pt x="66" y="216"/>
                  </a:lnTo>
                  <a:lnTo>
                    <a:pt x="61" y="222"/>
                  </a:lnTo>
                  <a:lnTo>
                    <a:pt x="54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48" name="Freeform 562"/>
            <p:cNvSpPr>
              <a:spLocks/>
            </p:cNvSpPr>
            <p:nvPr/>
          </p:nvSpPr>
          <p:spPr bwMode="auto">
            <a:xfrm>
              <a:off x="3677" y="2904"/>
              <a:ext cx="71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4" y="0"/>
                </a:cxn>
                <a:cxn ang="0">
                  <a:pos x="109" y="6"/>
                </a:cxn>
                <a:cxn ang="0">
                  <a:pos x="114" y="12"/>
                </a:cxn>
                <a:cxn ang="0">
                  <a:pos x="118" y="19"/>
                </a:cxn>
                <a:cxn ang="0">
                  <a:pos x="124" y="25"/>
                </a:cxn>
                <a:cxn ang="0">
                  <a:pos x="129" y="30"/>
                </a:cxn>
                <a:cxn ang="0">
                  <a:pos x="133" y="36"/>
                </a:cxn>
                <a:cxn ang="0">
                  <a:pos x="138" y="43"/>
                </a:cxn>
                <a:cxn ang="0">
                  <a:pos x="142" y="49"/>
                </a:cxn>
                <a:cxn ang="0">
                  <a:pos x="134" y="56"/>
                </a:cxn>
                <a:cxn ang="0">
                  <a:pos x="122" y="56"/>
                </a:cxn>
                <a:cxn ang="0">
                  <a:pos x="107" y="50"/>
                </a:cxn>
                <a:cxn ang="0">
                  <a:pos x="91" y="41"/>
                </a:cxn>
                <a:cxn ang="0">
                  <a:pos x="72" y="30"/>
                </a:cxn>
                <a:cxn ang="0">
                  <a:pos x="55" y="20"/>
                </a:cxn>
                <a:cxn ang="0">
                  <a:pos x="38" y="13"/>
                </a:cxn>
                <a:cxn ang="0">
                  <a:pos x="23" y="10"/>
                </a:cxn>
                <a:cxn ang="0">
                  <a:pos x="20" y="12"/>
                </a:cxn>
                <a:cxn ang="0">
                  <a:pos x="19" y="14"/>
                </a:cxn>
                <a:cxn ang="0">
                  <a:pos x="17" y="17"/>
                </a:cxn>
                <a:cxn ang="0">
                  <a:pos x="15" y="19"/>
                </a:cxn>
                <a:cxn ang="0">
                  <a:pos x="15" y="22"/>
                </a:cxn>
                <a:cxn ang="0">
                  <a:pos x="16" y="26"/>
                </a:cxn>
                <a:cxn ang="0">
                  <a:pos x="16" y="29"/>
                </a:cxn>
                <a:cxn ang="0">
                  <a:pos x="17" y="34"/>
                </a:cxn>
                <a:cxn ang="0">
                  <a:pos x="36" y="47"/>
                </a:cxn>
                <a:cxn ang="0">
                  <a:pos x="51" y="60"/>
                </a:cxn>
                <a:cxn ang="0">
                  <a:pos x="59" y="75"/>
                </a:cxn>
                <a:cxn ang="0">
                  <a:pos x="63" y="92"/>
                </a:cxn>
                <a:cxn ang="0">
                  <a:pos x="61" y="108"/>
                </a:cxn>
                <a:cxn ang="0">
                  <a:pos x="54" y="125"/>
                </a:cxn>
                <a:cxn ang="0">
                  <a:pos x="41" y="141"/>
                </a:cxn>
                <a:cxn ang="0">
                  <a:pos x="25" y="157"/>
                </a:cxn>
                <a:cxn ang="0">
                  <a:pos x="25" y="166"/>
                </a:cxn>
                <a:cxn ang="0">
                  <a:pos x="28" y="176"/>
                </a:cxn>
                <a:cxn ang="0">
                  <a:pos x="33" y="185"/>
                </a:cxn>
                <a:cxn ang="0">
                  <a:pos x="40" y="194"/>
                </a:cxn>
                <a:cxn ang="0">
                  <a:pos x="48" y="203"/>
                </a:cxn>
                <a:cxn ang="0">
                  <a:pos x="58" y="213"/>
                </a:cxn>
                <a:cxn ang="0">
                  <a:pos x="69" y="221"/>
                </a:cxn>
                <a:cxn ang="0">
                  <a:pos x="81" y="230"/>
                </a:cxn>
                <a:cxn ang="0">
                  <a:pos x="0" y="23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2" h="230">
                  <a:moveTo>
                    <a:pt x="0" y="0"/>
                  </a:moveTo>
                  <a:lnTo>
                    <a:pt x="104" y="0"/>
                  </a:lnTo>
                  <a:lnTo>
                    <a:pt x="109" y="6"/>
                  </a:lnTo>
                  <a:lnTo>
                    <a:pt x="114" y="12"/>
                  </a:lnTo>
                  <a:lnTo>
                    <a:pt x="118" y="19"/>
                  </a:lnTo>
                  <a:lnTo>
                    <a:pt x="124" y="25"/>
                  </a:lnTo>
                  <a:lnTo>
                    <a:pt x="129" y="30"/>
                  </a:lnTo>
                  <a:lnTo>
                    <a:pt x="133" y="36"/>
                  </a:lnTo>
                  <a:lnTo>
                    <a:pt x="138" y="43"/>
                  </a:lnTo>
                  <a:lnTo>
                    <a:pt x="142" y="49"/>
                  </a:lnTo>
                  <a:lnTo>
                    <a:pt x="134" y="56"/>
                  </a:lnTo>
                  <a:lnTo>
                    <a:pt x="122" y="56"/>
                  </a:lnTo>
                  <a:lnTo>
                    <a:pt x="107" y="50"/>
                  </a:lnTo>
                  <a:lnTo>
                    <a:pt x="91" y="41"/>
                  </a:lnTo>
                  <a:lnTo>
                    <a:pt x="72" y="30"/>
                  </a:lnTo>
                  <a:lnTo>
                    <a:pt x="55" y="20"/>
                  </a:lnTo>
                  <a:lnTo>
                    <a:pt x="38" y="13"/>
                  </a:lnTo>
                  <a:lnTo>
                    <a:pt x="23" y="10"/>
                  </a:lnTo>
                  <a:lnTo>
                    <a:pt x="20" y="12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6" y="26"/>
                  </a:lnTo>
                  <a:lnTo>
                    <a:pt x="16" y="29"/>
                  </a:lnTo>
                  <a:lnTo>
                    <a:pt x="17" y="34"/>
                  </a:lnTo>
                  <a:lnTo>
                    <a:pt x="36" y="47"/>
                  </a:lnTo>
                  <a:lnTo>
                    <a:pt x="51" y="60"/>
                  </a:lnTo>
                  <a:lnTo>
                    <a:pt x="59" y="75"/>
                  </a:lnTo>
                  <a:lnTo>
                    <a:pt x="63" y="92"/>
                  </a:lnTo>
                  <a:lnTo>
                    <a:pt x="61" y="108"/>
                  </a:lnTo>
                  <a:lnTo>
                    <a:pt x="54" y="125"/>
                  </a:lnTo>
                  <a:lnTo>
                    <a:pt x="41" y="141"/>
                  </a:lnTo>
                  <a:lnTo>
                    <a:pt x="25" y="157"/>
                  </a:lnTo>
                  <a:lnTo>
                    <a:pt x="25" y="166"/>
                  </a:lnTo>
                  <a:lnTo>
                    <a:pt x="28" y="176"/>
                  </a:lnTo>
                  <a:lnTo>
                    <a:pt x="33" y="185"/>
                  </a:lnTo>
                  <a:lnTo>
                    <a:pt x="40" y="194"/>
                  </a:lnTo>
                  <a:lnTo>
                    <a:pt x="48" y="203"/>
                  </a:lnTo>
                  <a:lnTo>
                    <a:pt x="58" y="213"/>
                  </a:lnTo>
                  <a:lnTo>
                    <a:pt x="69" y="221"/>
                  </a:lnTo>
                  <a:lnTo>
                    <a:pt x="81" y="230"/>
                  </a:lnTo>
                  <a:lnTo>
                    <a:pt x="0" y="2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49" name="Freeform 563"/>
            <p:cNvSpPr>
              <a:spLocks/>
            </p:cNvSpPr>
            <p:nvPr/>
          </p:nvSpPr>
          <p:spPr bwMode="auto">
            <a:xfrm>
              <a:off x="3759" y="2904"/>
              <a:ext cx="1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29" y="12"/>
                </a:cxn>
                <a:cxn ang="0">
                  <a:pos x="25" y="21"/>
                </a:cxn>
                <a:cxn ang="0">
                  <a:pos x="20" y="27"/>
                </a:cxn>
                <a:cxn ang="0">
                  <a:pos x="12" y="28"/>
                </a:cxn>
                <a:cxn ang="0">
                  <a:pos x="8" y="21"/>
                </a:cxn>
                <a:cxn ang="0">
                  <a:pos x="6" y="14"/>
                </a:cxn>
                <a:cxn ang="0">
                  <a:pos x="2" y="7"/>
                </a:cxn>
                <a:cxn ang="0">
                  <a:pos x="0" y="0"/>
                </a:cxn>
              </a:cxnLst>
              <a:rect l="0" t="0" r="r" b="b"/>
              <a:pathLst>
                <a:path w="30" h="28">
                  <a:moveTo>
                    <a:pt x="0" y="0"/>
                  </a:moveTo>
                  <a:lnTo>
                    <a:pt x="30" y="0"/>
                  </a:lnTo>
                  <a:lnTo>
                    <a:pt x="29" y="12"/>
                  </a:lnTo>
                  <a:lnTo>
                    <a:pt x="25" y="21"/>
                  </a:lnTo>
                  <a:lnTo>
                    <a:pt x="20" y="27"/>
                  </a:lnTo>
                  <a:lnTo>
                    <a:pt x="12" y="28"/>
                  </a:lnTo>
                  <a:lnTo>
                    <a:pt x="8" y="21"/>
                  </a:lnTo>
                  <a:lnTo>
                    <a:pt x="6" y="14"/>
                  </a:lnTo>
                  <a:lnTo>
                    <a:pt x="2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50" name="Freeform 564"/>
            <p:cNvSpPr>
              <a:spLocks/>
            </p:cNvSpPr>
            <p:nvPr/>
          </p:nvSpPr>
          <p:spPr bwMode="auto">
            <a:xfrm>
              <a:off x="3677" y="2789"/>
              <a:ext cx="115" cy="115"/>
            </a:xfrm>
            <a:custGeom>
              <a:avLst/>
              <a:gdLst/>
              <a:ahLst/>
              <a:cxnLst>
                <a:cxn ang="0">
                  <a:pos x="126" y="0"/>
                </a:cxn>
                <a:cxn ang="0">
                  <a:pos x="127" y="2"/>
                </a:cxn>
                <a:cxn ang="0">
                  <a:pos x="130" y="4"/>
                </a:cxn>
                <a:cxn ang="0">
                  <a:pos x="130" y="15"/>
                </a:cxn>
                <a:cxn ang="0">
                  <a:pos x="127" y="29"/>
                </a:cxn>
                <a:cxn ang="0">
                  <a:pos x="127" y="40"/>
                </a:cxn>
                <a:cxn ang="0">
                  <a:pos x="135" y="44"/>
                </a:cxn>
                <a:cxn ang="0">
                  <a:pos x="154" y="43"/>
                </a:cxn>
                <a:cxn ang="0">
                  <a:pos x="176" y="38"/>
                </a:cxn>
                <a:cxn ang="0">
                  <a:pos x="198" y="34"/>
                </a:cxn>
                <a:cxn ang="0">
                  <a:pos x="220" y="30"/>
                </a:cxn>
                <a:cxn ang="0">
                  <a:pos x="230" y="88"/>
                </a:cxn>
                <a:cxn ang="0">
                  <a:pos x="224" y="94"/>
                </a:cxn>
                <a:cxn ang="0">
                  <a:pos x="220" y="99"/>
                </a:cxn>
                <a:cxn ang="0">
                  <a:pos x="222" y="105"/>
                </a:cxn>
                <a:cxn ang="0">
                  <a:pos x="223" y="111"/>
                </a:cxn>
                <a:cxn ang="0">
                  <a:pos x="226" y="112"/>
                </a:cxn>
                <a:cxn ang="0">
                  <a:pos x="230" y="114"/>
                </a:cxn>
                <a:cxn ang="0">
                  <a:pos x="228" y="171"/>
                </a:cxn>
                <a:cxn ang="0">
                  <a:pos x="225" y="151"/>
                </a:cxn>
                <a:cxn ang="0">
                  <a:pos x="222" y="137"/>
                </a:cxn>
                <a:cxn ang="0">
                  <a:pos x="216" y="132"/>
                </a:cxn>
                <a:cxn ang="0">
                  <a:pos x="210" y="130"/>
                </a:cxn>
                <a:cxn ang="0">
                  <a:pos x="203" y="132"/>
                </a:cxn>
                <a:cxn ang="0">
                  <a:pos x="195" y="152"/>
                </a:cxn>
                <a:cxn ang="0">
                  <a:pos x="193" y="205"/>
                </a:cxn>
                <a:cxn ang="0">
                  <a:pos x="163" y="229"/>
                </a:cxn>
                <a:cxn ang="0">
                  <a:pos x="150" y="196"/>
                </a:cxn>
                <a:cxn ang="0">
                  <a:pos x="138" y="163"/>
                </a:cxn>
                <a:cxn ang="0">
                  <a:pos x="125" y="128"/>
                </a:cxn>
                <a:cxn ang="0">
                  <a:pos x="114" y="92"/>
                </a:cxn>
                <a:cxn ang="0">
                  <a:pos x="106" y="84"/>
                </a:cxn>
                <a:cxn ang="0">
                  <a:pos x="99" y="83"/>
                </a:cxn>
                <a:cxn ang="0">
                  <a:pos x="92" y="89"/>
                </a:cxn>
                <a:cxn ang="0">
                  <a:pos x="87" y="94"/>
                </a:cxn>
                <a:cxn ang="0">
                  <a:pos x="87" y="94"/>
                </a:cxn>
                <a:cxn ang="0">
                  <a:pos x="86" y="94"/>
                </a:cxn>
                <a:cxn ang="0">
                  <a:pos x="78" y="102"/>
                </a:cxn>
                <a:cxn ang="0">
                  <a:pos x="68" y="106"/>
                </a:cxn>
                <a:cxn ang="0">
                  <a:pos x="68" y="108"/>
                </a:cxn>
                <a:cxn ang="0">
                  <a:pos x="68" y="112"/>
                </a:cxn>
                <a:cxn ang="0">
                  <a:pos x="57" y="117"/>
                </a:cxn>
                <a:cxn ang="0">
                  <a:pos x="49" y="120"/>
                </a:cxn>
                <a:cxn ang="0">
                  <a:pos x="42" y="122"/>
                </a:cxn>
                <a:cxn ang="0">
                  <a:pos x="31" y="125"/>
                </a:cxn>
                <a:cxn ang="0">
                  <a:pos x="31" y="125"/>
                </a:cxn>
                <a:cxn ang="0">
                  <a:pos x="30" y="125"/>
                </a:cxn>
                <a:cxn ang="0">
                  <a:pos x="28" y="132"/>
                </a:cxn>
                <a:cxn ang="0">
                  <a:pos x="32" y="143"/>
                </a:cxn>
                <a:cxn ang="0">
                  <a:pos x="50" y="165"/>
                </a:cxn>
                <a:cxn ang="0">
                  <a:pos x="69" y="186"/>
                </a:cxn>
                <a:cxn ang="0">
                  <a:pos x="87" y="208"/>
                </a:cxn>
                <a:cxn ang="0">
                  <a:pos x="104" y="229"/>
                </a:cxn>
                <a:cxn ang="0">
                  <a:pos x="0" y="0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126" y="0"/>
                  </a:lnTo>
                  <a:lnTo>
                    <a:pt x="126" y="1"/>
                  </a:lnTo>
                  <a:lnTo>
                    <a:pt x="127" y="2"/>
                  </a:lnTo>
                  <a:lnTo>
                    <a:pt x="129" y="2"/>
                  </a:lnTo>
                  <a:lnTo>
                    <a:pt x="130" y="4"/>
                  </a:lnTo>
                  <a:lnTo>
                    <a:pt x="131" y="4"/>
                  </a:lnTo>
                  <a:lnTo>
                    <a:pt x="130" y="15"/>
                  </a:lnTo>
                  <a:lnTo>
                    <a:pt x="130" y="22"/>
                  </a:lnTo>
                  <a:lnTo>
                    <a:pt x="127" y="29"/>
                  </a:lnTo>
                  <a:lnTo>
                    <a:pt x="125" y="37"/>
                  </a:lnTo>
                  <a:lnTo>
                    <a:pt x="127" y="40"/>
                  </a:lnTo>
                  <a:lnTo>
                    <a:pt x="131" y="43"/>
                  </a:lnTo>
                  <a:lnTo>
                    <a:pt x="135" y="44"/>
                  </a:lnTo>
                  <a:lnTo>
                    <a:pt x="142" y="45"/>
                  </a:lnTo>
                  <a:lnTo>
                    <a:pt x="154" y="43"/>
                  </a:lnTo>
                  <a:lnTo>
                    <a:pt x="164" y="40"/>
                  </a:lnTo>
                  <a:lnTo>
                    <a:pt x="176" y="38"/>
                  </a:lnTo>
                  <a:lnTo>
                    <a:pt x="186" y="36"/>
                  </a:lnTo>
                  <a:lnTo>
                    <a:pt x="198" y="34"/>
                  </a:lnTo>
                  <a:lnTo>
                    <a:pt x="208" y="31"/>
                  </a:lnTo>
                  <a:lnTo>
                    <a:pt x="220" y="30"/>
                  </a:lnTo>
                  <a:lnTo>
                    <a:pt x="230" y="28"/>
                  </a:lnTo>
                  <a:lnTo>
                    <a:pt x="230" y="88"/>
                  </a:lnTo>
                  <a:lnTo>
                    <a:pt x="226" y="91"/>
                  </a:lnTo>
                  <a:lnTo>
                    <a:pt x="224" y="94"/>
                  </a:lnTo>
                  <a:lnTo>
                    <a:pt x="222" y="97"/>
                  </a:lnTo>
                  <a:lnTo>
                    <a:pt x="220" y="99"/>
                  </a:lnTo>
                  <a:lnTo>
                    <a:pt x="221" y="102"/>
                  </a:lnTo>
                  <a:lnTo>
                    <a:pt x="222" y="105"/>
                  </a:lnTo>
                  <a:lnTo>
                    <a:pt x="223" y="108"/>
                  </a:lnTo>
                  <a:lnTo>
                    <a:pt x="223" y="111"/>
                  </a:lnTo>
                  <a:lnTo>
                    <a:pt x="225" y="112"/>
                  </a:lnTo>
                  <a:lnTo>
                    <a:pt x="226" y="112"/>
                  </a:lnTo>
                  <a:lnTo>
                    <a:pt x="229" y="113"/>
                  </a:lnTo>
                  <a:lnTo>
                    <a:pt x="230" y="114"/>
                  </a:lnTo>
                  <a:lnTo>
                    <a:pt x="230" y="179"/>
                  </a:lnTo>
                  <a:lnTo>
                    <a:pt x="228" y="171"/>
                  </a:lnTo>
                  <a:lnTo>
                    <a:pt x="225" y="160"/>
                  </a:lnTo>
                  <a:lnTo>
                    <a:pt x="225" y="151"/>
                  </a:lnTo>
                  <a:lnTo>
                    <a:pt x="225" y="140"/>
                  </a:lnTo>
                  <a:lnTo>
                    <a:pt x="222" y="137"/>
                  </a:lnTo>
                  <a:lnTo>
                    <a:pt x="220" y="134"/>
                  </a:lnTo>
                  <a:lnTo>
                    <a:pt x="216" y="132"/>
                  </a:lnTo>
                  <a:lnTo>
                    <a:pt x="213" y="129"/>
                  </a:lnTo>
                  <a:lnTo>
                    <a:pt x="210" y="130"/>
                  </a:lnTo>
                  <a:lnTo>
                    <a:pt x="207" y="130"/>
                  </a:lnTo>
                  <a:lnTo>
                    <a:pt x="203" y="132"/>
                  </a:lnTo>
                  <a:lnTo>
                    <a:pt x="201" y="133"/>
                  </a:lnTo>
                  <a:lnTo>
                    <a:pt x="195" y="152"/>
                  </a:lnTo>
                  <a:lnTo>
                    <a:pt x="193" y="178"/>
                  </a:lnTo>
                  <a:lnTo>
                    <a:pt x="193" y="205"/>
                  </a:lnTo>
                  <a:lnTo>
                    <a:pt x="193" y="229"/>
                  </a:lnTo>
                  <a:lnTo>
                    <a:pt x="163" y="229"/>
                  </a:lnTo>
                  <a:lnTo>
                    <a:pt x="156" y="213"/>
                  </a:lnTo>
                  <a:lnTo>
                    <a:pt x="150" y="196"/>
                  </a:lnTo>
                  <a:lnTo>
                    <a:pt x="144" y="180"/>
                  </a:lnTo>
                  <a:lnTo>
                    <a:pt x="138" y="163"/>
                  </a:lnTo>
                  <a:lnTo>
                    <a:pt x="131" y="147"/>
                  </a:lnTo>
                  <a:lnTo>
                    <a:pt x="125" y="128"/>
                  </a:lnTo>
                  <a:lnTo>
                    <a:pt x="119" y="111"/>
                  </a:lnTo>
                  <a:lnTo>
                    <a:pt x="114" y="92"/>
                  </a:lnTo>
                  <a:lnTo>
                    <a:pt x="109" y="88"/>
                  </a:lnTo>
                  <a:lnTo>
                    <a:pt x="106" y="84"/>
                  </a:lnTo>
                  <a:lnTo>
                    <a:pt x="102" y="82"/>
                  </a:lnTo>
                  <a:lnTo>
                    <a:pt x="99" y="83"/>
                  </a:lnTo>
                  <a:lnTo>
                    <a:pt x="95" y="87"/>
                  </a:lnTo>
                  <a:lnTo>
                    <a:pt x="92" y="89"/>
                  </a:lnTo>
                  <a:lnTo>
                    <a:pt x="89" y="91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7" y="94"/>
                  </a:lnTo>
                  <a:lnTo>
                    <a:pt x="86" y="94"/>
                  </a:lnTo>
                  <a:lnTo>
                    <a:pt x="81" y="99"/>
                  </a:lnTo>
                  <a:lnTo>
                    <a:pt x="78" y="102"/>
                  </a:lnTo>
                  <a:lnTo>
                    <a:pt x="73" y="104"/>
                  </a:lnTo>
                  <a:lnTo>
                    <a:pt x="68" y="106"/>
                  </a:lnTo>
                  <a:lnTo>
                    <a:pt x="68" y="107"/>
                  </a:lnTo>
                  <a:lnTo>
                    <a:pt x="68" y="108"/>
                  </a:lnTo>
                  <a:lnTo>
                    <a:pt x="68" y="111"/>
                  </a:lnTo>
                  <a:lnTo>
                    <a:pt x="68" y="112"/>
                  </a:lnTo>
                  <a:lnTo>
                    <a:pt x="62" y="114"/>
                  </a:lnTo>
                  <a:lnTo>
                    <a:pt x="57" y="117"/>
                  </a:lnTo>
                  <a:lnTo>
                    <a:pt x="53" y="119"/>
                  </a:lnTo>
                  <a:lnTo>
                    <a:pt x="49" y="120"/>
                  </a:lnTo>
                  <a:lnTo>
                    <a:pt x="46" y="121"/>
                  </a:lnTo>
                  <a:lnTo>
                    <a:pt x="42" y="122"/>
                  </a:lnTo>
                  <a:lnTo>
                    <a:pt x="36" y="123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1" y="125"/>
                  </a:lnTo>
                  <a:lnTo>
                    <a:pt x="30" y="125"/>
                  </a:lnTo>
                  <a:lnTo>
                    <a:pt x="28" y="128"/>
                  </a:lnTo>
                  <a:lnTo>
                    <a:pt x="28" y="132"/>
                  </a:lnTo>
                  <a:lnTo>
                    <a:pt x="30" y="137"/>
                  </a:lnTo>
                  <a:lnTo>
                    <a:pt x="32" y="143"/>
                  </a:lnTo>
                  <a:lnTo>
                    <a:pt x="41" y="153"/>
                  </a:lnTo>
                  <a:lnTo>
                    <a:pt x="50" y="165"/>
                  </a:lnTo>
                  <a:lnTo>
                    <a:pt x="59" y="175"/>
                  </a:lnTo>
                  <a:lnTo>
                    <a:pt x="69" y="186"/>
                  </a:lnTo>
                  <a:lnTo>
                    <a:pt x="78" y="197"/>
                  </a:lnTo>
                  <a:lnTo>
                    <a:pt x="87" y="208"/>
                  </a:lnTo>
                  <a:lnTo>
                    <a:pt x="95" y="219"/>
                  </a:lnTo>
                  <a:lnTo>
                    <a:pt x="104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51" name="Freeform 565"/>
            <p:cNvSpPr>
              <a:spLocks/>
            </p:cNvSpPr>
            <p:nvPr/>
          </p:nvSpPr>
          <p:spPr bwMode="auto">
            <a:xfrm>
              <a:off x="3677" y="2674"/>
              <a:ext cx="115" cy="115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97" y="22"/>
                </a:cxn>
                <a:cxn ang="0">
                  <a:pos x="79" y="45"/>
                </a:cxn>
                <a:cxn ang="0">
                  <a:pos x="59" y="67"/>
                </a:cxn>
                <a:cxn ang="0">
                  <a:pos x="39" y="90"/>
                </a:cxn>
                <a:cxn ang="0">
                  <a:pos x="38" y="107"/>
                </a:cxn>
                <a:cxn ang="0">
                  <a:pos x="55" y="116"/>
                </a:cxn>
                <a:cxn ang="0">
                  <a:pos x="64" y="123"/>
                </a:cxn>
                <a:cxn ang="0">
                  <a:pos x="72" y="130"/>
                </a:cxn>
                <a:cxn ang="0">
                  <a:pos x="73" y="130"/>
                </a:cxn>
                <a:cxn ang="0">
                  <a:pos x="74" y="131"/>
                </a:cxn>
                <a:cxn ang="0">
                  <a:pos x="92" y="143"/>
                </a:cxn>
                <a:cxn ang="0">
                  <a:pos x="106" y="132"/>
                </a:cxn>
                <a:cxn ang="0">
                  <a:pos x="117" y="98"/>
                </a:cxn>
                <a:cxn ang="0">
                  <a:pos x="129" y="64"/>
                </a:cxn>
                <a:cxn ang="0">
                  <a:pos x="141" y="32"/>
                </a:cxn>
                <a:cxn ang="0">
                  <a:pos x="154" y="0"/>
                </a:cxn>
                <a:cxn ang="0">
                  <a:pos x="186" y="24"/>
                </a:cxn>
                <a:cxn ang="0">
                  <a:pos x="187" y="74"/>
                </a:cxn>
                <a:cxn ang="0">
                  <a:pos x="195" y="93"/>
                </a:cxn>
                <a:cxn ang="0">
                  <a:pos x="202" y="94"/>
                </a:cxn>
                <a:cxn ang="0">
                  <a:pos x="208" y="93"/>
                </a:cxn>
                <a:cxn ang="0">
                  <a:pos x="214" y="89"/>
                </a:cxn>
                <a:cxn ang="0">
                  <a:pos x="217" y="69"/>
                </a:cxn>
                <a:cxn ang="0">
                  <a:pos x="224" y="40"/>
                </a:cxn>
                <a:cxn ang="0">
                  <a:pos x="230" y="108"/>
                </a:cxn>
                <a:cxn ang="0">
                  <a:pos x="223" y="110"/>
                </a:cxn>
                <a:cxn ang="0">
                  <a:pos x="216" y="114"/>
                </a:cxn>
                <a:cxn ang="0">
                  <a:pos x="215" y="120"/>
                </a:cxn>
                <a:cxn ang="0">
                  <a:pos x="213" y="125"/>
                </a:cxn>
                <a:cxn ang="0">
                  <a:pos x="220" y="133"/>
                </a:cxn>
                <a:cxn ang="0">
                  <a:pos x="230" y="143"/>
                </a:cxn>
                <a:cxn ang="0">
                  <a:pos x="218" y="197"/>
                </a:cxn>
                <a:cxn ang="0">
                  <a:pos x="194" y="193"/>
                </a:cxn>
                <a:cxn ang="0">
                  <a:pos x="170" y="189"/>
                </a:cxn>
                <a:cxn ang="0">
                  <a:pos x="146" y="184"/>
                </a:cxn>
                <a:cxn ang="0">
                  <a:pos x="126" y="182"/>
                </a:cxn>
                <a:cxn ang="0">
                  <a:pos x="118" y="189"/>
                </a:cxn>
                <a:cxn ang="0">
                  <a:pos x="119" y="198"/>
                </a:cxn>
                <a:cxn ang="0">
                  <a:pos x="123" y="204"/>
                </a:cxn>
                <a:cxn ang="0">
                  <a:pos x="127" y="214"/>
                </a:cxn>
                <a:cxn ang="0">
                  <a:pos x="127" y="223"/>
                </a:cxn>
                <a:cxn ang="0">
                  <a:pos x="0" y="229"/>
                </a:cxn>
              </a:cxnLst>
              <a:rect l="0" t="0" r="r" b="b"/>
              <a:pathLst>
                <a:path w="230" h="229">
                  <a:moveTo>
                    <a:pt x="0" y="0"/>
                  </a:moveTo>
                  <a:lnTo>
                    <a:pt x="115" y="0"/>
                  </a:lnTo>
                  <a:lnTo>
                    <a:pt x="106" y="11"/>
                  </a:lnTo>
                  <a:lnTo>
                    <a:pt x="97" y="22"/>
                  </a:lnTo>
                  <a:lnTo>
                    <a:pt x="88" y="33"/>
                  </a:lnTo>
                  <a:lnTo>
                    <a:pt x="79" y="45"/>
                  </a:lnTo>
                  <a:lnTo>
                    <a:pt x="69" y="56"/>
                  </a:lnTo>
                  <a:lnTo>
                    <a:pt x="59" y="67"/>
                  </a:lnTo>
                  <a:lnTo>
                    <a:pt x="49" y="78"/>
                  </a:lnTo>
                  <a:lnTo>
                    <a:pt x="39" y="90"/>
                  </a:lnTo>
                  <a:lnTo>
                    <a:pt x="35" y="100"/>
                  </a:lnTo>
                  <a:lnTo>
                    <a:pt x="38" y="107"/>
                  </a:lnTo>
                  <a:lnTo>
                    <a:pt x="44" y="112"/>
                  </a:lnTo>
                  <a:lnTo>
                    <a:pt x="55" y="116"/>
                  </a:lnTo>
                  <a:lnTo>
                    <a:pt x="59" y="120"/>
                  </a:lnTo>
                  <a:lnTo>
                    <a:pt x="64" y="123"/>
                  </a:lnTo>
                  <a:lnTo>
                    <a:pt x="68" y="127"/>
                  </a:lnTo>
                  <a:lnTo>
                    <a:pt x="72" y="130"/>
                  </a:lnTo>
                  <a:lnTo>
                    <a:pt x="72" y="130"/>
                  </a:lnTo>
                  <a:lnTo>
                    <a:pt x="73" y="130"/>
                  </a:lnTo>
                  <a:lnTo>
                    <a:pt x="73" y="131"/>
                  </a:lnTo>
                  <a:lnTo>
                    <a:pt x="74" y="131"/>
                  </a:lnTo>
                  <a:lnTo>
                    <a:pt x="84" y="139"/>
                  </a:lnTo>
                  <a:lnTo>
                    <a:pt x="92" y="143"/>
                  </a:lnTo>
                  <a:lnTo>
                    <a:pt x="99" y="140"/>
                  </a:lnTo>
                  <a:lnTo>
                    <a:pt x="106" y="132"/>
                  </a:lnTo>
                  <a:lnTo>
                    <a:pt x="111" y="115"/>
                  </a:lnTo>
                  <a:lnTo>
                    <a:pt x="117" y="98"/>
                  </a:lnTo>
                  <a:lnTo>
                    <a:pt x="123" y="80"/>
                  </a:lnTo>
                  <a:lnTo>
                    <a:pt x="129" y="64"/>
                  </a:lnTo>
                  <a:lnTo>
                    <a:pt x="135" y="48"/>
                  </a:lnTo>
                  <a:lnTo>
                    <a:pt x="141" y="32"/>
                  </a:lnTo>
                  <a:lnTo>
                    <a:pt x="147" y="16"/>
                  </a:lnTo>
                  <a:lnTo>
                    <a:pt x="154" y="0"/>
                  </a:lnTo>
                  <a:lnTo>
                    <a:pt x="185" y="0"/>
                  </a:lnTo>
                  <a:lnTo>
                    <a:pt x="186" y="24"/>
                  </a:lnTo>
                  <a:lnTo>
                    <a:pt x="186" y="49"/>
                  </a:lnTo>
                  <a:lnTo>
                    <a:pt x="187" y="74"/>
                  </a:lnTo>
                  <a:lnTo>
                    <a:pt x="193" y="92"/>
                  </a:lnTo>
                  <a:lnTo>
                    <a:pt x="195" y="93"/>
                  </a:lnTo>
                  <a:lnTo>
                    <a:pt x="199" y="93"/>
                  </a:lnTo>
                  <a:lnTo>
                    <a:pt x="202" y="94"/>
                  </a:lnTo>
                  <a:lnTo>
                    <a:pt x="205" y="95"/>
                  </a:lnTo>
                  <a:lnTo>
                    <a:pt x="208" y="93"/>
                  </a:lnTo>
                  <a:lnTo>
                    <a:pt x="211" y="91"/>
                  </a:lnTo>
                  <a:lnTo>
                    <a:pt x="214" y="89"/>
                  </a:lnTo>
                  <a:lnTo>
                    <a:pt x="217" y="86"/>
                  </a:lnTo>
                  <a:lnTo>
                    <a:pt x="217" y="69"/>
                  </a:lnTo>
                  <a:lnTo>
                    <a:pt x="220" y="53"/>
                  </a:lnTo>
                  <a:lnTo>
                    <a:pt x="224" y="40"/>
                  </a:lnTo>
                  <a:lnTo>
                    <a:pt x="230" y="30"/>
                  </a:lnTo>
                  <a:lnTo>
                    <a:pt x="230" y="108"/>
                  </a:lnTo>
                  <a:lnTo>
                    <a:pt x="226" y="109"/>
                  </a:lnTo>
                  <a:lnTo>
                    <a:pt x="223" y="110"/>
                  </a:lnTo>
                  <a:lnTo>
                    <a:pt x="220" y="113"/>
                  </a:lnTo>
                  <a:lnTo>
                    <a:pt x="216" y="114"/>
                  </a:lnTo>
                  <a:lnTo>
                    <a:pt x="215" y="116"/>
                  </a:lnTo>
                  <a:lnTo>
                    <a:pt x="215" y="120"/>
                  </a:lnTo>
                  <a:lnTo>
                    <a:pt x="214" y="123"/>
                  </a:lnTo>
                  <a:lnTo>
                    <a:pt x="213" y="125"/>
                  </a:lnTo>
                  <a:lnTo>
                    <a:pt x="216" y="130"/>
                  </a:lnTo>
                  <a:lnTo>
                    <a:pt x="220" y="133"/>
                  </a:lnTo>
                  <a:lnTo>
                    <a:pt x="224" y="138"/>
                  </a:lnTo>
                  <a:lnTo>
                    <a:pt x="230" y="143"/>
                  </a:lnTo>
                  <a:lnTo>
                    <a:pt x="230" y="199"/>
                  </a:lnTo>
                  <a:lnTo>
                    <a:pt x="218" y="197"/>
                  </a:lnTo>
                  <a:lnTo>
                    <a:pt x="207" y="196"/>
                  </a:lnTo>
                  <a:lnTo>
                    <a:pt x="194" y="193"/>
                  </a:lnTo>
                  <a:lnTo>
                    <a:pt x="183" y="191"/>
                  </a:lnTo>
                  <a:lnTo>
                    <a:pt x="170" y="189"/>
                  </a:lnTo>
                  <a:lnTo>
                    <a:pt x="158" y="187"/>
                  </a:lnTo>
                  <a:lnTo>
                    <a:pt x="146" y="184"/>
                  </a:lnTo>
                  <a:lnTo>
                    <a:pt x="134" y="181"/>
                  </a:lnTo>
                  <a:lnTo>
                    <a:pt x="126" y="182"/>
                  </a:lnTo>
                  <a:lnTo>
                    <a:pt x="120" y="185"/>
                  </a:lnTo>
                  <a:lnTo>
                    <a:pt x="118" y="189"/>
                  </a:lnTo>
                  <a:lnTo>
                    <a:pt x="117" y="195"/>
                  </a:lnTo>
                  <a:lnTo>
                    <a:pt x="119" y="198"/>
                  </a:lnTo>
                  <a:lnTo>
                    <a:pt x="122" y="200"/>
                  </a:lnTo>
                  <a:lnTo>
                    <a:pt x="123" y="204"/>
                  </a:lnTo>
                  <a:lnTo>
                    <a:pt x="125" y="207"/>
                  </a:lnTo>
                  <a:lnTo>
                    <a:pt x="127" y="214"/>
                  </a:lnTo>
                  <a:lnTo>
                    <a:pt x="127" y="219"/>
                  </a:lnTo>
                  <a:lnTo>
                    <a:pt x="127" y="223"/>
                  </a:lnTo>
                  <a:lnTo>
                    <a:pt x="126" y="229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52" name="Freeform 566"/>
            <p:cNvSpPr>
              <a:spLocks/>
            </p:cNvSpPr>
            <p:nvPr/>
          </p:nvSpPr>
          <p:spPr bwMode="auto">
            <a:xfrm>
              <a:off x="3677" y="2559"/>
              <a:ext cx="75" cy="1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5" y="0"/>
                </a:cxn>
                <a:cxn ang="0">
                  <a:pos x="82" y="10"/>
                </a:cxn>
                <a:cxn ang="0">
                  <a:pos x="70" y="19"/>
                </a:cxn>
                <a:cxn ang="0">
                  <a:pos x="59" y="29"/>
                </a:cxn>
                <a:cxn ang="0">
                  <a:pos x="50" y="38"/>
                </a:cxn>
                <a:cxn ang="0">
                  <a:pos x="42" y="49"/>
                </a:cxn>
                <a:cxn ang="0">
                  <a:pos x="36" y="58"/>
                </a:cxn>
                <a:cxn ang="0">
                  <a:pos x="33" y="68"/>
                </a:cxn>
                <a:cxn ang="0">
                  <a:pos x="33" y="78"/>
                </a:cxn>
                <a:cxn ang="0">
                  <a:pos x="49" y="94"/>
                </a:cxn>
                <a:cxn ang="0">
                  <a:pos x="61" y="110"/>
                </a:cxn>
                <a:cxn ang="0">
                  <a:pos x="68" y="127"/>
                </a:cxn>
                <a:cxn ang="0">
                  <a:pos x="70" y="143"/>
                </a:cxn>
                <a:cxn ang="0">
                  <a:pos x="66" y="159"/>
                </a:cxn>
                <a:cxn ang="0">
                  <a:pos x="58" y="174"/>
                </a:cxn>
                <a:cxn ang="0">
                  <a:pos x="43" y="188"/>
                </a:cxn>
                <a:cxn ang="0">
                  <a:pos x="24" y="201"/>
                </a:cxn>
                <a:cxn ang="0">
                  <a:pos x="23" y="205"/>
                </a:cxn>
                <a:cxn ang="0">
                  <a:pos x="23" y="209"/>
                </a:cxn>
                <a:cxn ang="0">
                  <a:pos x="23" y="212"/>
                </a:cxn>
                <a:cxn ang="0">
                  <a:pos x="21" y="216"/>
                </a:cxn>
                <a:cxn ang="0">
                  <a:pos x="24" y="218"/>
                </a:cxn>
                <a:cxn ang="0">
                  <a:pos x="26" y="220"/>
                </a:cxn>
                <a:cxn ang="0">
                  <a:pos x="28" y="223"/>
                </a:cxn>
                <a:cxn ang="0">
                  <a:pos x="31" y="225"/>
                </a:cxn>
                <a:cxn ang="0">
                  <a:pos x="46" y="222"/>
                </a:cxn>
                <a:cxn ang="0">
                  <a:pos x="63" y="215"/>
                </a:cxn>
                <a:cxn ang="0">
                  <a:pos x="80" y="204"/>
                </a:cxn>
                <a:cxn ang="0">
                  <a:pos x="99" y="194"/>
                </a:cxn>
                <a:cxn ang="0">
                  <a:pos x="115" y="185"/>
                </a:cxn>
                <a:cxn ang="0">
                  <a:pos x="130" y="179"/>
                </a:cxn>
                <a:cxn ang="0">
                  <a:pos x="142" y="179"/>
                </a:cxn>
                <a:cxn ang="0">
                  <a:pos x="150" y="186"/>
                </a:cxn>
                <a:cxn ang="0">
                  <a:pos x="146" y="192"/>
                </a:cxn>
                <a:cxn ang="0">
                  <a:pos x="141" y="197"/>
                </a:cxn>
                <a:cxn ang="0">
                  <a:pos x="137" y="203"/>
                </a:cxn>
                <a:cxn ang="0">
                  <a:pos x="133" y="208"/>
                </a:cxn>
                <a:cxn ang="0">
                  <a:pos x="129" y="214"/>
                </a:cxn>
                <a:cxn ang="0">
                  <a:pos x="124" y="219"/>
                </a:cxn>
                <a:cxn ang="0">
                  <a:pos x="119" y="225"/>
                </a:cxn>
                <a:cxn ang="0">
                  <a:pos x="115" y="231"/>
                </a:cxn>
                <a:cxn ang="0">
                  <a:pos x="0" y="231"/>
                </a:cxn>
                <a:cxn ang="0">
                  <a:pos x="0" y="217"/>
                </a:cxn>
                <a:cxn ang="0">
                  <a:pos x="1" y="217"/>
                </a:cxn>
                <a:cxn ang="0">
                  <a:pos x="1" y="217"/>
                </a:cxn>
                <a:cxn ang="0">
                  <a:pos x="1" y="217"/>
                </a:cxn>
                <a:cxn ang="0">
                  <a:pos x="1" y="216"/>
                </a:cxn>
                <a:cxn ang="0">
                  <a:pos x="1" y="216"/>
                </a:cxn>
                <a:cxn ang="0">
                  <a:pos x="1" y="215"/>
                </a:cxn>
                <a:cxn ang="0">
                  <a:pos x="1" y="215"/>
                </a:cxn>
                <a:cxn ang="0">
                  <a:pos x="0" y="21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0" h="231">
                  <a:moveTo>
                    <a:pt x="0" y="0"/>
                  </a:moveTo>
                  <a:lnTo>
                    <a:pt x="95" y="0"/>
                  </a:lnTo>
                  <a:lnTo>
                    <a:pt x="82" y="10"/>
                  </a:lnTo>
                  <a:lnTo>
                    <a:pt x="70" y="19"/>
                  </a:lnTo>
                  <a:lnTo>
                    <a:pt x="59" y="29"/>
                  </a:lnTo>
                  <a:lnTo>
                    <a:pt x="50" y="38"/>
                  </a:lnTo>
                  <a:lnTo>
                    <a:pt x="42" y="49"/>
                  </a:lnTo>
                  <a:lnTo>
                    <a:pt x="36" y="58"/>
                  </a:lnTo>
                  <a:lnTo>
                    <a:pt x="33" y="68"/>
                  </a:lnTo>
                  <a:lnTo>
                    <a:pt x="33" y="78"/>
                  </a:lnTo>
                  <a:lnTo>
                    <a:pt x="49" y="94"/>
                  </a:lnTo>
                  <a:lnTo>
                    <a:pt x="61" y="110"/>
                  </a:lnTo>
                  <a:lnTo>
                    <a:pt x="68" y="127"/>
                  </a:lnTo>
                  <a:lnTo>
                    <a:pt x="70" y="143"/>
                  </a:lnTo>
                  <a:lnTo>
                    <a:pt x="66" y="159"/>
                  </a:lnTo>
                  <a:lnTo>
                    <a:pt x="58" y="174"/>
                  </a:lnTo>
                  <a:lnTo>
                    <a:pt x="43" y="188"/>
                  </a:lnTo>
                  <a:lnTo>
                    <a:pt x="24" y="201"/>
                  </a:lnTo>
                  <a:lnTo>
                    <a:pt x="23" y="205"/>
                  </a:lnTo>
                  <a:lnTo>
                    <a:pt x="23" y="209"/>
                  </a:lnTo>
                  <a:lnTo>
                    <a:pt x="23" y="212"/>
                  </a:lnTo>
                  <a:lnTo>
                    <a:pt x="21" y="216"/>
                  </a:lnTo>
                  <a:lnTo>
                    <a:pt x="24" y="218"/>
                  </a:lnTo>
                  <a:lnTo>
                    <a:pt x="26" y="220"/>
                  </a:lnTo>
                  <a:lnTo>
                    <a:pt x="28" y="223"/>
                  </a:lnTo>
                  <a:lnTo>
                    <a:pt x="31" y="225"/>
                  </a:lnTo>
                  <a:lnTo>
                    <a:pt x="46" y="222"/>
                  </a:lnTo>
                  <a:lnTo>
                    <a:pt x="63" y="215"/>
                  </a:lnTo>
                  <a:lnTo>
                    <a:pt x="80" y="204"/>
                  </a:lnTo>
                  <a:lnTo>
                    <a:pt x="99" y="194"/>
                  </a:lnTo>
                  <a:lnTo>
                    <a:pt x="115" y="185"/>
                  </a:lnTo>
                  <a:lnTo>
                    <a:pt x="130" y="179"/>
                  </a:lnTo>
                  <a:lnTo>
                    <a:pt x="142" y="179"/>
                  </a:lnTo>
                  <a:lnTo>
                    <a:pt x="150" y="186"/>
                  </a:lnTo>
                  <a:lnTo>
                    <a:pt x="146" y="192"/>
                  </a:lnTo>
                  <a:lnTo>
                    <a:pt x="141" y="197"/>
                  </a:lnTo>
                  <a:lnTo>
                    <a:pt x="137" y="203"/>
                  </a:lnTo>
                  <a:lnTo>
                    <a:pt x="133" y="208"/>
                  </a:lnTo>
                  <a:lnTo>
                    <a:pt x="129" y="214"/>
                  </a:lnTo>
                  <a:lnTo>
                    <a:pt x="124" y="219"/>
                  </a:lnTo>
                  <a:lnTo>
                    <a:pt x="119" y="225"/>
                  </a:lnTo>
                  <a:lnTo>
                    <a:pt x="115" y="231"/>
                  </a:lnTo>
                  <a:lnTo>
                    <a:pt x="0" y="231"/>
                  </a:lnTo>
                  <a:lnTo>
                    <a:pt x="0" y="217"/>
                  </a:lnTo>
                  <a:lnTo>
                    <a:pt x="1" y="217"/>
                  </a:lnTo>
                  <a:lnTo>
                    <a:pt x="1" y="217"/>
                  </a:lnTo>
                  <a:lnTo>
                    <a:pt x="1" y="217"/>
                  </a:lnTo>
                  <a:lnTo>
                    <a:pt x="1" y="216"/>
                  </a:lnTo>
                  <a:lnTo>
                    <a:pt x="1" y="216"/>
                  </a:lnTo>
                  <a:lnTo>
                    <a:pt x="1" y="215"/>
                  </a:lnTo>
                  <a:lnTo>
                    <a:pt x="1" y="215"/>
                  </a:lnTo>
                  <a:lnTo>
                    <a:pt x="0" y="2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53" name="Freeform 567"/>
            <p:cNvSpPr>
              <a:spLocks/>
            </p:cNvSpPr>
            <p:nvPr/>
          </p:nvSpPr>
          <p:spPr bwMode="auto">
            <a:xfrm>
              <a:off x="3754" y="2658"/>
              <a:ext cx="15" cy="16"/>
            </a:xfrm>
            <a:custGeom>
              <a:avLst/>
              <a:gdLst/>
              <a:ahLst/>
              <a:cxnLst>
                <a:cxn ang="0">
                  <a:pos x="31" y="32"/>
                </a:cxn>
                <a:cxn ang="0">
                  <a:pos x="0" y="32"/>
                </a:cxn>
                <a:cxn ang="0">
                  <a:pos x="2" y="24"/>
                </a:cxn>
                <a:cxn ang="0">
                  <a:pos x="6" y="16"/>
                </a:cxn>
                <a:cxn ang="0">
                  <a:pos x="9" y="8"/>
                </a:cxn>
                <a:cxn ang="0">
                  <a:pos x="13" y="0"/>
                </a:cxn>
                <a:cxn ang="0">
                  <a:pos x="21" y="2"/>
                </a:cxn>
                <a:cxn ang="0">
                  <a:pos x="26" y="9"/>
                </a:cxn>
                <a:cxn ang="0">
                  <a:pos x="30" y="18"/>
                </a:cxn>
                <a:cxn ang="0">
                  <a:pos x="31" y="32"/>
                </a:cxn>
              </a:cxnLst>
              <a:rect l="0" t="0" r="r" b="b"/>
              <a:pathLst>
                <a:path w="31" h="32">
                  <a:moveTo>
                    <a:pt x="31" y="32"/>
                  </a:moveTo>
                  <a:lnTo>
                    <a:pt x="0" y="32"/>
                  </a:lnTo>
                  <a:lnTo>
                    <a:pt x="2" y="24"/>
                  </a:lnTo>
                  <a:lnTo>
                    <a:pt x="6" y="16"/>
                  </a:lnTo>
                  <a:lnTo>
                    <a:pt x="9" y="8"/>
                  </a:lnTo>
                  <a:lnTo>
                    <a:pt x="13" y="0"/>
                  </a:lnTo>
                  <a:lnTo>
                    <a:pt x="21" y="2"/>
                  </a:lnTo>
                  <a:lnTo>
                    <a:pt x="26" y="9"/>
                  </a:lnTo>
                  <a:lnTo>
                    <a:pt x="30" y="18"/>
                  </a:lnTo>
                  <a:lnTo>
                    <a:pt x="31" y="32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54" name="Freeform 568"/>
            <p:cNvSpPr>
              <a:spLocks/>
            </p:cNvSpPr>
            <p:nvPr/>
          </p:nvSpPr>
          <p:spPr bwMode="auto">
            <a:xfrm>
              <a:off x="3677" y="2444"/>
              <a:ext cx="115" cy="11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7" y="0"/>
                </a:cxn>
                <a:cxn ang="0">
                  <a:pos x="64" y="7"/>
                </a:cxn>
                <a:cxn ang="0">
                  <a:pos x="71" y="14"/>
                </a:cxn>
                <a:cxn ang="0">
                  <a:pos x="78" y="21"/>
                </a:cxn>
                <a:cxn ang="0">
                  <a:pos x="85" y="26"/>
                </a:cxn>
                <a:cxn ang="0">
                  <a:pos x="92" y="32"/>
                </a:cxn>
                <a:cxn ang="0">
                  <a:pos x="96" y="36"/>
                </a:cxn>
                <a:cxn ang="0">
                  <a:pos x="101" y="40"/>
                </a:cxn>
                <a:cxn ang="0">
                  <a:pos x="104" y="42"/>
                </a:cxn>
                <a:cxn ang="0">
                  <a:pos x="104" y="47"/>
                </a:cxn>
                <a:cxn ang="0">
                  <a:pos x="103" y="52"/>
                </a:cxn>
                <a:cxn ang="0">
                  <a:pos x="101" y="56"/>
                </a:cxn>
                <a:cxn ang="0">
                  <a:pos x="95" y="66"/>
                </a:cxn>
                <a:cxn ang="0">
                  <a:pos x="94" y="66"/>
                </a:cxn>
                <a:cxn ang="0">
                  <a:pos x="93" y="66"/>
                </a:cxn>
                <a:cxn ang="0">
                  <a:pos x="91" y="66"/>
                </a:cxn>
                <a:cxn ang="0">
                  <a:pos x="89" y="66"/>
                </a:cxn>
                <a:cxn ang="0">
                  <a:pos x="88" y="69"/>
                </a:cxn>
                <a:cxn ang="0">
                  <a:pos x="87" y="71"/>
                </a:cxn>
                <a:cxn ang="0">
                  <a:pos x="82" y="78"/>
                </a:cxn>
                <a:cxn ang="0">
                  <a:pos x="74" y="89"/>
                </a:cxn>
                <a:cxn ang="0">
                  <a:pos x="73" y="89"/>
                </a:cxn>
                <a:cxn ang="0">
                  <a:pos x="72" y="89"/>
                </a:cxn>
                <a:cxn ang="0">
                  <a:pos x="71" y="89"/>
                </a:cxn>
                <a:cxn ang="0">
                  <a:pos x="70" y="89"/>
                </a:cxn>
                <a:cxn ang="0">
                  <a:pos x="66" y="94"/>
                </a:cxn>
                <a:cxn ang="0">
                  <a:pos x="62" y="99"/>
                </a:cxn>
                <a:cxn ang="0">
                  <a:pos x="56" y="105"/>
                </a:cxn>
                <a:cxn ang="0">
                  <a:pos x="51" y="110"/>
                </a:cxn>
                <a:cxn ang="0">
                  <a:pos x="48" y="117"/>
                </a:cxn>
                <a:cxn ang="0">
                  <a:pos x="46" y="123"/>
                </a:cxn>
                <a:cxn ang="0">
                  <a:pos x="47" y="130"/>
                </a:cxn>
                <a:cxn ang="0">
                  <a:pos x="51" y="137"/>
                </a:cxn>
                <a:cxn ang="0">
                  <a:pos x="88" y="129"/>
                </a:cxn>
                <a:cxn ang="0">
                  <a:pos x="118" y="122"/>
                </a:cxn>
                <a:cxn ang="0">
                  <a:pos x="145" y="116"/>
                </a:cxn>
                <a:cxn ang="0">
                  <a:pos x="165" y="112"/>
                </a:cxn>
                <a:cxn ang="0">
                  <a:pos x="184" y="107"/>
                </a:cxn>
                <a:cxn ang="0">
                  <a:pos x="200" y="104"/>
                </a:cxn>
                <a:cxn ang="0">
                  <a:pos x="215" y="101"/>
                </a:cxn>
                <a:cxn ang="0">
                  <a:pos x="230" y="98"/>
                </a:cxn>
                <a:cxn ang="0">
                  <a:pos x="230" y="143"/>
                </a:cxn>
                <a:cxn ang="0">
                  <a:pos x="223" y="147"/>
                </a:cxn>
                <a:cxn ang="0">
                  <a:pos x="216" y="152"/>
                </a:cxn>
                <a:cxn ang="0">
                  <a:pos x="208" y="158"/>
                </a:cxn>
                <a:cxn ang="0">
                  <a:pos x="199" y="165"/>
                </a:cxn>
                <a:cxn ang="0">
                  <a:pos x="199" y="166"/>
                </a:cxn>
                <a:cxn ang="0">
                  <a:pos x="199" y="167"/>
                </a:cxn>
                <a:cxn ang="0">
                  <a:pos x="199" y="168"/>
                </a:cxn>
                <a:cxn ang="0">
                  <a:pos x="199" y="169"/>
                </a:cxn>
                <a:cxn ang="0">
                  <a:pos x="190" y="175"/>
                </a:cxn>
                <a:cxn ang="0">
                  <a:pos x="178" y="181"/>
                </a:cxn>
                <a:cxn ang="0">
                  <a:pos x="167" y="188"/>
                </a:cxn>
                <a:cxn ang="0">
                  <a:pos x="153" y="196"/>
                </a:cxn>
                <a:cxn ang="0">
                  <a:pos x="139" y="204"/>
                </a:cxn>
                <a:cxn ang="0">
                  <a:pos x="124" y="212"/>
                </a:cxn>
                <a:cxn ang="0">
                  <a:pos x="109" y="221"/>
                </a:cxn>
                <a:cxn ang="0">
                  <a:pos x="95" y="230"/>
                </a:cxn>
                <a:cxn ang="0">
                  <a:pos x="0" y="230"/>
                </a:cxn>
                <a:cxn ang="0">
                  <a:pos x="0" y="0"/>
                </a:cxn>
              </a:cxnLst>
              <a:rect l="0" t="0" r="r" b="b"/>
              <a:pathLst>
                <a:path w="230" h="230">
                  <a:moveTo>
                    <a:pt x="0" y="0"/>
                  </a:moveTo>
                  <a:lnTo>
                    <a:pt x="57" y="0"/>
                  </a:lnTo>
                  <a:lnTo>
                    <a:pt x="64" y="7"/>
                  </a:lnTo>
                  <a:lnTo>
                    <a:pt x="71" y="14"/>
                  </a:lnTo>
                  <a:lnTo>
                    <a:pt x="78" y="21"/>
                  </a:lnTo>
                  <a:lnTo>
                    <a:pt x="85" y="26"/>
                  </a:lnTo>
                  <a:lnTo>
                    <a:pt x="92" y="32"/>
                  </a:lnTo>
                  <a:lnTo>
                    <a:pt x="96" y="36"/>
                  </a:lnTo>
                  <a:lnTo>
                    <a:pt x="101" y="40"/>
                  </a:lnTo>
                  <a:lnTo>
                    <a:pt x="104" y="42"/>
                  </a:lnTo>
                  <a:lnTo>
                    <a:pt x="104" y="47"/>
                  </a:lnTo>
                  <a:lnTo>
                    <a:pt x="103" y="52"/>
                  </a:lnTo>
                  <a:lnTo>
                    <a:pt x="101" y="56"/>
                  </a:lnTo>
                  <a:lnTo>
                    <a:pt x="95" y="66"/>
                  </a:lnTo>
                  <a:lnTo>
                    <a:pt x="94" y="66"/>
                  </a:lnTo>
                  <a:lnTo>
                    <a:pt x="93" y="66"/>
                  </a:lnTo>
                  <a:lnTo>
                    <a:pt x="91" y="66"/>
                  </a:lnTo>
                  <a:lnTo>
                    <a:pt x="89" y="66"/>
                  </a:lnTo>
                  <a:lnTo>
                    <a:pt x="88" y="69"/>
                  </a:lnTo>
                  <a:lnTo>
                    <a:pt x="87" y="71"/>
                  </a:lnTo>
                  <a:lnTo>
                    <a:pt x="82" y="78"/>
                  </a:lnTo>
                  <a:lnTo>
                    <a:pt x="74" y="89"/>
                  </a:lnTo>
                  <a:lnTo>
                    <a:pt x="73" y="89"/>
                  </a:lnTo>
                  <a:lnTo>
                    <a:pt x="72" y="89"/>
                  </a:lnTo>
                  <a:lnTo>
                    <a:pt x="71" y="89"/>
                  </a:lnTo>
                  <a:lnTo>
                    <a:pt x="70" y="89"/>
                  </a:lnTo>
                  <a:lnTo>
                    <a:pt x="66" y="94"/>
                  </a:lnTo>
                  <a:lnTo>
                    <a:pt x="62" y="99"/>
                  </a:lnTo>
                  <a:lnTo>
                    <a:pt x="56" y="105"/>
                  </a:lnTo>
                  <a:lnTo>
                    <a:pt x="51" y="110"/>
                  </a:lnTo>
                  <a:lnTo>
                    <a:pt x="48" y="117"/>
                  </a:lnTo>
                  <a:lnTo>
                    <a:pt x="46" y="123"/>
                  </a:lnTo>
                  <a:lnTo>
                    <a:pt x="47" y="130"/>
                  </a:lnTo>
                  <a:lnTo>
                    <a:pt x="51" y="137"/>
                  </a:lnTo>
                  <a:lnTo>
                    <a:pt x="88" y="129"/>
                  </a:lnTo>
                  <a:lnTo>
                    <a:pt x="118" y="122"/>
                  </a:lnTo>
                  <a:lnTo>
                    <a:pt x="145" y="116"/>
                  </a:lnTo>
                  <a:lnTo>
                    <a:pt x="165" y="112"/>
                  </a:lnTo>
                  <a:lnTo>
                    <a:pt x="184" y="107"/>
                  </a:lnTo>
                  <a:lnTo>
                    <a:pt x="200" y="104"/>
                  </a:lnTo>
                  <a:lnTo>
                    <a:pt x="215" y="101"/>
                  </a:lnTo>
                  <a:lnTo>
                    <a:pt x="230" y="98"/>
                  </a:lnTo>
                  <a:lnTo>
                    <a:pt x="230" y="143"/>
                  </a:lnTo>
                  <a:lnTo>
                    <a:pt x="223" y="147"/>
                  </a:lnTo>
                  <a:lnTo>
                    <a:pt x="216" y="152"/>
                  </a:lnTo>
                  <a:lnTo>
                    <a:pt x="208" y="158"/>
                  </a:lnTo>
                  <a:lnTo>
                    <a:pt x="199" y="165"/>
                  </a:lnTo>
                  <a:lnTo>
                    <a:pt x="199" y="166"/>
                  </a:lnTo>
                  <a:lnTo>
                    <a:pt x="199" y="167"/>
                  </a:lnTo>
                  <a:lnTo>
                    <a:pt x="199" y="168"/>
                  </a:lnTo>
                  <a:lnTo>
                    <a:pt x="199" y="169"/>
                  </a:lnTo>
                  <a:lnTo>
                    <a:pt x="190" y="175"/>
                  </a:lnTo>
                  <a:lnTo>
                    <a:pt x="178" y="181"/>
                  </a:lnTo>
                  <a:lnTo>
                    <a:pt x="167" y="188"/>
                  </a:lnTo>
                  <a:lnTo>
                    <a:pt x="153" y="196"/>
                  </a:lnTo>
                  <a:lnTo>
                    <a:pt x="139" y="204"/>
                  </a:lnTo>
                  <a:lnTo>
                    <a:pt x="124" y="212"/>
                  </a:lnTo>
                  <a:lnTo>
                    <a:pt x="109" y="221"/>
                  </a:lnTo>
                  <a:lnTo>
                    <a:pt x="95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55" name="Freeform 569"/>
            <p:cNvSpPr>
              <a:spLocks/>
            </p:cNvSpPr>
            <p:nvPr/>
          </p:nvSpPr>
          <p:spPr bwMode="auto">
            <a:xfrm>
              <a:off x="3677" y="2329"/>
              <a:ext cx="96" cy="11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34" y="26"/>
                </a:cxn>
                <a:cxn ang="0">
                  <a:pos x="32" y="49"/>
                </a:cxn>
                <a:cxn ang="0">
                  <a:pos x="66" y="44"/>
                </a:cxn>
                <a:cxn ang="0">
                  <a:pos x="101" y="29"/>
                </a:cxn>
                <a:cxn ang="0">
                  <a:pos x="134" y="13"/>
                </a:cxn>
                <a:cxn ang="0">
                  <a:pos x="167" y="0"/>
                </a:cxn>
                <a:cxn ang="0">
                  <a:pos x="190" y="6"/>
                </a:cxn>
                <a:cxn ang="0">
                  <a:pos x="182" y="19"/>
                </a:cxn>
                <a:cxn ang="0">
                  <a:pos x="172" y="32"/>
                </a:cxn>
                <a:cxn ang="0">
                  <a:pos x="161" y="44"/>
                </a:cxn>
                <a:cxn ang="0">
                  <a:pos x="155" y="51"/>
                </a:cxn>
                <a:cxn ang="0">
                  <a:pos x="153" y="51"/>
                </a:cxn>
                <a:cxn ang="0">
                  <a:pos x="148" y="57"/>
                </a:cxn>
                <a:cxn ang="0">
                  <a:pos x="135" y="72"/>
                </a:cxn>
                <a:cxn ang="0">
                  <a:pos x="119" y="87"/>
                </a:cxn>
                <a:cxn ang="0">
                  <a:pos x="108" y="101"/>
                </a:cxn>
                <a:cxn ang="0">
                  <a:pos x="104" y="107"/>
                </a:cxn>
                <a:cxn ang="0">
                  <a:pos x="101" y="107"/>
                </a:cxn>
                <a:cxn ang="0">
                  <a:pos x="100" y="108"/>
                </a:cxn>
                <a:cxn ang="0">
                  <a:pos x="100" y="111"/>
                </a:cxn>
                <a:cxn ang="0">
                  <a:pos x="95" y="115"/>
                </a:cxn>
                <a:cxn ang="0">
                  <a:pos x="82" y="126"/>
                </a:cxn>
                <a:cxn ang="0">
                  <a:pos x="68" y="141"/>
                </a:cxn>
                <a:cxn ang="0">
                  <a:pos x="54" y="155"/>
                </a:cxn>
                <a:cxn ang="0">
                  <a:pos x="47" y="162"/>
                </a:cxn>
                <a:cxn ang="0">
                  <a:pos x="47" y="164"/>
                </a:cxn>
                <a:cxn ang="0">
                  <a:pos x="38" y="170"/>
                </a:cxn>
                <a:cxn ang="0">
                  <a:pos x="31" y="185"/>
                </a:cxn>
                <a:cxn ang="0">
                  <a:pos x="36" y="202"/>
                </a:cxn>
                <a:cxn ang="0">
                  <a:pos x="49" y="221"/>
                </a:cxn>
                <a:cxn ang="0">
                  <a:pos x="0" y="230"/>
                </a:cxn>
              </a:cxnLst>
              <a:rect l="0" t="0" r="r" b="b"/>
              <a:pathLst>
                <a:path w="192" h="230">
                  <a:moveTo>
                    <a:pt x="0" y="0"/>
                  </a:moveTo>
                  <a:lnTo>
                    <a:pt x="41" y="0"/>
                  </a:lnTo>
                  <a:lnTo>
                    <a:pt x="38" y="13"/>
                  </a:lnTo>
                  <a:lnTo>
                    <a:pt x="34" y="26"/>
                  </a:lnTo>
                  <a:lnTo>
                    <a:pt x="32" y="39"/>
                  </a:lnTo>
                  <a:lnTo>
                    <a:pt x="32" y="49"/>
                  </a:lnTo>
                  <a:lnTo>
                    <a:pt x="49" y="48"/>
                  </a:lnTo>
                  <a:lnTo>
                    <a:pt x="66" y="44"/>
                  </a:lnTo>
                  <a:lnTo>
                    <a:pt x="84" y="37"/>
                  </a:lnTo>
                  <a:lnTo>
                    <a:pt x="101" y="29"/>
                  </a:lnTo>
                  <a:lnTo>
                    <a:pt x="118" y="21"/>
                  </a:lnTo>
                  <a:lnTo>
                    <a:pt x="134" y="13"/>
                  </a:lnTo>
                  <a:lnTo>
                    <a:pt x="152" y="5"/>
                  </a:lnTo>
                  <a:lnTo>
                    <a:pt x="167" y="0"/>
                  </a:lnTo>
                  <a:lnTo>
                    <a:pt x="192" y="0"/>
                  </a:lnTo>
                  <a:lnTo>
                    <a:pt x="190" y="6"/>
                  </a:lnTo>
                  <a:lnTo>
                    <a:pt x="186" y="13"/>
                  </a:lnTo>
                  <a:lnTo>
                    <a:pt x="182" y="19"/>
                  </a:lnTo>
                  <a:lnTo>
                    <a:pt x="177" y="26"/>
                  </a:lnTo>
                  <a:lnTo>
                    <a:pt x="172" y="32"/>
                  </a:lnTo>
                  <a:lnTo>
                    <a:pt x="167" y="39"/>
                  </a:lnTo>
                  <a:lnTo>
                    <a:pt x="161" y="44"/>
                  </a:lnTo>
                  <a:lnTo>
                    <a:pt x="156" y="51"/>
                  </a:lnTo>
                  <a:lnTo>
                    <a:pt x="155" y="51"/>
                  </a:lnTo>
                  <a:lnTo>
                    <a:pt x="154" y="51"/>
                  </a:lnTo>
                  <a:lnTo>
                    <a:pt x="153" y="51"/>
                  </a:lnTo>
                  <a:lnTo>
                    <a:pt x="152" y="51"/>
                  </a:lnTo>
                  <a:lnTo>
                    <a:pt x="148" y="57"/>
                  </a:lnTo>
                  <a:lnTo>
                    <a:pt x="142" y="64"/>
                  </a:lnTo>
                  <a:lnTo>
                    <a:pt x="135" y="72"/>
                  </a:lnTo>
                  <a:lnTo>
                    <a:pt x="127" y="79"/>
                  </a:lnTo>
                  <a:lnTo>
                    <a:pt x="119" y="87"/>
                  </a:lnTo>
                  <a:lnTo>
                    <a:pt x="112" y="94"/>
                  </a:lnTo>
                  <a:lnTo>
                    <a:pt x="108" y="101"/>
                  </a:lnTo>
                  <a:lnTo>
                    <a:pt x="106" y="107"/>
                  </a:lnTo>
                  <a:lnTo>
                    <a:pt x="104" y="107"/>
                  </a:lnTo>
                  <a:lnTo>
                    <a:pt x="103" y="107"/>
                  </a:lnTo>
                  <a:lnTo>
                    <a:pt x="101" y="107"/>
                  </a:lnTo>
                  <a:lnTo>
                    <a:pt x="100" y="107"/>
                  </a:lnTo>
                  <a:lnTo>
                    <a:pt x="100" y="108"/>
                  </a:lnTo>
                  <a:lnTo>
                    <a:pt x="100" y="109"/>
                  </a:lnTo>
                  <a:lnTo>
                    <a:pt x="100" y="111"/>
                  </a:lnTo>
                  <a:lnTo>
                    <a:pt x="100" y="112"/>
                  </a:lnTo>
                  <a:lnTo>
                    <a:pt x="95" y="115"/>
                  </a:lnTo>
                  <a:lnTo>
                    <a:pt x="89" y="119"/>
                  </a:lnTo>
                  <a:lnTo>
                    <a:pt x="82" y="126"/>
                  </a:lnTo>
                  <a:lnTo>
                    <a:pt x="76" y="133"/>
                  </a:lnTo>
                  <a:lnTo>
                    <a:pt x="68" y="141"/>
                  </a:lnTo>
                  <a:lnTo>
                    <a:pt x="61" y="148"/>
                  </a:lnTo>
                  <a:lnTo>
                    <a:pt x="54" y="155"/>
                  </a:lnTo>
                  <a:lnTo>
                    <a:pt x="47" y="161"/>
                  </a:lnTo>
                  <a:lnTo>
                    <a:pt x="47" y="162"/>
                  </a:lnTo>
                  <a:lnTo>
                    <a:pt x="47" y="163"/>
                  </a:lnTo>
                  <a:lnTo>
                    <a:pt x="47" y="164"/>
                  </a:lnTo>
                  <a:lnTo>
                    <a:pt x="47" y="165"/>
                  </a:lnTo>
                  <a:lnTo>
                    <a:pt x="38" y="170"/>
                  </a:lnTo>
                  <a:lnTo>
                    <a:pt x="33" y="177"/>
                  </a:lnTo>
                  <a:lnTo>
                    <a:pt x="31" y="185"/>
                  </a:lnTo>
                  <a:lnTo>
                    <a:pt x="32" y="193"/>
                  </a:lnTo>
                  <a:lnTo>
                    <a:pt x="36" y="202"/>
                  </a:lnTo>
                  <a:lnTo>
                    <a:pt x="42" y="211"/>
                  </a:lnTo>
                  <a:lnTo>
                    <a:pt x="49" y="221"/>
                  </a:lnTo>
                  <a:lnTo>
                    <a:pt x="57" y="230"/>
                  </a:lnTo>
                  <a:lnTo>
                    <a:pt x="0" y="2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56" name="Freeform 570"/>
            <p:cNvSpPr>
              <a:spLocks/>
            </p:cNvSpPr>
            <p:nvPr/>
          </p:nvSpPr>
          <p:spPr bwMode="auto">
            <a:xfrm>
              <a:off x="3760" y="2328"/>
              <a:ext cx="14" cy="1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0" y="3"/>
                </a:cxn>
                <a:cxn ang="0">
                  <a:pos x="6" y="1"/>
                </a:cxn>
                <a:cxn ang="0">
                  <a:pos x="13" y="0"/>
                </a:cxn>
                <a:cxn ang="0">
                  <a:pos x="20" y="0"/>
                </a:cxn>
                <a:cxn ang="0">
                  <a:pos x="26" y="0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25" y="3"/>
                </a:cxn>
              </a:cxnLst>
              <a:rect l="0" t="0" r="r" b="b"/>
              <a:pathLst>
                <a:path w="26" h="3">
                  <a:moveTo>
                    <a:pt x="25" y="3"/>
                  </a:moveTo>
                  <a:lnTo>
                    <a:pt x="0" y="3"/>
                  </a:lnTo>
                  <a:lnTo>
                    <a:pt x="6" y="1"/>
                  </a:lnTo>
                  <a:lnTo>
                    <a:pt x="13" y="0"/>
                  </a:lnTo>
                  <a:lnTo>
                    <a:pt x="20" y="0"/>
                  </a:lnTo>
                  <a:lnTo>
                    <a:pt x="26" y="0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5" y="2"/>
                  </a:lnTo>
                  <a:lnTo>
                    <a:pt x="25" y="3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57" name="Freeform 571"/>
            <p:cNvSpPr>
              <a:spLocks/>
            </p:cNvSpPr>
            <p:nvPr/>
          </p:nvSpPr>
          <p:spPr bwMode="auto">
            <a:xfrm>
              <a:off x="3677" y="2304"/>
              <a:ext cx="22" cy="25"/>
            </a:xfrm>
            <a:custGeom>
              <a:avLst/>
              <a:gdLst/>
              <a:ahLst/>
              <a:cxnLst>
                <a:cxn ang="0">
                  <a:pos x="41" y="50"/>
                </a:cxn>
                <a:cxn ang="0">
                  <a:pos x="0" y="50"/>
                </a:cxn>
                <a:cxn ang="0">
                  <a:pos x="0" y="2"/>
                </a:cxn>
                <a:cxn ang="0">
                  <a:pos x="2" y="1"/>
                </a:cxn>
                <a:cxn ang="0">
                  <a:pos x="5" y="1"/>
                </a:cxn>
                <a:cxn ang="0">
                  <a:pos x="8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1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24" y="3"/>
                </a:cxn>
                <a:cxn ang="0">
                  <a:pos x="33" y="7"/>
                </a:cxn>
                <a:cxn ang="0">
                  <a:pos x="39" y="12"/>
                </a:cxn>
                <a:cxn ang="0">
                  <a:pos x="42" y="18"/>
                </a:cxn>
                <a:cxn ang="0">
                  <a:pos x="44" y="26"/>
                </a:cxn>
                <a:cxn ang="0">
                  <a:pos x="44" y="33"/>
                </a:cxn>
                <a:cxn ang="0">
                  <a:pos x="43" y="42"/>
                </a:cxn>
                <a:cxn ang="0">
                  <a:pos x="41" y="50"/>
                </a:cxn>
              </a:cxnLst>
              <a:rect l="0" t="0" r="r" b="b"/>
              <a:pathLst>
                <a:path w="44" h="50">
                  <a:moveTo>
                    <a:pt x="41" y="50"/>
                  </a:moveTo>
                  <a:lnTo>
                    <a:pt x="0" y="50"/>
                  </a:lnTo>
                  <a:lnTo>
                    <a:pt x="0" y="2"/>
                  </a:lnTo>
                  <a:lnTo>
                    <a:pt x="2" y="1"/>
                  </a:lnTo>
                  <a:lnTo>
                    <a:pt x="5" y="1"/>
                  </a:lnTo>
                  <a:lnTo>
                    <a:pt x="8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24" y="3"/>
                  </a:lnTo>
                  <a:lnTo>
                    <a:pt x="33" y="7"/>
                  </a:lnTo>
                  <a:lnTo>
                    <a:pt x="39" y="12"/>
                  </a:lnTo>
                  <a:lnTo>
                    <a:pt x="42" y="18"/>
                  </a:lnTo>
                  <a:lnTo>
                    <a:pt x="44" y="26"/>
                  </a:lnTo>
                  <a:lnTo>
                    <a:pt x="44" y="33"/>
                  </a:lnTo>
                  <a:lnTo>
                    <a:pt x="43" y="42"/>
                  </a:lnTo>
                  <a:lnTo>
                    <a:pt x="41" y="5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58" name="Freeform 572"/>
            <p:cNvSpPr>
              <a:spLocks/>
            </p:cNvSpPr>
            <p:nvPr/>
          </p:nvSpPr>
          <p:spPr bwMode="auto">
            <a:xfrm>
              <a:off x="3587" y="3248"/>
              <a:ext cx="20" cy="4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9" y="0"/>
                </a:cxn>
                <a:cxn ang="0">
                  <a:pos x="34" y="1"/>
                </a:cxn>
                <a:cxn ang="0">
                  <a:pos x="29" y="3"/>
                </a:cxn>
                <a:cxn ang="0">
                  <a:pos x="24" y="4"/>
                </a:cxn>
                <a:cxn ang="0">
                  <a:pos x="20" y="5"/>
                </a:cxn>
                <a:cxn ang="0">
                  <a:pos x="14" y="7"/>
                </a:cxn>
                <a:cxn ang="0">
                  <a:pos x="9" y="7"/>
                </a:cxn>
                <a:cxn ang="0">
                  <a:pos x="5" y="7"/>
                </a:cxn>
                <a:cxn ang="0">
                  <a:pos x="0" y="7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39" h="7">
                  <a:moveTo>
                    <a:pt x="2" y="0"/>
                  </a:moveTo>
                  <a:lnTo>
                    <a:pt x="39" y="0"/>
                  </a:lnTo>
                  <a:lnTo>
                    <a:pt x="34" y="1"/>
                  </a:lnTo>
                  <a:lnTo>
                    <a:pt x="29" y="3"/>
                  </a:lnTo>
                  <a:lnTo>
                    <a:pt x="24" y="4"/>
                  </a:lnTo>
                  <a:lnTo>
                    <a:pt x="20" y="5"/>
                  </a:lnTo>
                  <a:lnTo>
                    <a:pt x="14" y="7"/>
                  </a:lnTo>
                  <a:lnTo>
                    <a:pt x="9" y="7"/>
                  </a:lnTo>
                  <a:lnTo>
                    <a:pt x="5" y="7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59" name="Freeform 573"/>
            <p:cNvSpPr>
              <a:spLocks/>
            </p:cNvSpPr>
            <p:nvPr/>
          </p:nvSpPr>
          <p:spPr bwMode="auto">
            <a:xfrm>
              <a:off x="3661" y="3248"/>
              <a:ext cx="16" cy="27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2" y="0"/>
                </a:cxn>
                <a:cxn ang="0">
                  <a:pos x="32" y="54"/>
                </a:cxn>
                <a:cxn ang="0">
                  <a:pos x="20" y="50"/>
                </a:cxn>
                <a:cxn ang="0">
                  <a:pos x="11" y="46"/>
                </a:cxn>
                <a:cxn ang="0">
                  <a:pos x="5" y="39"/>
                </a:cxn>
                <a:cxn ang="0">
                  <a:pos x="2" y="32"/>
                </a:cxn>
                <a:cxn ang="0">
                  <a:pos x="0" y="25"/>
                </a:cxn>
                <a:cxn ang="0">
                  <a:pos x="2" y="17"/>
                </a:cxn>
                <a:cxn ang="0">
                  <a:pos x="3" y="8"/>
                </a:cxn>
                <a:cxn ang="0">
                  <a:pos x="5" y="0"/>
                </a:cxn>
              </a:cxnLst>
              <a:rect l="0" t="0" r="r" b="b"/>
              <a:pathLst>
                <a:path w="32" h="54">
                  <a:moveTo>
                    <a:pt x="5" y="0"/>
                  </a:moveTo>
                  <a:lnTo>
                    <a:pt x="32" y="0"/>
                  </a:lnTo>
                  <a:lnTo>
                    <a:pt x="32" y="54"/>
                  </a:lnTo>
                  <a:lnTo>
                    <a:pt x="20" y="50"/>
                  </a:lnTo>
                  <a:lnTo>
                    <a:pt x="11" y="46"/>
                  </a:lnTo>
                  <a:lnTo>
                    <a:pt x="5" y="39"/>
                  </a:lnTo>
                  <a:lnTo>
                    <a:pt x="2" y="32"/>
                  </a:lnTo>
                  <a:lnTo>
                    <a:pt x="0" y="25"/>
                  </a:lnTo>
                  <a:lnTo>
                    <a:pt x="2" y="17"/>
                  </a:lnTo>
                  <a:lnTo>
                    <a:pt x="3" y="8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60" name="Freeform 574"/>
            <p:cNvSpPr>
              <a:spLocks/>
            </p:cNvSpPr>
            <p:nvPr/>
          </p:nvSpPr>
          <p:spPr bwMode="auto">
            <a:xfrm>
              <a:off x="3588" y="3133"/>
              <a:ext cx="89" cy="115"/>
            </a:xfrm>
            <a:custGeom>
              <a:avLst/>
              <a:gdLst/>
              <a:ahLst/>
              <a:cxnLst>
                <a:cxn ang="0">
                  <a:pos x="178" y="0"/>
                </a:cxn>
                <a:cxn ang="0">
                  <a:pos x="151" y="231"/>
                </a:cxn>
                <a:cxn ang="0">
                  <a:pos x="158" y="206"/>
                </a:cxn>
                <a:cxn ang="0">
                  <a:pos x="161" y="186"/>
                </a:cxn>
                <a:cxn ang="0">
                  <a:pos x="130" y="189"/>
                </a:cxn>
                <a:cxn ang="0">
                  <a:pos x="98" y="202"/>
                </a:cxn>
                <a:cxn ang="0">
                  <a:pos x="67" y="217"/>
                </a:cxn>
                <a:cxn ang="0">
                  <a:pos x="37" y="231"/>
                </a:cxn>
                <a:cxn ang="0">
                  <a:pos x="4" y="225"/>
                </a:cxn>
                <a:cxn ang="0">
                  <a:pos x="11" y="213"/>
                </a:cxn>
                <a:cxn ang="0">
                  <a:pos x="21" y="201"/>
                </a:cxn>
                <a:cxn ang="0">
                  <a:pos x="30" y="189"/>
                </a:cxn>
                <a:cxn ang="0">
                  <a:pos x="36" y="183"/>
                </a:cxn>
                <a:cxn ang="0">
                  <a:pos x="39" y="183"/>
                </a:cxn>
                <a:cxn ang="0">
                  <a:pos x="44" y="178"/>
                </a:cxn>
                <a:cxn ang="0">
                  <a:pos x="57" y="163"/>
                </a:cxn>
                <a:cxn ang="0">
                  <a:pos x="73" y="148"/>
                </a:cxn>
                <a:cxn ang="0">
                  <a:pos x="84" y="134"/>
                </a:cxn>
                <a:cxn ang="0">
                  <a:pos x="88" y="128"/>
                </a:cxn>
                <a:cxn ang="0">
                  <a:pos x="90" y="128"/>
                </a:cxn>
                <a:cxn ang="0">
                  <a:pos x="91" y="127"/>
                </a:cxn>
                <a:cxn ang="0">
                  <a:pos x="91" y="123"/>
                </a:cxn>
                <a:cxn ang="0">
                  <a:pos x="96" y="120"/>
                </a:cxn>
                <a:cxn ang="0">
                  <a:pos x="108" y="109"/>
                </a:cxn>
                <a:cxn ang="0">
                  <a:pos x="123" y="94"/>
                </a:cxn>
                <a:cxn ang="0">
                  <a:pos x="137" y="80"/>
                </a:cxn>
                <a:cxn ang="0">
                  <a:pos x="144" y="73"/>
                </a:cxn>
                <a:cxn ang="0">
                  <a:pos x="144" y="70"/>
                </a:cxn>
                <a:cxn ang="0">
                  <a:pos x="155" y="64"/>
                </a:cxn>
                <a:cxn ang="0">
                  <a:pos x="161" y="49"/>
                </a:cxn>
                <a:cxn ang="0">
                  <a:pos x="155" y="30"/>
                </a:cxn>
                <a:cxn ang="0">
                  <a:pos x="140" y="9"/>
                </a:cxn>
              </a:cxnLst>
              <a:rect l="0" t="0" r="r" b="b"/>
              <a:pathLst>
                <a:path w="178" h="231">
                  <a:moveTo>
                    <a:pt x="130" y="0"/>
                  </a:moveTo>
                  <a:lnTo>
                    <a:pt x="178" y="0"/>
                  </a:lnTo>
                  <a:lnTo>
                    <a:pt x="178" y="231"/>
                  </a:lnTo>
                  <a:lnTo>
                    <a:pt x="151" y="231"/>
                  </a:lnTo>
                  <a:lnTo>
                    <a:pt x="155" y="218"/>
                  </a:lnTo>
                  <a:lnTo>
                    <a:pt x="158" y="206"/>
                  </a:lnTo>
                  <a:lnTo>
                    <a:pt x="161" y="195"/>
                  </a:lnTo>
                  <a:lnTo>
                    <a:pt x="161" y="186"/>
                  </a:lnTo>
                  <a:lnTo>
                    <a:pt x="145" y="187"/>
                  </a:lnTo>
                  <a:lnTo>
                    <a:pt x="130" y="189"/>
                  </a:lnTo>
                  <a:lnTo>
                    <a:pt x="114" y="195"/>
                  </a:lnTo>
                  <a:lnTo>
                    <a:pt x="98" y="202"/>
                  </a:lnTo>
                  <a:lnTo>
                    <a:pt x="82" y="209"/>
                  </a:lnTo>
                  <a:lnTo>
                    <a:pt x="67" y="217"/>
                  </a:lnTo>
                  <a:lnTo>
                    <a:pt x="52" y="225"/>
                  </a:lnTo>
                  <a:lnTo>
                    <a:pt x="37" y="231"/>
                  </a:lnTo>
                  <a:lnTo>
                    <a:pt x="0" y="231"/>
                  </a:lnTo>
                  <a:lnTo>
                    <a:pt x="4" y="225"/>
                  </a:lnTo>
                  <a:lnTo>
                    <a:pt x="7" y="219"/>
                  </a:lnTo>
                  <a:lnTo>
                    <a:pt x="11" y="213"/>
                  </a:lnTo>
                  <a:lnTo>
                    <a:pt x="16" y="206"/>
                  </a:lnTo>
                  <a:lnTo>
                    <a:pt x="21" y="201"/>
                  </a:lnTo>
                  <a:lnTo>
                    <a:pt x="26" y="195"/>
                  </a:lnTo>
                  <a:lnTo>
                    <a:pt x="30" y="189"/>
                  </a:lnTo>
                  <a:lnTo>
                    <a:pt x="35" y="183"/>
                  </a:lnTo>
                  <a:lnTo>
                    <a:pt x="36" y="183"/>
                  </a:lnTo>
                  <a:lnTo>
                    <a:pt x="38" y="183"/>
                  </a:lnTo>
                  <a:lnTo>
                    <a:pt x="39" y="183"/>
                  </a:lnTo>
                  <a:lnTo>
                    <a:pt x="41" y="183"/>
                  </a:lnTo>
                  <a:lnTo>
                    <a:pt x="44" y="178"/>
                  </a:lnTo>
                  <a:lnTo>
                    <a:pt x="50" y="171"/>
                  </a:lnTo>
                  <a:lnTo>
                    <a:pt x="57" y="163"/>
                  </a:lnTo>
                  <a:lnTo>
                    <a:pt x="65" y="156"/>
                  </a:lnTo>
                  <a:lnTo>
                    <a:pt x="73" y="148"/>
                  </a:lnTo>
                  <a:lnTo>
                    <a:pt x="80" y="141"/>
                  </a:lnTo>
                  <a:lnTo>
                    <a:pt x="84" y="134"/>
                  </a:lnTo>
                  <a:lnTo>
                    <a:pt x="87" y="128"/>
                  </a:lnTo>
                  <a:lnTo>
                    <a:pt x="88" y="128"/>
                  </a:lnTo>
                  <a:lnTo>
                    <a:pt x="89" y="128"/>
                  </a:lnTo>
                  <a:lnTo>
                    <a:pt x="90" y="128"/>
                  </a:lnTo>
                  <a:lnTo>
                    <a:pt x="91" y="128"/>
                  </a:lnTo>
                  <a:lnTo>
                    <a:pt x="91" y="127"/>
                  </a:lnTo>
                  <a:lnTo>
                    <a:pt x="91" y="125"/>
                  </a:lnTo>
                  <a:lnTo>
                    <a:pt x="91" y="123"/>
                  </a:lnTo>
                  <a:lnTo>
                    <a:pt x="91" y="122"/>
                  </a:lnTo>
                  <a:lnTo>
                    <a:pt x="96" y="120"/>
                  </a:lnTo>
                  <a:lnTo>
                    <a:pt x="102" y="115"/>
                  </a:lnTo>
                  <a:lnTo>
                    <a:pt x="108" y="109"/>
                  </a:lnTo>
                  <a:lnTo>
                    <a:pt x="117" y="102"/>
                  </a:lnTo>
                  <a:lnTo>
                    <a:pt x="123" y="94"/>
                  </a:lnTo>
                  <a:lnTo>
                    <a:pt x="130" y="85"/>
                  </a:lnTo>
                  <a:lnTo>
                    <a:pt x="137" y="80"/>
                  </a:lnTo>
                  <a:lnTo>
                    <a:pt x="144" y="74"/>
                  </a:lnTo>
                  <a:lnTo>
                    <a:pt x="144" y="73"/>
                  </a:lnTo>
                  <a:lnTo>
                    <a:pt x="144" y="72"/>
                  </a:lnTo>
                  <a:lnTo>
                    <a:pt x="144" y="70"/>
                  </a:lnTo>
                  <a:lnTo>
                    <a:pt x="144" y="69"/>
                  </a:lnTo>
                  <a:lnTo>
                    <a:pt x="155" y="64"/>
                  </a:lnTo>
                  <a:lnTo>
                    <a:pt x="159" y="57"/>
                  </a:lnTo>
                  <a:lnTo>
                    <a:pt x="161" y="49"/>
                  </a:lnTo>
                  <a:lnTo>
                    <a:pt x="159" y="39"/>
                  </a:lnTo>
                  <a:lnTo>
                    <a:pt x="155" y="30"/>
                  </a:lnTo>
                  <a:lnTo>
                    <a:pt x="148" y="20"/>
                  </a:lnTo>
                  <a:lnTo>
                    <a:pt x="140" y="9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61" name="Freeform 575"/>
            <p:cNvSpPr>
              <a:spLocks/>
            </p:cNvSpPr>
            <p:nvPr/>
          </p:nvSpPr>
          <p:spPr bwMode="auto">
            <a:xfrm>
              <a:off x="3562" y="3018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83" y="229"/>
                </a:cxn>
                <a:cxn ang="0">
                  <a:pos x="170" y="216"/>
                </a:cxn>
                <a:cxn ang="0">
                  <a:pos x="157" y="206"/>
                </a:cxn>
                <a:cxn ang="0">
                  <a:pos x="148" y="197"/>
                </a:cxn>
                <a:cxn ang="0">
                  <a:pos x="141" y="191"/>
                </a:cxn>
                <a:cxn ang="0">
                  <a:pos x="142" y="183"/>
                </a:cxn>
                <a:cxn ang="0">
                  <a:pos x="149" y="168"/>
                </a:cxn>
                <a:cxn ang="0">
                  <a:pos x="151" y="168"/>
                </a:cxn>
                <a:cxn ang="0">
                  <a:pos x="155" y="168"/>
                </a:cxn>
                <a:cxn ang="0">
                  <a:pos x="157" y="162"/>
                </a:cxn>
                <a:cxn ang="0">
                  <a:pos x="170" y="146"/>
                </a:cxn>
                <a:cxn ang="0">
                  <a:pos x="172" y="146"/>
                </a:cxn>
                <a:cxn ang="0">
                  <a:pos x="174" y="146"/>
                </a:cxn>
                <a:cxn ang="0">
                  <a:pos x="182" y="135"/>
                </a:cxn>
                <a:cxn ang="0">
                  <a:pos x="193" y="123"/>
                </a:cxn>
                <a:cxn ang="0">
                  <a:pos x="198" y="110"/>
                </a:cxn>
                <a:cxn ang="0">
                  <a:pos x="193" y="98"/>
                </a:cxn>
                <a:cxn ang="0">
                  <a:pos x="152" y="107"/>
                </a:cxn>
                <a:cxn ang="0">
                  <a:pos x="120" y="114"/>
                </a:cxn>
                <a:cxn ang="0">
                  <a:pos x="92" y="120"/>
                </a:cxn>
                <a:cxn ang="0">
                  <a:pos x="69" y="125"/>
                </a:cxn>
                <a:cxn ang="0">
                  <a:pos x="51" y="129"/>
                </a:cxn>
                <a:cxn ang="0">
                  <a:pos x="34" y="132"/>
                </a:cxn>
                <a:cxn ang="0">
                  <a:pos x="16" y="136"/>
                </a:cxn>
                <a:cxn ang="0">
                  <a:pos x="0" y="139"/>
                </a:cxn>
                <a:cxn ang="0">
                  <a:pos x="5" y="99"/>
                </a:cxn>
                <a:cxn ang="0">
                  <a:pos x="14" y="92"/>
                </a:cxn>
                <a:cxn ang="0">
                  <a:pos x="24" y="85"/>
                </a:cxn>
                <a:cxn ang="0">
                  <a:pos x="38" y="76"/>
                </a:cxn>
                <a:cxn ang="0">
                  <a:pos x="45" y="69"/>
                </a:cxn>
                <a:cxn ang="0">
                  <a:pos x="45" y="67"/>
                </a:cxn>
                <a:cxn ang="0">
                  <a:pos x="54" y="60"/>
                </a:cxn>
                <a:cxn ang="0">
                  <a:pos x="80" y="46"/>
                </a:cxn>
                <a:cxn ang="0">
                  <a:pos x="110" y="29"/>
                </a:cxn>
                <a:cxn ang="0">
                  <a:pos x="141" y="10"/>
                </a:cxn>
              </a:cxnLst>
              <a:rect l="0" t="0" r="r" b="b"/>
              <a:pathLst>
                <a:path w="231" h="229">
                  <a:moveTo>
                    <a:pt x="156" y="0"/>
                  </a:moveTo>
                  <a:lnTo>
                    <a:pt x="231" y="0"/>
                  </a:lnTo>
                  <a:lnTo>
                    <a:pt x="231" y="229"/>
                  </a:lnTo>
                  <a:lnTo>
                    <a:pt x="183" y="229"/>
                  </a:lnTo>
                  <a:lnTo>
                    <a:pt x="176" y="222"/>
                  </a:lnTo>
                  <a:lnTo>
                    <a:pt x="170" y="216"/>
                  </a:lnTo>
                  <a:lnTo>
                    <a:pt x="164" y="211"/>
                  </a:lnTo>
                  <a:lnTo>
                    <a:pt x="157" y="206"/>
                  </a:lnTo>
                  <a:lnTo>
                    <a:pt x="152" y="202"/>
                  </a:lnTo>
                  <a:lnTo>
                    <a:pt x="148" y="197"/>
                  </a:lnTo>
                  <a:lnTo>
                    <a:pt x="143" y="193"/>
                  </a:lnTo>
                  <a:lnTo>
                    <a:pt x="141" y="191"/>
                  </a:lnTo>
                  <a:lnTo>
                    <a:pt x="141" y="187"/>
                  </a:lnTo>
                  <a:lnTo>
                    <a:pt x="142" y="183"/>
                  </a:lnTo>
                  <a:lnTo>
                    <a:pt x="144" y="177"/>
                  </a:lnTo>
                  <a:lnTo>
                    <a:pt x="149" y="168"/>
                  </a:lnTo>
                  <a:lnTo>
                    <a:pt x="150" y="168"/>
                  </a:lnTo>
                  <a:lnTo>
                    <a:pt x="151" y="168"/>
                  </a:lnTo>
                  <a:lnTo>
                    <a:pt x="153" y="168"/>
                  </a:lnTo>
                  <a:lnTo>
                    <a:pt x="155" y="168"/>
                  </a:lnTo>
                  <a:lnTo>
                    <a:pt x="156" y="165"/>
                  </a:lnTo>
                  <a:lnTo>
                    <a:pt x="157" y="162"/>
                  </a:lnTo>
                  <a:lnTo>
                    <a:pt x="161" y="157"/>
                  </a:lnTo>
                  <a:lnTo>
                    <a:pt x="170" y="146"/>
                  </a:lnTo>
                  <a:lnTo>
                    <a:pt x="171" y="146"/>
                  </a:lnTo>
                  <a:lnTo>
                    <a:pt x="172" y="146"/>
                  </a:lnTo>
                  <a:lnTo>
                    <a:pt x="173" y="146"/>
                  </a:lnTo>
                  <a:lnTo>
                    <a:pt x="174" y="146"/>
                  </a:lnTo>
                  <a:lnTo>
                    <a:pt x="178" y="140"/>
                  </a:lnTo>
                  <a:lnTo>
                    <a:pt x="182" y="135"/>
                  </a:lnTo>
                  <a:lnTo>
                    <a:pt x="188" y="129"/>
                  </a:lnTo>
                  <a:lnTo>
                    <a:pt x="193" y="123"/>
                  </a:lnTo>
                  <a:lnTo>
                    <a:pt x="197" y="117"/>
                  </a:lnTo>
                  <a:lnTo>
                    <a:pt x="198" y="110"/>
                  </a:lnTo>
                  <a:lnTo>
                    <a:pt x="197" y="105"/>
                  </a:lnTo>
                  <a:lnTo>
                    <a:pt x="193" y="98"/>
                  </a:lnTo>
                  <a:lnTo>
                    <a:pt x="172" y="102"/>
                  </a:lnTo>
                  <a:lnTo>
                    <a:pt x="152" y="107"/>
                  </a:lnTo>
                  <a:lnTo>
                    <a:pt x="135" y="110"/>
                  </a:lnTo>
                  <a:lnTo>
                    <a:pt x="120" y="114"/>
                  </a:lnTo>
                  <a:lnTo>
                    <a:pt x="105" y="117"/>
                  </a:lnTo>
                  <a:lnTo>
                    <a:pt x="92" y="120"/>
                  </a:lnTo>
                  <a:lnTo>
                    <a:pt x="81" y="123"/>
                  </a:lnTo>
                  <a:lnTo>
                    <a:pt x="69" y="125"/>
                  </a:lnTo>
                  <a:lnTo>
                    <a:pt x="60" y="127"/>
                  </a:lnTo>
                  <a:lnTo>
                    <a:pt x="51" y="129"/>
                  </a:lnTo>
                  <a:lnTo>
                    <a:pt x="42" y="131"/>
                  </a:lnTo>
                  <a:lnTo>
                    <a:pt x="34" y="132"/>
                  </a:lnTo>
                  <a:lnTo>
                    <a:pt x="26" y="135"/>
                  </a:lnTo>
                  <a:lnTo>
                    <a:pt x="16" y="136"/>
                  </a:lnTo>
                  <a:lnTo>
                    <a:pt x="8" y="138"/>
                  </a:lnTo>
                  <a:lnTo>
                    <a:pt x="0" y="139"/>
                  </a:lnTo>
                  <a:lnTo>
                    <a:pt x="0" y="102"/>
                  </a:lnTo>
                  <a:lnTo>
                    <a:pt x="5" y="99"/>
                  </a:lnTo>
                  <a:lnTo>
                    <a:pt x="8" y="95"/>
                  </a:lnTo>
                  <a:lnTo>
                    <a:pt x="14" y="92"/>
                  </a:lnTo>
                  <a:lnTo>
                    <a:pt x="19" y="89"/>
                  </a:lnTo>
                  <a:lnTo>
                    <a:pt x="24" y="85"/>
                  </a:lnTo>
                  <a:lnTo>
                    <a:pt x="31" y="81"/>
                  </a:lnTo>
                  <a:lnTo>
                    <a:pt x="38" y="76"/>
                  </a:lnTo>
                  <a:lnTo>
                    <a:pt x="45" y="70"/>
                  </a:lnTo>
                  <a:lnTo>
                    <a:pt x="45" y="69"/>
                  </a:lnTo>
                  <a:lnTo>
                    <a:pt x="45" y="68"/>
                  </a:lnTo>
                  <a:lnTo>
                    <a:pt x="45" y="67"/>
                  </a:lnTo>
                  <a:lnTo>
                    <a:pt x="45" y="66"/>
                  </a:lnTo>
                  <a:lnTo>
                    <a:pt x="54" y="60"/>
                  </a:lnTo>
                  <a:lnTo>
                    <a:pt x="67" y="53"/>
                  </a:lnTo>
                  <a:lnTo>
                    <a:pt x="80" y="46"/>
                  </a:lnTo>
                  <a:lnTo>
                    <a:pt x="95" y="38"/>
                  </a:lnTo>
                  <a:lnTo>
                    <a:pt x="110" y="29"/>
                  </a:lnTo>
                  <a:lnTo>
                    <a:pt x="125" y="19"/>
                  </a:lnTo>
                  <a:lnTo>
                    <a:pt x="141" y="1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62" name="Freeform 576"/>
            <p:cNvSpPr>
              <a:spLocks/>
            </p:cNvSpPr>
            <p:nvPr/>
          </p:nvSpPr>
          <p:spPr bwMode="auto">
            <a:xfrm>
              <a:off x="3579" y="2904"/>
              <a:ext cx="15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0"/>
                </a:cxn>
                <a:cxn ang="0">
                  <a:pos x="28" y="7"/>
                </a:cxn>
                <a:cxn ang="0">
                  <a:pos x="24" y="14"/>
                </a:cxn>
                <a:cxn ang="0">
                  <a:pos x="22" y="21"/>
                </a:cxn>
                <a:cxn ang="0">
                  <a:pos x="18" y="28"/>
                </a:cxn>
                <a:cxn ang="0">
                  <a:pos x="10" y="27"/>
                </a:cxn>
                <a:cxn ang="0">
                  <a:pos x="5" y="21"/>
                </a:cxn>
                <a:cxn ang="0">
                  <a:pos x="1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28">
                  <a:moveTo>
                    <a:pt x="0" y="0"/>
                  </a:moveTo>
                  <a:lnTo>
                    <a:pt x="30" y="0"/>
                  </a:lnTo>
                  <a:lnTo>
                    <a:pt x="28" y="7"/>
                  </a:lnTo>
                  <a:lnTo>
                    <a:pt x="24" y="14"/>
                  </a:lnTo>
                  <a:lnTo>
                    <a:pt x="22" y="21"/>
                  </a:lnTo>
                  <a:lnTo>
                    <a:pt x="18" y="28"/>
                  </a:lnTo>
                  <a:lnTo>
                    <a:pt x="10" y="27"/>
                  </a:lnTo>
                  <a:lnTo>
                    <a:pt x="5" y="21"/>
                  </a:lnTo>
                  <a:lnTo>
                    <a:pt x="1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63" name="Freeform 577"/>
            <p:cNvSpPr>
              <a:spLocks/>
            </p:cNvSpPr>
            <p:nvPr/>
          </p:nvSpPr>
          <p:spPr bwMode="auto">
            <a:xfrm>
              <a:off x="3609" y="2904"/>
              <a:ext cx="68" cy="11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136" y="0"/>
                </a:cxn>
                <a:cxn ang="0">
                  <a:pos x="136" y="230"/>
                </a:cxn>
                <a:cxn ang="0">
                  <a:pos x="61" y="230"/>
                </a:cxn>
                <a:cxn ang="0">
                  <a:pos x="72" y="221"/>
                </a:cxn>
                <a:cxn ang="0">
                  <a:pos x="84" y="213"/>
                </a:cxn>
                <a:cxn ang="0">
                  <a:pos x="93" y="203"/>
                </a:cxn>
                <a:cxn ang="0">
                  <a:pos x="102" y="194"/>
                </a:cxn>
                <a:cxn ang="0">
                  <a:pos x="109" y="185"/>
                </a:cxn>
                <a:cxn ang="0">
                  <a:pos x="115" y="176"/>
                </a:cxn>
                <a:cxn ang="0">
                  <a:pos x="117" y="166"/>
                </a:cxn>
                <a:cxn ang="0">
                  <a:pos x="118" y="157"/>
                </a:cxn>
                <a:cxn ang="0">
                  <a:pos x="101" y="141"/>
                </a:cxn>
                <a:cxn ang="0">
                  <a:pos x="90" y="125"/>
                </a:cxn>
                <a:cxn ang="0">
                  <a:pos x="83" y="108"/>
                </a:cxn>
                <a:cxn ang="0">
                  <a:pos x="80" y="92"/>
                </a:cxn>
                <a:cxn ang="0">
                  <a:pos x="83" y="75"/>
                </a:cxn>
                <a:cxn ang="0">
                  <a:pos x="92" y="60"/>
                </a:cxn>
                <a:cxn ang="0">
                  <a:pos x="106" y="47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8" y="26"/>
                </a:cxn>
                <a:cxn ang="0">
                  <a:pos x="128" y="22"/>
                </a:cxn>
                <a:cxn ang="0">
                  <a:pos x="129" y="19"/>
                </a:cxn>
                <a:cxn ang="0">
                  <a:pos x="126" y="17"/>
                </a:cxn>
                <a:cxn ang="0">
                  <a:pos x="125" y="14"/>
                </a:cxn>
                <a:cxn ang="0">
                  <a:pos x="123" y="12"/>
                </a:cxn>
                <a:cxn ang="0">
                  <a:pos x="121" y="10"/>
                </a:cxn>
                <a:cxn ang="0">
                  <a:pos x="104" y="13"/>
                </a:cxn>
                <a:cxn ang="0">
                  <a:pos x="87" y="20"/>
                </a:cxn>
                <a:cxn ang="0">
                  <a:pos x="69" y="30"/>
                </a:cxn>
                <a:cxn ang="0">
                  <a:pos x="52" y="41"/>
                </a:cxn>
                <a:cxn ang="0">
                  <a:pos x="34" y="50"/>
                </a:cxn>
                <a:cxn ang="0">
                  <a:pos x="19" y="56"/>
                </a:cxn>
                <a:cxn ang="0">
                  <a:pos x="8" y="56"/>
                </a:cxn>
                <a:cxn ang="0">
                  <a:pos x="0" y="49"/>
                </a:cxn>
                <a:cxn ang="0">
                  <a:pos x="4" y="43"/>
                </a:cxn>
                <a:cxn ang="0">
                  <a:pos x="9" y="36"/>
                </a:cxn>
                <a:cxn ang="0">
                  <a:pos x="14" y="30"/>
                </a:cxn>
                <a:cxn ang="0">
                  <a:pos x="19" y="25"/>
                </a:cxn>
                <a:cxn ang="0">
                  <a:pos x="24" y="19"/>
                </a:cxn>
                <a:cxn ang="0">
                  <a:pos x="28" y="12"/>
                </a:cxn>
                <a:cxn ang="0">
                  <a:pos x="33" y="6"/>
                </a:cxn>
                <a:cxn ang="0">
                  <a:pos x="38" y="0"/>
                </a:cxn>
              </a:cxnLst>
              <a:rect l="0" t="0" r="r" b="b"/>
              <a:pathLst>
                <a:path w="136" h="230">
                  <a:moveTo>
                    <a:pt x="38" y="0"/>
                  </a:moveTo>
                  <a:lnTo>
                    <a:pt x="136" y="0"/>
                  </a:lnTo>
                  <a:lnTo>
                    <a:pt x="136" y="230"/>
                  </a:lnTo>
                  <a:lnTo>
                    <a:pt x="61" y="230"/>
                  </a:lnTo>
                  <a:lnTo>
                    <a:pt x="72" y="221"/>
                  </a:lnTo>
                  <a:lnTo>
                    <a:pt x="84" y="213"/>
                  </a:lnTo>
                  <a:lnTo>
                    <a:pt x="93" y="203"/>
                  </a:lnTo>
                  <a:lnTo>
                    <a:pt x="102" y="194"/>
                  </a:lnTo>
                  <a:lnTo>
                    <a:pt x="109" y="185"/>
                  </a:lnTo>
                  <a:lnTo>
                    <a:pt x="115" y="176"/>
                  </a:lnTo>
                  <a:lnTo>
                    <a:pt x="117" y="166"/>
                  </a:lnTo>
                  <a:lnTo>
                    <a:pt x="118" y="157"/>
                  </a:lnTo>
                  <a:lnTo>
                    <a:pt x="101" y="141"/>
                  </a:lnTo>
                  <a:lnTo>
                    <a:pt x="90" y="125"/>
                  </a:lnTo>
                  <a:lnTo>
                    <a:pt x="83" y="108"/>
                  </a:lnTo>
                  <a:lnTo>
                    <a:pt x="80" y="92"/>
                  </a:lnTo>
                  <a:lnTo>
                    <a:pt x="83" y="75"/>
                  </a:lnTo>
                  <a:lnTo>
                    <a:pt x="92" y="60"/>
                  </a:lnTo>
                  <a:lnTo>
                    <a:pt x="106" y="47"/>
                  </a:lnTo>
                  <a:lnTo>
                    <a:pt x="126" y="34"/>
                  </a:lnTo>
                  <a:lnTo>
                    <a:pt x="128" y="29"/>
                  </a:lnTo>
                  <a:lnTo>
                    <a:pt x="128" y="26"/>
                  </a:lnTo>
                  <a:lnTo>
                    <a:pt x="128" y="22"/>
                  </a:lnTo>
                  <a:lnTo>
                    <a:pt x="129" y="19"/>
                  </a:lnTo>
                  <a:lnTo>
                    <a:pt x="126" y="17"/>
                  </a:lnTo>
                  <a:lnTo>
                    <a:pt x="125" y="14"/>
                  </a:lnTo>
                  <a:lnTo>
                    <a:pt x="123" y="12"/>
                  </a:lnTo>
                  <a:lnTo>
                    <a:pt x="121" y="10"/>
                  </a:lnTo>
                  <a:lnTo>
                    <a:pt x="104" y="13"/>
                  </a:lnTo>
                  <a:lnTo>
                    <a:pt x="87" y="20"/>
                  </a:lnTo>
                  <a:lnTo>
                    <a:pt x="69" y="30"/>
                  </a:lnTo>
                  <a:lnTo>
                    <a:pt x="52" y="41"/>
                  </a:lnTo>
                  <a:lnTo>
                    <a:pt x="34" y="50"/>
                  </a:lnTo>
                  <a:lnTo>
                    <a:pt x="19" y="56"/>
                  </a:lnTo>
                  <a:lnTo>
                    <a:pt x="8" y="56"/>
                  </a:lnTo>
                  <a:lnTo>
                    <a:pt x="0" y="49"/>
                  </a:lnTo>
                  <a:lnTo>
                    <a:pt x="4" y="43"/>
                  </a:lnTo>
                  <a:lnTo>
                    <a:pt x="9" y="36"/>
                  </a:lnTo>
                  <a:lnTo>
                    <a:pt x="14" y="30"/>
                  </a:lnTo>
                  <a:lnTo>
                    <a:pt x="19" y="25"/>
                  </a:lnTo>
                  <a:lnTo>
                    <a:pt x="24" y="19"/>
                  </a:lnTo>
                  <a:lnTo>
                    <a:pt x="28" y="12"/>
                  </a:lnTo>
                  <a:lnTo>
                    <a:pt x="33" y="6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64" name="Freeform 578"/>
            <p:cNvSpPr>
              <a:spLocks/>
            </p:cNvSpPr>
            <p:nvPr/>
          </p:nvSpPr>
          <p:spPr bwMode="auto">
            <a:xfrm>
              <a:off x="3562" y="2789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33" y="229"/>
                </a:cxn>
                <a:cxn ang="0">
                  <a:pos x="150" y="208"/>
                </a:cxn>
                <a:cxn ang="0">
                  <a:pos x="168" y="186"/>
                </a:cxn>
                <a:cxn ang="0">
                  <a:pos x="187" y="165"/>
                </a:cxn>
                <a:cxn ang="0">
                  <a:pos x="206" y="143"/>
                </a:cxn>
                <a:cxn ang="0">
                  <a:pos x="209" y="126"/>
                </a:cxn>
                <a:cxn ang="0">
                  <a:pos x="189" y="117"/>
                </a:cxn>
                <a:cxn ang="0">
                  <a:pos x="182" y="111"/>
                </a:cxn>
                <a:cxn ang="0">
                  <a:pos x="175" y="105"/>
                </a:cxn>
                <a:cxn ang="0">
                  <a:pos x="174" y="105"/>
                </a:cxn>
                <a:cxn ang="0">
                  <a:pos x="174" y="104"/>
                </a:cxn>
                <a:cxn ang="0">
                  <a:pos x="170" y="103"/>
                </a:cxn>
                <a:cxn ang="0">
                  <a:pos x="164" y="102"/>
                </a:cxn>
                <a:cxn ang="0">
                  <a:pos x="164" y="102"/>
                </a:cxn>
                <a:cxn ang="0">
                  <a:pos x="163" y="103"/>
                </a:cxn>
                <a:cxn ang="0">
                  <a:pos x="160" y="100"/>
                </a:cxn>
                <a:cxn ang="0">
                  <a:pos x="158" y="99"/>
                </a:cxn>
                <a:cxn ang="0">
                  <a:pos x="152" y="97"/>
                </a:cxn>
                <a:cxn ang="0">
                  <a:pos x="147" y="94"/>
                </a:cxn>
                <a:cxn ang="0">
                  <a:pos x="129" y="83"/>
                </a:cxn>
                <a:cxn ang="0">
                  <a:pos x="115" y="92"/>
                </a:cxn>
                <a:cxn ang="0">
                  <a:pos x="104" y="128"/>
                </a:cxn>
                <a:cxn ang="0">
                  <a:pos x="91" y="163"/>
                </a:cxn>
                <a:cxn ang="0">
                  <a:pos x="79" y="196"/>
                </a:cxn>
                <a:cxn ang="0">
                  <a:pos x="66" y="229"/>
                </a:cxn>
                <a:cxn ang="0">
                  <a:pos x="36" y="205"/>
                </a:cxn>
                <a:cxn ang="0">
                  <a:pos x="34" y="152"/>
                </a:cxn>
                <a:cxn ang="0">
                  <a:pos x="26" y="133"/>
                </a:cxn>
                <a:cxn ang="0">
                  <a:pos x="19" y="130"/>
                </a:cxn>
                <a:cxn ang="0">
                  <a:pos x="13" y="132"/>
                </a:cxn>
                <a:cxn ang="0">
                  <a:pos x="7" y="137"/>
                </a:cxn>
                <a:cxn ang="0">
                  <a:pos x="4" y="150"/>
                </a:cxn>
                <a:cxn ang="0">
                  <a:pos x="3" y="167"/>
                </a:cxn>
                <a:cxn ang="0">
                  <a:pos x="0" y="113"/>
                </a:cxn>
                <a:cxn ang="0">
                  <a:pos x="4" y="112"/>
                </a:cxn>
                <a:cxn ang="0">
                  <a:pos x="6" y="112"/>
                </a:cxn>
                <a:cxn ang="0">
                  <a:pos x="7" y="105"/>
                </a:cxn>
                <a:cxn ang="0">
                  <a:pos x="8" y="99"/>
                </a:cxn>
                <a:cxn ang="0">
                  <a:pos x="5" y="95"/>
                </a:cxn>
                <a:cxn ang="0">
                  <a:pos x="0" y="90"/>
                </a:cxn>
                <a:cxn ang="0">
                  <a:pos x="11" y="30"/>
                </a:cxn>
                <a:cxn ang="0">
                  <a:pos x="33" y="34"/>
                </a:cxn>
                <a:cxn ang="0">
                  <a:pos x="54" y="38"/>
                </a:cxn>
                <a:cxn ang="0">
                  <a:pos x="76" y="43"/>
                </a:cxn>
                <a:cxn ang="0">
                  <a:pos x="98" y="43"/>
                </a:cxn>
                <a:cxn ang="0">
                  <a:pos x="104" y="30"/>
                </a:cxn>
                <a:cxn ang="0">
                  <a:pos x="103" y="13"/>
                </a:cxn>
                <a:cxn ang="0">
                  <a:pos x="103" y="5"/>
                </a:cxn>
              </a:cxnLst>
              <a:rect l="0" t="0" r="r" b="b"/>
              <a:pathLst>
                <a:path w="231" h="229">
                  <a:moveTo>
                    <a:pt x="104" y="0"/>
                  </a:moveTo>
                  <a:lnTo>
                    <a:pt x="231" y="0"/>
                  </a:lnTo>
                  <a:lnTo>
                    <a:pt x="231" y="229"/>
                  </a:lnTo>
                  <a:lnTo>
                    <a:pt x="133" y="229"/>
                  </a:lnTo>
                  <a:lnTo>
                    <a:pt x="142" y="219"/>
                  </a:lnTo>
                  <a:lnTo>
                    <a:pt x="150" y="208"/>
                  </a:lnTo>
                  <a:lnTo>
                    <a:pt x="159" y="197"/>
                  </a:lnTo>
                  <a:lnTo>
                    <a:pt x="168" y="186"/>
                  </a:lnTo>
                  <a:lnTo>
                    <a:pt x="176" y="175"/>
                  </a:lnTo>
                  <a:lnTo>
                    <a:pt x="187" y="165"/>
                  </a:lnTo>
                  <a:lnTo>
                    <a:pt x="196" y="153"/>
                  </a:lnTo>
                  <a:lnTo>
                    <a:pt x="206" y="143"/>
                  </a:lnTo>
                  <a:lnTo>
                    <a:pt x="210" y="133"/>
                  </a:lnTo>
                  <a:lnTo>
                    <a:pt x="209" y="126"/>
                  </a:lnTo>
                  <a:lnTo>
                    <a:pt x="202" y="121"/>
                  </a:lnTo>
                  <a:lnTo>
                    <a:pt x="189" y="117"/>
                  </a:lnTo>
                  <a:lnTo>
                    <a:pt x="186" y="114"/>
                  </a:lnTo>
                  <a:lnTo>
                    <a:pt x="182" y="111"/>
                  </a:lnTo>
                  <a:lnTo>
                    <a:pt x="179" y="107"/>
                  </a:lnTo>
                  <a:lnTo>
                    <a:pt x="175" y="105"/>
                  </a:lnTo>
                  <a:lnTo>
                    <a:pt x="174" y="105"/>
                  </a:lnTo>
                  <a:lnTo>
                    <a:pt x="174" y="105"/>
                  </a:lnTo>
                  <a:lnTo>
                    <a:pt x="174" y="105"/>
                  </a:lnTo>
                  <a:lnTo>
                    <a:pt x="174" y="104"/>
                  </a:lnTo>
                  <a:lnTo>
                    <a:pt x="172" y="104"/>
                  </a:lnTo>
                  <a:lnTo>
                    <a:pt x="170" y="103"/>
                  </a:lnTo>
                  <a:lnTo>
                    <a:pt x="166" y="103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4" y="102"/>
                  </a:lnTo>
                  <a:lnTo>
                    <a:pt x="163" y="103"/>
                  </a:lnTo>
                  <a:lnTo>
                    <a:pt x="161" y="102"/>
                  </a:lnTo>
                  <a:lnTo>
                    <a:pt x="160" y="100"/>
                  </a:lnTo>
                  <a:lnTo>
                    <a:pt x="159" y="100"/>
                  </a:lnTo>
                  <a:lnTo>
                    <a:pt x="158" y="99"/>
                  </a:lnTo>
                  <a:lnTo>
                    <a:pt x="156" y="98"/>
                  </a:lnTo>
                  <a:lnTo>
                    <a:pt x="152" y="97"/>
                  </a:lnTo>
                  <a:lnTo>
                    <a:pt x="149" y="95"/>
                  </a:lnTo>
                  <a:lnTo>
                    <a:pt x="147" y="94"/>
                  </a:lnTo>
                  <a:lnTo>
                    <a:pt x="137" y="87"/>
                  </a:lnTo>
                  <a:lnTo>
                    <a:pt x="129" y="83"/>
                  </a:lnTo>
                  <a:lnTo>
                    <a:pt x="122" y="85"/>
                  </a:lnTo>
                  <a:lnTo>
                    <a:pt x="115" y="92"/>
                  </a:lnTo>
                  <a:lnTo>
                    <a:pt x="110" y="111"/>
                  </a:lnTo>
                  <a:lnTo>
                    <a:pt x="104" y="128"/>
                  </a:lnTo>
                  <a:lnTo>
                    <a:pt x="98" y="147"/>
                  </a:lnTo>
                  <a:lnTo>
                    <a:pt x="91" y="163"/>
                  </a:lnTo>
                  <a:lnTo>
                    <a:pt x="85" y="180"/>
                  </a:lnTo>
                  <a:lnTo>
                    <a:pt x="79" y="196"/>
                  </a:lnTo>
                  <a:lnTo>
                    <a:pt x="73" y="213"/>
                  </a:lnTo>
                  <a:lnTo>
                    <a:pt x="66" y="229"/>
                  </a:lnTo>
                  <a:lnTo>
                    <a:pt x="36" y="229"/>
                  </a:lnTo>
                  <a:lnTo>
                    <a:pt x="36" y="205"/>
                  </a:lnTo>
                  <a:lnTo>
                    <a:pt x="36" y="178"/>
                  </a:lnTo>
                  <a:lnTo>
                    <a:pt x="34" y="152"/>
                  </a:lnTo>
                  <a:lnTo>
                    <a:pt x="28" y="133"/>
                  </a:lnTo>
                  <a:lnTo>
                    <a:pt x="26" y="133"/>
                  </a:lnTo>
                  <a:lnTo>
                    <a:pt x="22" y="132"/>
                  </a:lnTo>
                  <a:lnTo>
                    <a:pt x="19" y="130"/>
                  </a:lnTo>
                  <a:lnTo>
                    <a:pt x="16" y="129"/>
                  </a:lnTo>
                  <a:lnTo>
                    <a:pt x="13" y="132"/>
                  </a:lnTo>
                  <a:lnTo>
                    <a:pt x="11" y="134"/>
                  </a:lnTo>
                  <a:lnTo>
                    <a:pt x="7" y="137"/>
                  </a:lnTo>
                  <a:lnTo>
                    <a:pt x="4" y="140"/>
                  </a:lnTo>
                  <a:lnTo>
                    <a:pt x="4" y="150"/>
                  </a:lnTo>
                  <a:lnTo>
                    <a:pt x="4" y="159"/>
                  </a:lnTo>
                  <a:lnTo>
                    <a:pt x="3" y="167"/>
                  </a:lnTo>
                  <a:lnTo>
                    <a:pt x="0" y="175"/>
                  </a:lnTo>
                  <a:lnTo>
                    <a:pt x="0" y="113"/>
                  </a:lnTo>
                  <a:lnTo>
                    <a:pt x="1" y="113"/>
                  </a:lnTo>
                  <a:lnTo>
                    <a:pt x="4" y="112"/>
                  </a:lnTo>
                  <a:lnTo>
                    <a:pt x="5" y="112"/>
                  </a:lnTo>
                  <a:lnTo>
                    <a:pt x="6" y="112"/>
                  </a:lnTo>
                  <a:lnTo>
                    <a:pt x="6" y="108"/>
                  </a:lnTo>
                  <a:lnTo>
                    <a:pt x="7" y="105"/>
                  </a:lnTo>
                  <a:lnTo>
                    <a:pt x="7" y="103"/>
                  </a:lnTo>
                  <a:lnTo>
                    <a:pt x="8" y="99"/>
                  </a:lnTo>
                  <a:lnTo>
                    <a:pt x="7" y="97"/>
                  </a:lnTo>
                  <a:lnTo>
                    <a:pt x="5" y="95"/>
                  </a:lnTo>
                  <a:lnTo>
                    <a:pt x="3" y="92"/>
                  </a:lnTo>
                  <a:lnTo>
                    <a:pt x="0" y="90"/>
                  </a:lnTo>
                  <a:lnTo>
                    <a:pt x="0" y="28"/>
                  </a:lnTo>
                  <a:lnTo>
                    <a:pt x="11" y="30"/>
                  </a:lnTo>
                  <a:lnTo>
                    <a:pt x="22" y="31"/>
                  </a:lnTo>
                  <a:lnTo>
                    <a:pt x="33" y="34"/>
                  </a:lnTo>
                  <a:lnTo>
                    <a:pt x="44" y="36"/>
                  </a:lnTo>
                  <a:lnTo>
                    <a:pt x="54" y="38"/>
                  </a:lnTo>
                  <a:lnTo>
                    <a:pt x="65" y="40"/>
                  </a:lnTo>
                  <a:lnTo>
                    <a:pt x="76" y="43"/>
                  </a:lnTo>
                  <a:lnTo>
                    <a:pt x="87" y="45"/>
                  </a:lnTo>
                  <a:lnTo>
                    <a:pt x="98" y="43"/>
                  </a:lnTo>
                  <a:lnTo>
                    <a:pt x="103" y="38"/>
                  </a:lnTo>
                  <a:lnTo>
                    <a:pt x="104" y="30"/>
                  </a:lnTo>
                  <a:lnTo>
                    <a:pt x="102" y="17"/>
                  </a:lnTo>
                  <a:lnTo>
                    <a:pt x="103" y="13"/>
                  </a:lnTo>
                  <a:lnTo>
                    <a:pt x="103" y="8"/>
                  </a:lnTo>
                  <a:lnTo>
                    <a:pt x="103" y="5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65" name="Freeform 579"/>
            <p:cNvSpPr>
              <a:spLocks/>
            </p:cNvSpPr>
            <p:nvPr/>
          </p:nvSpPr>
          <p:spPr bwMode="auto">
            <a:xfrm>
              <a:off x="3562" y="2674"/>
              <a:ext cx="115" cy="115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96" y="32"/>
                </a:cxn>
                <a:cxn ang="0">
                  <a:pos x="109" y="64"/>
                </a:cxn>
                <a:cxn ang="0">
                  <a:pos x="120" y="98"/>
                </a:cxn>
                <a:cxn ang="0">
                  <a:pos x="130" y="132"/>
                </a:cxn>
                <a:cxn ang="0">
                  <a:pos x="138" y="140"/>
                </a:cxn>
                <a:cxn ang="0">
                  <a:pos x="147" y="143"/>
                </a:cxn>
                <a:cxn ang="0">
                  <a:pos x="157" y="132"/>
                </a:cxn>
                <a:cxn ang="0">
                  <a:pos x="171" y="123"/>
                </a:cxn>
                <a:cxn ang="0">
                  <a:pos x="173" y="124"/>
                </a:cxn>
                <a:cxn ang="0">
                  <a:pos x="175" y="125"/>
                </a:cxn>
                <a:cxn ang="0">
                  <a:pos x="176" y="124"/>
                </a:cxn>
                <a:cxn ang="0">
                  <a:pos x="178" y="124"/>
                </a:cxn>
                <a:cxn ang="0">
                  <a:pos x="178" y="122"/>
                </a:cxn>
                <a:cxn ang="0">
                  <a:pos x="178" y="121"/>
                </a:cxn>
                <a:cxn ang="0">
                  <a:pos x="188" y="116"/>
                </a:cxn>
                <a:cxn ang="0">
                  <a:pos x="195" y="113"/>
                </a:cxn>
                <a:cxn ang="0">
                  <a:pos x="203" y="110"/>
                </a:cxn>
                <a:cxn ang="0">
                  <a:pos x="216" y="108"/>
                </a:cxn>
                <a:cxn ang="0">
                  <a:pos x="218" y="105"/>
                </a:cxn>
                <a:cxn ang="0">
                  <a:pos x="217" y="95"/>
                </a:cxn>
                <a:cxn ang="0">
                  <a:pos x="204" y="78"/>
                </a:cxn>
                <a:cxn ang="0">
                  <a:pos x="183" y="56"/>
                </a:cxn>
                <a:cxn ang="0">
                  <a:pos x="164" y="33"/>
                </a:cxn>
                <a:cxn ang="0">
                  <a:pos x="145" y="11"/>
                </a:cxn>
                <a:cxn ang="0">
                  <a:pos x="231" y="0"/>
                </a:cxn>
                <a:cxn ang="0">
                  <a:pos x="104" y="229"/>
                </a:cxn>
                <a:cxn ang="0">
                  <a:pos x="110" y="206"/>
                </a:cxn>
                <a:cxn ang="0">
                  <a:pos x="118" y="187"/>
                </a:cxn>
                <a:cxn ang="0">
                  <a:pos x="112" y="183"/>
                </a:cxn>
                <a:cxn ang="0">
                  <a:pos x="103" y="181"/>
                </a:cxn>
                <a:cxn ang="0">
                  <a:pos x="76" y="187"/>
                </a:cxn>
                <a:cxn ang="0">
                  <a:pos x="51" y="192"/>
                </a:cxn>
                <a:cxn ang="0">
                  <a:pos x="26" y="197"/>
                </a:cxn>
                <a:cxn ang="0">
                  <a:pos x="0" y="200"/>
                </a:cxn>
                <a:cxn ang="0">
                  <a:pos x="8" y="142"/>
                </a:cxn>
                <a:cxn ang="0">
                  <a:pos x="20" y="131"/>
                </a:cxn>
                <a:cxn ang="0">
                  <a:pos x="23" y="123"/>
                </a:cxn>
                <a:cxn ang="0">
                  <a:pos x="22" y="116"/>
                </a:cxn>
                <a:cxn ang="0">
                  <a:pos x="18" y="113"/>
                </a:cxn>
                <a:cxn ang="0">
                  <a:pos x="11" y="109"/>
                </a:cxn>
                <a:cxn ang="0">
                  <a:pos x="6" y="109"/>
                </a:cxn>
                <a:cxn ang="0">
                  <a:pos x="3" y="110"/>
                </a:cxn>
                <a:cxn ang="0">
                  <a:pos x="0" y="23"/>
                </a:cxn>
                <a:cxn ang="0">
                  <a:pos x="15" y="48"/>
                </a:cxn>
                <a:cxn ang="0">
                  <a:pos x="20" y="86"/>
                </a:cxn>
                <a:cxn ang="0">
                  <a:pos x="26" y="91"/>
                </a:cxn>
                <a:cxn ang="0">
                  <a:pos x="31" y="95"/>
                </a:cxn>
                <a:cxn ang="0">
                  <a:pos x="37" y="93"/>
                </a:cxn>
                <a:cxn ang="0">
                  <a:pos x="44" y="92"/>
                </a:cxn>
                <a:cxn ang="0">
                  <a:pos x="51" y="49"/>
                </a:cxn>
                <a:cxn ang="0">
                  <a:pos x="51" y="0"/>
                </a:cxn>
              </a:cxnLst>
              <a:rect l="0" t="0" r="r" b="b"/>
              <a:pathLst>
                <a:path w="231" h="229">
                  <a:moveTo>
                    <a:pt x="51" y="0"/>
                  </a:moveTo>
                  <a:lnTo>
                    <a:pt x="83" y="0"/>
                  </a:lnTo>
                  <a:lnTo>
                    <a:pt x="90" y="16"/>
                  </a:lnTo>
                  <a:lnTo>
                    <a:pt x="96" y="32"/>
                  </a:lnTo>
                  <a:lnTo>
                    <a:pt x="102" y="48"/>
                  </a:lnTo>
                  <a:lnTo>
                    <a:pt x="109" y="64"/>
                  </a:lnTo>
                  <a:lnTo>
                    <a:pt x="114" y="80"/>
                  </a:lnTo>
                  <a:lnTo>
                    <a:pt x="120" y="98"/>
                  </a:lnTo>
                  <a:lnTo>
                    <a:pt x="125" y="115"/>
                  </a:lnTo>
                  <a:lnTo>
                    <a:pt x="130" y="132"/>
                  </a:lnTo>
                  <a:lnTo>
                    <a:pt x="135" y="137"/>
                  </a:lnTo>
                  <a:lnTo>
                    <a:pt x="138" y="140"/>
                  </a:lnTo>
                  <a:lnTo>
                    <a:pt x="142" y="143"/>
                  </a:lnTo>
                  <a:lnTo>
                    <a:pt x="147" y="143"/>
                  </a:lnTo>
                  <a:lnTo>
                    <a:pt x="152" y="137"/>
                  </a:lnTo>
                  <a:lnTo>
                    <a:pt x="157" y="132"/>
                  </a:lnTo>
                  <a:lnTo>
                    <a:pt x="163" y="129"/>
                  </a:lnTo>
                  <a:lnTo>
                    <a:pt x="171" y="123"/>
                  </a:lnTo>
                  <a:lnTo>
                    <a:pt x="172" y="124"/>
                  </a:lnTo>
                  <a:lnTo>
                    <a:pt x="173" y="124"/>
                  </a:lnTo>
                  <a:lnTo>
                    <a:pt x="174" y="124"/>
                  </a:lnTo>
                  <a:lnTo>
                    <a:pt x="175" y="125"/>
                  </a:lnTo>
                  <a:lnTo>
                    <a:pt x="176" y="125"/>
                  </a:lnTo>
                  <a:lnTo>
                    <a:pt x="176" y="124"/>
                  </a:lnTo>
                  <a:lnTo>
                    <a:pt x="176" y="124"/>
                  </a:lnTo>
                  <a:lnTo>
                    <a:pt x="178" y="124"/>
                  </a:lnTo>
                  <a:lnTo>
                    <a:pt x="178" y="123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8" y="121"/>
                  </a:lnTo>
                  <a:lnTo>
                    <a:pt x="183" y="119"/>
                  </a:lnTo>
                  <a:lnTo>
                    <a:pt x="188" y="116"/>
                  </a:lnTo>
                  <a:lnTo>
                    <a:pt x="191" y="114"/>
                  </a:lnTo>
                  <a:lnTo>
                    <a:pt x="195" y="113"/>
                  </a:lnTo>
                  <a:lnTo>
                    <a:pt x="199" y="112"/>
                  </a:lnTo>
                  <a:lnTo>
                    <a:pt x="203" y="110"/>
                  </a:lnTo>
                  <a:lnTo>
                    <a:pt x="209" y="109"/>
                  </a:lnTo>
                  <a:lnTo>
                    <a:pt x="216" y="108"/>
                  </a:lnTo>
                  <a:lnTo>
                    <a:pt x="216" y="108"/>
                  </a:lnTo>
                  <a:lnTo>
                    <a:pt x="218" y="105"/>
                  </a:lnTo>
                  <a:lnTo>
                    <a:pt x="218" y="100"/>
                  </a:lnTo>
                  <a:lnTo>
                    <a:pt x="217" y="95"/>
                  </a:lnTo>
                  <a:lnTo>
                    <a:pt x="214" y="90"/>
                  </a:lnTo>
                  <a:lnTo>
                    <a:pt x="204" y="78"/>
                  </a:lnTo>
                  <a:lnTo>
                    <a:pt x="194" y="67"/>
                  </a:lnTo>
                  <a:lnTo>
                    <a:pt x="183" y="56"/>
                  </a:lnTo>
                  <a:lnTo>
                    <a:pt x="174" y="45"/>
                  </a:lnTo>
                  <a:lnTo>
                    <a:pt x="164" y="33"/>
                  </a:lnTo>
                  <a:lnTo>
                    <a:pt x="155" y="22"/>
                  </a:lnTo>
                  <a:lnTo>
                    <a:pt x="145" y="11"/>
                  </a:lnTo>
                  <a:lnTo>
                    <a:pt x="136" y="0"/>
                  </a:lnTo>
                  <a:lnTo>
                    <a:pt x="231" y="0"/>
                  </a:lnTo>
                  <a:lnTo>
                    <a:pt x="231" y="229"/>
                  </a:lnTo>
                  <a:lnTo>
                    <a:pt x="104" y="229"/>
                  </a:lnTo>
                  <a:lnTo>
                    <a:pt x="106" y="218"/>
                  </a:lnTo>
                  <a:lnTo>
                    <a:pt x="110" y="206"/>
                  </a:lnTo>
                  <a:lnTo>
                    <a:pt x="113" y="196"/>
                  </a:lnTo>
                  <a:lnTo>
                    <a:pt x="118" y="187"/>
                  </a:lnTo>
                  <a:lnTo>
                    <a:pt x="115" y="184"/>
                  </a:lnTo>
                  <a:lnTo>
                    <a:pt x="112" y="183"/>
                  </a:lnTo>
                  <a:lnTo>
                    <a:pt x="109" y="182"/>
                  </a:lnTo>
                  <a:lnTo>
                    <a:pt x="103" y="181"/>
                  </a:lnTo>
                  <a:lnTo>
                    <a:pt x="89" y="184"/>
                  </a:lnTo>
                  <a:lnTo>
                    <a:pt x="76" y="187"/>
                  </a:lnTo>
                  <a:lnTo>
                    <a:pt x="64" y="190"/>
                  </a:lnTo>
                  <a:lnTo>
                    <a:pt x="51" y="192"/>
                  </a:lnTo>
                  <a:lnTo>
                    <a:pt x="38" y="195"/>
                  </a:lnTo>
                  <a:lnTo>
                    <a:pt x="26" y="197"/>
                  </a:lnTo>
                  <a:lnTo>
                    <a:pt x="13" y="198"/>
                  </a:lnTo>
                  <a:lnTo>
                    <a:pt x="0" y="200"/>
                  </a:lnTo>
                  <a:lnTo>
                    <a:pt x="0" y="147"/>
                  </a:lnTo>
                  <a:lnTo>
                    <a:pt x="8" y="142"/>
                  </a:lnTo>
                  <a:lnTo>
                    <a:pt x="14" y="137"/>
                  </a:lnTo>
                  <a:lnTo>
                    <a:pt x="20" y="131"/>
                  </a:lnTo>
                  <a:lnTo>
                    <a:pt x="24" y="125"/>
                  </a:lnTo>
                  <a:lnTo>
                    <a:pt x="23" y="123"/>
                  </a:lnTo>
                  <a:lnTo>
                    <a:pt x="23" y="120"/>
                  </a:lnTo>
                  <a:lnTo>
                    <a:pt x="22" y="116"/>
                  </a:lnTo>
                  <a:lnTo>
                    <a:pt x="21" y="114"/>
                  </a:lnTo>
                  <a:lnTo>
                    <a:pt x="18" y="113"/>
                  </a:lnTo>
                  <a:lnTo>
                    <a:pt x="14" y="110"/>
                  </a:lnTo>
                  <a:lnTo>
                    <a:pt x="11" y="109"/>
                  </a:lnTo>
                  <a:lnTo>
                    <a:pt x="7" y="108"/>
                  </a:lnTo>
                  <a:lnTo>
                    <a:pt x="6" y="109"/>
                  </a:lnTo>
                  <a:lnTo>
                    <a:pt x="4" y="109"/>
                  </a:lnTo>
                  <a:lnTo>
                    <a:pt x="3" y="110"/>
                  </a:lnTo>
                  <a:lnTo>
                    <a:pt x="0" y="112"/>
                  </a:lnTo>
                  <a:lnTo>
                    <a:pt x="0" y="23"/>
                  </a:lnTo>
                  <a:lnTo>
                    <a:pt x="9" y="34"/>
                  </a:lnTo>
                  <a:lnTo>
                    <a:pt x="15" y="48"/>
                  </a:lnTo>
                  <a:lnTo>
                    <a:pt x="19" y="66"/>
                  </a:lnTo>
                  <a:lnTo>
                    <a:pt x="20" y="86"/>
                  </a:lnTo>
                  <a:lnTo>
                    <a:pt x="22" y="89"/>
                  </a:lnTo>
                  <a:lnTo>
                    <a:pt x="26" y="91"/>
                  </a:lnTo>
                  <a:lnTo>
                    <a:pt x="28" y="93"/>
                  </a:lnTo>
                  <a:lnTo>
                    <a:pt x="31" y="95"/>
                  </a:lnTo>
                  <a:lnTo>
                    <a:pt x="34" y="94"/>
                  </a:lnTo>
                  <a:lnTo>
                    <a:pt x="37" y="93"/>
                  </a:lnTo>
                  <a:lnTo>
                    <a:pt x="41" y="93"/>
                  </a:lnTo>
                  <a:lnTo>
                    <a:pt x="44" y="92"/>
                  </a:lnTo>
                  <a:lnTo>
                    <a:pt x="50" y="74"/>
                  </a:lnTo>
                  <a:lnTo>
                    <a:pt x="51" y="49"/>
                  </a:lnTo>
                  <a:lnTo>
                    <a:pt x="51" y="24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66" name="Freeform 580"/>
            <p:cNvSpPr>
              <a:spLocks/>
            </p:cNvSpPr>
            <p:nvPr/>
          </p:nvSpPr>
          <p:spPr bwMode="auto">
            <a:xfrm>
              <a:off x="3640" y="2559"/>
              <a:ext cx="37" cy="1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4" y="0"/>
                </a:cxn>
                <a:cxn ang="0">
                  <a:pos x="74" y="215"/>
                </a:cxn>
                <a:cxn ang="0">
                  <a:pos x="74" y="211"/>
                </a:cxn>
                <a:cxn ang="0">
                  <a:pos x="74" y="208"/>
                </a:cxn>
                <a:cxn ang="0">
                  <a:pos x="72" y="204"/>
                </a:cxn>
                <a:cxn ang="0">
                  <a:pos x="72" y="201"/>
                </a:cxn>
                <a:cxn ang="0">
                  <a:pos x="52" y="188"/>
                </a:cxn>
                <a:cxn ang="0">
                  <a:pos x="38" y="174"/>
                </a:cxn>
                <a:cxn ang="0">
                  <a:pos x="29" y="159"/>
                </a:cxn>
                <a:cxn ang="0">
                  <a:pos x="25" y="143"/>
                </a:cxn>
                <a:cxn ang="0">
                  <a:pos x="28" y="127"/>
                </a:cxn>
                <a:cxn ang="0">
                  <a:pos x="34" y="110"/>
                </a:cxn>
                <a:cxn ang="0">
                  <a:pos x="46" y="94"/>
                </a:cxn>
                <a:cxn ang="0">
                  <a:pos x="63" y="78"/>
                </a:cxn>
                <a:cxn ang="0">
                  <a:pos x="62" y="68"/>
                </a:cxn>
                <a:cxn ang="0">
                  <a:pos x="60" y="58"/>
                </a:cxn>
                <a:cxn ang="0">
                  <a:pos x="54" y="49"/>
                </a:cxn>
                <a:cxn ang="0">
                  <a:pos x="46" y="38"/>
                </a:cxn>
                <a:cxn ang="0">
                  <a:pos x="37" y="29"/>
                </a:cxn>
                <a:cxn ang="0">
                  <a:pos x="25" y="19"/>
                </a:cxn>
                <a:cxn ang="0">
                  <a:pos x="13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4" h="215">
                  <a:moveTo>
                    <a:pt x="0" y="0"/>
                  </a:moveTo>
                  <a:lnTo>
                    <a:pt x="74" y="0"/>
                  </a:lnTo>
                  <a:lnTo>
                    <a:pt x="74" y="215"/>
                  </a:lnTo>
                  <a:lnTo>
                    <a:pt x="74" y="211"/>
                  </a:lnTo>
                  <a:lnTo>
                    <a:pt x="74" y="208"/>
                  </a:lnTo>
                  <a:lnTo>
                    <a:pt x="72" y="204"/>
                  </a:lnTo>
                  <a:lnTo>
                    <a:pt x="72" y="201"/>
                  </a:lnTo>
                  <a:lnTo>
                    <a:pt x="52" y="188"/>
                  </a:lnTo>
                  <a:lnTo>
                    <a:pt x="38" y="174"/>
                  </a:lnTo>
                  <a:lnTo>
                    <a:pt x="29" y="159"/>
                  </a:lnTo>
                  <a:lnTo>
                    <a:pt x="25" y="143"/>
                  </a:lnTo>
                  <a:lnTo>
                    <a:pt x="28" y="127"/>
                  </a:lnTo>
                  <a:lnTo>
                    <a:pt x="34" y="110"/>
                  </a:lnTo>
                  <a:lnTo>
                    <a:pt x="46" y="94"/>
                  </a:lnTo>
                  <a:lnTo>
                    <a:pt x="63" y="78"/>
                  </a:lnTo>
                  <a:lnTo>
                    <a:pt x="62" y="68"/>
                  </a:lnTo>
                  <a:lnTo>
                    <a:pt x="60" y="58"/>
                  </a:lnTo>
                  <a:lnTo>
                    <a:pt x="54" y="49"/>
                  </a:lnTo>
                  <a:lnTo>
                    <a:pt x="46" y="38"/>
                  </a:lnTo>
                  <a:lnTo>
                    <a:pt x="37" y="29"/>
                  </a:lnTo>
                  <a:lnTo>
                    <a:pt x="25" y="19"/>
                  </a:lnTo>
                  <a:lnTo>
                    <a:pt x="13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67" name="Freeform 581"/>
            <p:cNvSpPr>
              <a:spLocks/>
            </p:cNvSpPr>
            <p:nvPr/>
          </p:nvSpPr>
          <p:spPr bwMode="auto">
            <a:xfrm>
              <a:off x="3612" y="2648"/>
              <a:ext cx="65" cy="26"/>
            </a:xfrm>
            <a:custGeom>
              <a:avLst/>
              <a:gdLst/>
              <a:ahLst/>
              <a:cxnLst>
                <a:cxn ang="0">
                  <a:pos x="129" y="38"/>
                </a:cxn>
                <a:cxn ang="0">
                  <a:pos x="126" y="40"/>
                </a:cxn>
                <a:cxn ang="0">
                  <a:pos x="125" y="41"/>
                </a:cxn>
                <a:cxn ang="0">
                  <a:pos x="123" y="44"/>
                </a:cxn>
                <a:cxn ang="0">
                  <a:pos x="121" y="46"/>
                </a:cxn>
                <a:cxn ang="0">
                  <a:pos x="106" y="43"/>
                </a:cxn>
                <a:cxn ang="0">
                  <a:pos x="88" y="36"/>
                </a:cxn>
                <a:cxn ang="0">
                  <a:pos x="70" y="25"/>
                </a:cxn>
                <a:cxn ang="0">
                  <a:pos x="51" y="15"/>
                </a:cxn>
                <a:cxn ang="0">
                  <a:pos x="35" y="6"/>
                </a:cxn>
                <a:cxn ang="0">
                  <a:pos x="20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4" y="13"/>
                </a:cxn>
                <a:cxn ang="0">
                  <a:pos x="9" y="18"/>
                </a:cxn>
                <a:cxn ang="0">
                  <a:pos x="12" y="24"/>
                </a:cxn>
                <a:cxn ang="0">
                  <a:pos x="17" y="29"/>
                </a:cxn>
                <a:cxn ang="0">
                  <a:pos x="21" y="35"/>
                </a:cxn>
                <a:cxn ang="0">
                  <a:pos x="26" y="40"/>
                </a:cxn>
                <a:cxn ang="0">
                  <a:pos x="30" y="46"/>
                </a:cxn>
                <a:cxn ang="0">
                  <a:pos x="34" y="52"/>
                </a:cxn>
                <a:cxn ang="0">
                  <a:pos x="129" y="52"/>
                </a:cxn>
                <a:cxn ang="0">
                  <a:pos x="129" y="38"/>
                </a:cxn>
                <a:cxn ang="0">
                  <a:pos x="129" y="38"/>
                </a:cxn>
              </a:cxnLst>
              <a:rect l="0" t="0" r="r" b="b"/>
              <a:pathLst>
                <a:path w="129" h="52">
                  <a:moveTo>
                    <a:pt x="129" y="38"/>
                  </a:moveTo>
                  <a:lnTo>
                    <a:pt x="126" y="40"/>
                  </a:lnTo>
                  <a:lnTo>
                    <a:pt x="125" y="41"/>
                  </a:lnTo>
                  <a:lnTo>
                    <a:pt x="123" y="44"/>
                  </a:lnTo>
                  <a:lnTo>
                    <a:pt x="121" y="46"/>
                  </a:lnTo>
                  <a:lnTo>
                    <a:pt x="106" y="43"/>
                  </a:lnTo>
                  <a:lnTo>
                    <a:pt x="88" y="36"/>
                  </a:lnTo>
                  <a:lnTo>
                    <a:pt x="70" y="25"/>
                  </a:lnTo>
                  <a:lnTo>
                    <a:pt x="51" y="15"/>
                  </a:lnTo>
                  <a:lnTo>
                    <a:pt x="35" y="6"/>
                  </a:lnTo>
                  <a:lnTo>
                    <a:pt x="20" y="0"/>
                  </a:lnTo>
                  <a:lnTo>
                    <a:pt x="8" y="0"/>
                  </a:lnTo>
                  <a:lnTo>
                    <a:pt x="0" y="7"/>
                  </a:lnTo>
                  <a:lnTo>
                    <a:pt x="4" y="13"/>
                  </a:lnTo>
                  <a:lnTo>
                    <a:pt x="9" y="18"/>
                  </a:lnTo>
                  <a:lnTo>
                    <a:pt x="12" y="24"/>
                  </a:lnTo>
                  <a:lnTo>
                    <a:pt x="17" y="29"/>
                  </a:lnTo>
                  <a:lnTo>
                    <a:pt x="21" y="35"/>
                  </a:lnTo>
                  <a:lnTo>
                    <a:pt x="26" y="40"/>
                  </a:lnTo>
                  <a:lnTo>
                    <a:pt x="30" y="46"/>
                  </a:lnTo>
                  <a:lnTo>
                    <a:pt x="34" y="52"/>
                  </a:lnTo>
                  <a:lnTo>
                    <a:pt x="129" y="52"/>
                  </a:lnTo>
                  <a:lnTo>
                    <a:pt x="129" y="38"/>
                  </a:lnTo>
                  <a:lnTo>
                    <a:pt x="129" y="3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68" name="Freeform 582"/>
            <p:cNvSpPr>
              <a:spLocks/>
            </p:cNvSpPr>
            <p:nvPr/>
          </p:nvSpPr>
          <p:spPr bwMode="auto">
            <a:xfrm>
              <a:off x="3587" y="2658"/>
              <a:ext cx="16" cy="16"/>
            </a:xfrm>
            <a:custGeom>
              <a:avLst/>
              <a:gdLst/>
              <a:ahLst/>
              <a:cxnLst>
                <a:cxn ang="0">
                  <a:pos x="32" y="32"/>
                </a:cxn>
                <a:cxn ang="0">
                  <a:pos x="0" y="32"/>
                </a:cxn>
                <a:cxn ang="0">
                  <a:pos x="1" y="18"/>
                </a:cxn>
                <a:cxn ang="0">
                  <a:pos x="5" y="9"/>
                </a:cxn>
                <a:cxn ang="0">
                  <a:pos x="10" y="2"/>
                </a:cxn>
                <a:cxn ang="0">
                  <a:pos x="18" y="0"/>
                </a:cxn>
                <a:cxn ang="0">
                  <a:pos x="22" y="8"/>
                </a:cxn>
                <a:cxn ang="0">
                  <a:pos x="25" y="16"/>
                </a:cxn>
                <a:cxn ang="0">
                  <a:pos x="29" y="24"/>
                </a:cxn>
                <a:cxn ang="0">
                  <a:pos x="32" y="32"/>
                </a:cxn>
              </a:cxnLst>
              <a:rect l="0" t="0" r="r" b="b"/>
              <a:pathLst>
                <a:path w="32" h="32">
                  <a:moveTo>
                    <a:pt x="32" y="32"/>
                  </a:moveTo>
                  <a:lnTo>
                    <a:pt x="0" y="32"/>
                  </a:lnTo>
                  <a:lnTo>
                    <a:pt x="1" y="18"/>
                  </a:lnTo>
                  <a:lnTo>
                    <a:pt x="5" y="9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22" y="8"/>
                  </a:lnTo>
                  <a:lnTo>
                    <a:pt x="25" y="16"/>
                  </a:lnTo>
                  <a:lnTo>
                    <a:pt x="29" y="24"/>
                  </a:lnTo>
                  <a:lnTo>
                    <a:pt x="32" y="32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69" name="Freeform 583"/>
            <p:cNvSpPr>
              <a:spLocks/>
            </p:cNvSpPr>
            <p:nvPr/>
          </p:nvSpPr>
          <p:spPr bwMode="auto">
            <a:xfrm>
              <a:off x="3562" y="2444"/>
              <a:ext cx="115" cy="115"/>
            </a:xfrm>
            <a:custGeom>
              <a:avLst/>
              <a:gdLst/>
              <a:ahLst/>
              <a:cxnLst>
                <a:cxn ang="0">
                  <a:pos x="231" y="0"/>
                </a:cxn>
                <a:cxn ang="0">
                  <a:pos x="157" y="230"/>
                </a:cxn>
                <a:cxn ang="0">
                  <a:pos x="128" y="212"/>
                </a:cxn>
                <a:cxn ang="0">
                  <a:pos x="99" y="196"/>
                </a:cxn>
                <a:cxn ang="0">
                  <a:pos x="73" y="181"/>
                </a:cxn>
                <a:cxn ang="0">
                  <a:pos x="52" y="169"/>
                </a:cxn>
                <a:cxn ang="0">
                  <a:pos x="52" y="167"/>
                </a:cxn>
                <a:cxn ang="0">
                  <a:pos x="52" y="165"/>
                </a:cxn>
                <a:cxn ang="0">
                  <a:pos x="35" y="152"/>
                </a:cxn>
                <a:cxn ang="0">
                  <a:pos x="21" y="143"/>
                </a:cxn>
                <a:cxn ang="0">
                  <a:pos x="11" y="135"/>
                </a:cxn>
                <a:cxn ang="0">
                  <a:pos x="0" y="128"/>
                </a:cxn>
                <a:cxn ang="0">
                  <a:pos x="9" y="95"/>
                </a:cxn>
                <a:cxn ang="0">
                  <a:pos x="27" y="99"/>
                </a:cxn>
                <a:cxn ang="0">
                  <a:pos x="44" y="102"/>
                </a:cxn>
                <a:cxn ang="0">
                  <a:pos x="62" y="106"/>
                </a:cxn>
                <a:cxn ang="0">
                  <a:pos x="83" y="110"/>
                </a:cxn>
                <a:cxn ang="0">
                  <a:pos x="109" y="116"/>
                </a:cxn>
                <a:cxn ang="0">
                  <a:pos x="140" y="123"/>
                </a:cxn>
                <a:cxn ang="0">
                  <a:pos x="178" y="132"/>
                </a:cxn>
                <a:cxn ang="0">
                  <a:pos x="204" y="130"/>
                </a:cxn>
                <a:cxn ang="0">
                  <a:pos x="204" y="117"/>
                </a:cxn>
                <a:cxn ang="0">
                  <a:pos x="196" y="105"/>
                </a:cxn>
                <a:cxn ang="0">
                  <a:pos x="186" y="94"/>
                </a:cxn>
                <a:cxn ang="0">
                  <a:pos x="181" y="89"/>
                </a:cxn>
                <a:cxn ang="0">
                  <a:pos x="179" y="89"/>
                </a:cxn>
                <a:cxn ang="0">
                  <a:pos x="168" y="78"/>
                </a:cxn>
                <a:cxn ang="0">
                  <a:pos x="163" y="69"/>
                </a:cxn>
                <a:cxn ang="0">
                  <a:pos x="160" y="66"/>
                </a:cxn>
                <a:cxn ang="0">
                  <a:pos x="158" y="66"/>
                </a:cxn>
                <a:cxn ang="0">
                  <a:pos x="151" y="56"/>
                </a:cxn>
                <a:cxn ang="0">
                  <a:pos x="148" y="47"/>
                </a:cxn>
                <a:cxn ang="0">
                  <a:pos x="151" y="40"/>
                </a:cxn>
                <a:cxn ang="0">
                  <a:pos x="160" y="32"/>
                </a:cxn>
                <a:cxn ang="0">
                  <a:pos x="174" y="21"/>
                </a:cxn>
                <a:cxn ang="0">
                  <a:pos x="188" y="7"/>
                </a:cxn>
              </a:cxnLst>
              <a:rect l="0" t="0" r="r" b="b"/>
              <a:pathLst>
                <a:path w="231" h="230">
                  <a:moveTo>
                    <a:pt x="195" y="0"/>
                  </a:moveTo>
                  <a:lnTo>
                    <a:pt x="231" y="0"/>
                  </a:lnTo>
                  <a:lnTo>
                    <a:pt x="231" y="230"/>
                  </a:lnTo>
                  <a:lnTo>
                    <a:pt x="157" y="230"/>
                  </a:lnTo>
                  <a:lnTo>
                    <a:pt x="142" y="221"/>
                  </a:lnTo>
                  <a:lnTo>
                    <a:pt x="128" y="212"/>
                  </a:lnTo>
                  <a:lnTo>
                    <a:pt x="113" y="204"/>
                  </a:lnTo>
                  <a:lnTo>
                    <a:pt x="99" y="196"/>
                  </a:lnTo>
                  <a:lnTo>
                    <a:pt x="85" y="188"/>
                  </a:lnTo>
                  <a:lnTo>
                    <a:pt x="73" y="181"/>
                  </a:lnTo>
                  <a:lnTo>
                    <a:pt x="61" y="175"/>
                  </a:lnTo>
                  <a:lnTo>
                    <a:pt x="52" y="169"/>
                  </a:lnTo>
                  <a:lnTo>
                    <a:pt x="52" y="168"/>
                  </a:lnTo>
                  <a:lnTo>
                    <a:pt x="52" y="167"/>
                  </a:lnTo>
                  <a:lnTo>
                    <a:pt x="52" y="166"/>
                  </a:lnTo>
                  <a:lnTo>
                    <a:pt x="52" y="165"/>
                  </a:lnTo>
                  <a:lnTo>
                    <a:pt x="43" y="158"/>
                  </a:lnTo>
                  <a:lnTo>
                    <a:pt x="35" y="152"/>
                  </a:lnTo>
                  <a:lnTo>
                    <a:pt x="28" y="147"/>
                  </a:lnTo>
                  <a:lnTo>
                    <a:pt x="21" y="143"/>
                  </a:lnTo>
                  <a:lnTo>
                    <a:pt x="15" y="138"/>
                  </a:lnTo>
                  <a:lnTo>
                    <a:pt x="11" y="135"/>
                  </a:lnTo>
                  <a:lnTo>
                    <a:pt x="5" y="131"/>
                  </a:lnTo>
                  <a:lnTo>
                    <a:pt x="0" y="128"/>
                  </a:lnTo>
                  <a:lnTo>
                    <a:pt x="0" y="93"/>
                  </a:lnTo>
                  <a:lnTo>
                    <a:pt x="9" y="95"/>
                  </a:lnTo>
                  <a:lnTo>
                    <a:pt x="19" y="97"/>
                  </a:lnTo>
                  <a:lnTo>
                    <a:pt x="27" y="99"/>
                  </a:lnTo>
                  <a:lnTo>
                    <a:pt x="36" y="100"/>
                  </a:lnTo>
                  <a:lnTo>
                    <a:pt x="44" y="102"/>
                  </a:lnTo>
                  <a:lnTo>
                    <a:pt x="53" y="105"/>
                  </a:lnTo>
                  <a:lnTo>
                    <a:pt x="62" y="106"/>
                  </a:lnTo>
                  <a:lnTo>
                    <a:pt x="73" y="108"/>
                  </a:lnTo>
                  <a:lnTo>
                    <a:pt x="83" y="110"/>
                  </a:lnTo>
                  <a:lnTo>
                    <a:pt x="96" y="114"/>
                  </a:lnTo>
                  <a:lnTo>
                    <a:pt x="109" y="116"/>
                  </a:lnTo>
                  <a:lnTo>
                    <a:pt x="123" y="120"/>
                  </a:lnTo>
                  <a:lnTo>
                    <a:pt x="140" y="123"/>
                  </a:lnTo>
                  <a:lnTo>
                    <a:pt x="158" y="128"/>
                  </a:lnTo>
                  <a:lnTo>
                    <a:pt x="178" y="132"/>
                  </a:lnTo>
                  <a:lnTo>
                    <a:pt x="199" y="137"/>
                  </a:lnTo>
                  <a:lnTo>
                    <a:pt x="204" y="130"/>
                  </a:lnTo>
                  <a:lnTo>
                    <a:pt x="206" y="123"/>
                  </a:lnTo>
                  <a:lnTo>
                    <a:pt x="204" y="117"/>
                  </a:lnTo>
                  <a:lnTo>
                    <a:pt x="201" y="110"/>
                  </a:lnTo>
                  <a:lnTo>
                    <a:pt x="196" y="105"/>
                  </a:lnTo>
                  <a:lnTo>
                    <a:pt x="190" y="99"/>
                  </a:lnTo>
                  <a:lnTo>
                    <a:pt x="186" y="94"/>
                  </a:lnTo>
                  <a:lnTo>
                    <a:pt x="182" y="89"/>
                  </a:lnTo>
                  <a:lnTo>
                    <a:pt x="181" y="89"/>
                  </a:lnTo>
                  <a:lnTo>
                    <a:pt x="180" y="89"/>
                  </a:lnTo>
                  <a:lnTo>
                    <a:pt x="179" y="89"/>
                  </a:lnTo>
                  <a:lnTo>
                    <a:pt x="178" y="89"/>
                  </a:lnTo>
                  <a:lnTo>
                    <a:pt x="168" y="78"/>
                  </a:lnTo>
                  <a:lnTo>
                    <a:pt x="165" y="71"/>
                  </a:lnTo>
                  <a:lnTo>
                    <a:pt x="163" y="69"/>
                  </a:lnTo>
                  <a:lnTo>
                    <a:pt x="161" y="66"/>
                  </a:lnTo>
                  <a:lnTo>
                    <a:pt x="160" y="66"/>
                  </a:lnTo>
                  <a:lnTo>
                    <a:pt x="159" y="66"/>
                  </a:lnTo>
                  <a:lnTo>
                    <a:pt x="158" y="66"/>
                  </a:lnTo>
                  <a:lnTo>
                    <a:pt x="157" y="66"/>
                  </a:lnTo>
                  <a:lnTo>
                    <a:pt x="151" y="56"/>
                  </a:lnTo>
                  <a:lnTo>
                    <a:pt x="149" y="52"/>
                  </a:lnTo>
                  <a:lnTo>
                    <a:pt x="148" y="47"/>
                  </a:lnTo>
                  <a:lnTo>
                    <a:pt x="148" y="42"/>
                  </a:lnTo>
                  <a:lnTo>
                    <a:pt x="151" y="40"/>
                  </a:lnTo>
                  <a:lnTo>
                    <a:pt x="156" y="36"/>
                  </a:lnTo>
                  <a:lnTo>
                    <a:pt x="160" y="32"/>
                  </a:lnTo>
                  <a:lnTo>
                    <a:pt x="167" y="26"/>
                  </a:lnTo>
                  <a:lnTo>
                    <a:pt x="174" y="21"/>
                  </a:lnTo>
                  <a:lnTo>
                    <a:pt x="181" y="14"/>
                  </a:lnTo>
                  <a:lnTo>
                    <a:pt x="188" y="7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70" name="Freeform 584"/>
            <p:cNvSpPr>
              <a:spLocks/>
            </p:cNvSpPr>
            <p:nvPr/>
          </p:nvSpPr>
          <p:spPr bwMode="auto">
            <a:xfrm>
              <a:off x="3591" y="2329"/>
              <a:ext cx="86" cy="115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58" y="13"/>
                </a:cxn>
                <a:cxn ang="0">
                  <a:pos x="92" y="29"/>
                </a:cxn>
                <a:cxn ang="0">
                  <a:pos x="128" y="44"/>
                </a:cxn>
                <a:cxn ang="0">
                  <a:pos x="162" y="49"/>
                </a:cxn>
                <a:cxn ang="0">
                  <a:pos x="160" y="26"/>
                </a:cxn>
                <a:cxn ang="0">
                  <a:pos x="151" y="0"/>
                </a:cxn>
                <a:cxn ang="0">
                  <a:pos x="172" y="230"/>
                </a:cxn>
                <a:cxn ang="0">
                  <a:pos x="145" y="221"/>
                </a:cxn>
                <a:cxn ang="0">
                  <a:pos x="158" y="202"/>
                </a:cxn>
                <a:cxn ang="0">
                  <a:pos x="164" y="185"/>
                </a:cxn>
                <a:cxn ang="0">
                  <a:pos x="155" y="170"/>
                </a:cxn>
                <a:cxn ang="0">
                  <a:pos x="146" y="164"/>
                </a:cxn>
                <a:cxn ang="0">
                  <a:pos x="146" y="162"/>
                </a:cxn>
                <a:cxn ang="0">
                  <a:pos x="139" y="155"/>
                </a:cxn>
                <a:cxn ang="0">
                  <a:pos x="126" y="141"/>
                </a:cxn>
                <a:cxn ang="0">
                  <a:pos x="111" y="126"/>
                </a:cxn>
                <a:cxn ang="0">
                  <a:pos x="98" y="115"/>
                </a:cxn>
                <a:cxn ang="0">
                  <a:pos x="92" y="111"/>
                </a:cxn>
                <a:cxn ang="0">
                  <a:pos x="92" y="108"/>
                </a:cxn>
                <a:cxn ang="0">
                  <a:pos x="91" y="107"/>
                </a:cxn>
                <a:cxn ang="0">
                  <a:pos x="89" y="107"/>
                </a:cxn>
                <a:cxn ang="0">
                  <a:pos x="85" y="101"/>
                </a:cxn>
                <a:cxn ang="0">
                  <a:pos x="74" y="87"/>
                </a:cxn>
                <a:cxn ang="0">
                  <a:pos x="58" y="72"/>
                </a:cxn>
                <a:cxn ang="0">
                  <a:pos x="45" y="57"/>
                </a:cxn>
                <a:cxn ang="0">
                  <a:pos x="40" y="51"/>
                </a:cxn>
                <a:cxn ang="0">
                  <a:pos x="38" y="51"/>
                </a:cxn>
                <a:cxn ang="0">
                  <a:pos x="31" y="44"/>
                </a:cxn>
                <a:cxn ang="0">
                  <a:pos x="21" y="32"/>
                </a:cxn>
                <a:cxn ang="0">
                  <a:pos x="10" y="19"/>
                </a:cxn>
                <a:cxn ang="0">
                  <a:pos x="2" y="6"/>
                </a:cxn>
              </a:cxnLst>
              <a:rect l="0" t="0" r="r" b="b"/>
              <a:pathLst>
                <a:path w="172" h="230">
                  <a:moveTo>
                    <a:pt x="0" y="0"/>
                  </a:moveTo>
                  <a:lnTo>
                    <a:pt x="25" y="0"/>
                  </a:lnTo>
                  <a:lnTo>
                    <a:pt x="41" y="5"/>
                  </a:lnTo>
                  <a:lnTo>
                    <a:pt x="58" y="13"/>
                  </a:lnTo>
                  <a:lnTo>
                    <a:pt x="75" y="21"/>
                  </a:lnTo>
                  <a:lnTo>
                    <a:pt x="92" y="29"/>
                  </a:lnTo>
                  <a:lnTo>
                    <a:pt x="109" y="37"/>
                  </a:lnTo>
                  <a:lnTo>
                    <a:pt x="128" y="44"/>
                  </a:lnTo>
                  <a:lnTo>
                    <a:pt x="145" y="48"/>
                  </a:lnTo>
                  <a:lnTo>
                    <a:pt x="162" y="49"/>
                  </a:lnTo>
                  <a:lnTo>
                    <a:pt x="162" y="39"/>
                  </a:lnTo>
                  <a:lnTo>
                    <a:pt x="160" y="26"/>
                  </a:lnTo>
                  <a:lnTo>
                    <a:pt x="155" y="13"/>
                  </a:lnTo>
                  <a:lnTo>
                    <a:pt x="151" y="0"/>
                  </a:lnTo>
                  <a:lnTo>
                    <a:pt x="172" y="0"/>
                  </a:lnTo>
                  <a:lnTo>
                    <a:pt x="172" y="230"/>
                  </a:lnTo>
                  <a:lnTo>
                    <a:pt x="136" y="230"/>
                  </a:lnTo>
                  <a:lnTo>
                    <a:pt x="145" y="221"/>
                  </a:lnTo>
                  <a:lnTo>
                    <a:pt x="152" y="211"/>
                  </a:lnTo>
                  <a:lnTo>
                    <a:pt x="158" y="202"/>
                  </a:lnTo>
                  <a:lnTo>
                    <a:pt x="162" y="193"/>
                  </a:lnTo>
                  <a:lnTo>
                    <a:pt x="164" y="185"/>
                  </a:lnTo>
                  <a:lnTo>
                    <a:pt x="161" y="177"/>
                  </a:lnTo>
                  <a:lnTo>
                    <a:pt x="155" y="170"/>
                  </a:lnTo>
                  <a:lnTo>
                    <a:pt x="146" y="165"/>
                  </a:lnTo>
                  <a:lnTo>
                    <a:pt x="146" y="164"/>
                  </a:lnTo>
                  <a:lnTo>
                    <a:pt x="146" y="163"/>
                  </a:lnTo>
                  <a:lnTo>
                    <a:pt x="146" y="162"/>
                  </a:lnTo>
                  <a:lnTo>
                    <a:pt x="146" y="161"/>
                  </a:lnTo>
                  <a:lnTo>
                    <a:pt x="139" y="155"/>
                  </a:lnTo>
                  <a:lnTo>
                    <a:pt x="132" y="148"/>
                  </a:lnTo>
                  <a:lnTo>
                    <a:pt x="126" y="141"/>
                  </a:lnTo>
                  <a:lnTo>
                    <a:pt x="117" y="133"/>
                  </a:lnTo>
                  <a:lnTo>
                    <a:pt x="111" y="126"/>
                  </a:lnTo>
                  <a:lnTo>
                    <a:pt x="104" y="119"/>
                  </a:lnTo>
                  <a:lnTo>
                    <a:pt x="98" y="115"/>
                  </a:lnTo>
                  <a:lnTo>
                    <a:pt x="92" y="112"/>
                  </a:lnTo>
                  <a:lnTo>
                    <a:pt x="92" y="111"/>
                  </a:lnTo>
                  <a:lnTo>
                    <a:pt x="92" y="109"/>
                  </a:lnTo>
                  <a:lnTo>
                    <a:pt x="92" y="108"/>
                  </a:lnTo>
                  <a:lnTo>
                    <a:pt x="92" y="107"/>
                  </a:lnTo>
                  <a:lnTo>
                    <a:pt x="91" y="107"/>
                  </a:lnTo>
                  <a:lnTo>
                    <a:pt x="90" y="107"/>
                  </a:lnTo>
                  <a:lnTo>
                    <a:pt x="89" y="107"/>
                  </a:lnTo>
                  <a:lnTo>
                    <a:pt x="88" y="107"/>
                  </a:lnTo>
                  <a:lnTo>
                    <a:pt x="85" y="101"/>
                  </a:lnTo>
                  <a:lnTo>
                    <a:pt x="81" y="94"/>
                  </a:lnTo>
                  <a:lnTo>
                    <a:pt x="74" y="87"/>
                  </a:lnTo>
                  <a:lnTo>
                    <a:pt x="66" y="79"/>
                  </a:lnTo>
                  <a:lnTo>
                    <a:pt x="58" y="72"/>
                  </a:lnTo>
                  <a:lnTo>
                    <a:pt x="51" y="64"/>
                  </a:lnTo>
                  <a:lnTo>
                    <a:pt x="45" y="57"/>
                  </a:lnTo>
                  <a:lnTo>
                    <a:pt x="41" y="51"/>
                  </a:lnTo>
                  <a:lnTo>
                    <a:pt x="40" y="51"/>
                  </a:lnTo>
                  <a:lnTo>
                    <a:pt x="39" y="51"/>
                  </a:lnTo>
                  <a:lnTo>
                    <a:pt x="38" y="51"/>
                  </a:lnTo>
                  <a:lnTo>
                    <a:pt x="37" y="51"/>
                  </a:lnTo>
                  <a:lnTo>
                    <a:pt x="31" y="44"/>
                  </a:lnTo>
                  <a:lnTo>
                    <a:pt x="26" y="39"/>
                  </a:lnTo>
                  <a:lnTo>
                    <a:pt x="21" y="32"/>
                  </a:lnTo>
                  <a:lnTo>
                    <a:pt x="15" y="26"/>
                  </a:lnTo>
                  <a:lnTo>
                    <a:pt x="10" y="19"/>
                  </a:lnTo>
                  <a:lnTo>
                    <a:pt x="6" y="13"/>
                  </a:lnTo>
                  <a:lnTo>
                    <a:pt x="2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71" name="Freeform 585"/>
            <p:cNvSpPr>
              <a:spLocks/>
            </p:cNvSpPr>
            <p:nvPr/>
          </p:nvSpPr>
          <p:spPr bwMode="auto">
            <a:xfrm>
              <a:off x="3665" y="2305"/>
              <a:ext cx="12" cy="24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25" y="48"/>
                </a:cxn>
                <a:cxn ang="0">
                  <a:pos x="4" y="48"/>
                </a:cxn>
                <a:cxn ang="0">
                  <a:pos x="0" y="34"/>
                </a:cxn>
                <a:cxn ang="0">
                  <a:pos x="3" y="20"/>
                </a:cxn>
                <a:cxn ang="0">
                  <a:pos x="10" y="8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25" h="48">
                  <a:moveTo>
                    <a:pt x="25" y="0"/>
                  </a:moveTo>
                  <a:lnTo>
                    <a:pt x="25" y="48"/>
                  </a:lnTo>
                  <a:lnTo>
                    <a:pt x="4" y="48"/>
                  </a:lnTo>
                  <a:lnTo>
                    <a:pt x="0" y="34"/>
                  </a:lnTo>
                  <a:lnTo>
                    <a:pt x="3" y="20"/>
                  </a:lnTo>
                  <a:lnTo>
                    <a:pt x="10" y="8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72" name="Freeform 586"/>
            <p:cNvSpPr>
              <a:spLocks/>
            </p:cNvSpPr>
            <p:nvPr/>
          </p:nvSpPr>
          <p:spPr bwMode="auto">
            <a:xfrm>
              <a:off x="3591" y="2328"/>
              <a:ext cx="13" cy="1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0" y="3"/>
                </a:cxn>
                <a:cxn ang="0">
                  <a:pos x="0" y="2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3" y="0"/>
                </a:cxn>
                <a:cxn ang="0">
                  <a:pos x="20" y="1"/>
                </a:cxn>
                <a:cxn ang="0">
                  <a:pos x="25" y="3"/>
                </a:cxn>
              </a:cxnLst>
              <a:rect l="0" t="0" r="r" b="b"/>
              <a:pathLst>
                <a:path w="25" h="3">
                  <a:moveTo>
                    <a:pt x="25" y="3"/>
                  </a:move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6" y="0"/>
                  </a:lnTo>
                  <a:lnTo>
                    <a:pt x="13" y="0"/>
                  </a:lnTo>
                  <a:lnTo>
                    <a:pt x="20" y="1"/>
                  </a:lnTo>
                  <a:lnTo>
                    <a:pt x="25" y="3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73" name="Freeform 587"/>
            <p:cNvSpPr>
              <a:spLocks/>
            </p:cNvSpPr>
            <p:nvPr/>
          </p:nvSpPr>
          <p:spPr bwMode="auto">
            <a:xfrm>
              <a:off x="3467" y="3018"/>
              <a:ext cx="24" cy="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" y="0"/>
                </a:cxn>
                <a:cxn ang="0">
                  <a:pos x="46" y="23"/>
                </a:cxn>
                <a:cxn ang="0">
                  <a:pos x="44" y="42"/>
                </a:cxn>
                <a:cxn ang="0">
                  <a:pos x="42" y="62"/>
                </a:cxn>
                <a:cxn ang="0">
                  <a:pos x="37" y="89"/>
                </a:cxn>
                <a:cxn ang="0">
                  <a:pos x="36" y="90"/>
                </a:cxn>
                <a:cxn ang="0">
                  <a:pos x="34" y="90"/>
                </a:cxn>
                <a:cxn ang="0">
                  <a:pos x="32" y="90"/>
                </a:cxn>
                <a:cxn ang="0">
                  <a:pos x="30" y="91"/>
                </a:cxn>
                <a:cxn ang="0">
                  <a:pos x="21" y="63"/>
                </a:cxn>
                <a:cxn ang="0">
                  <a:pos x="14" y="40"/>
                </a:cxn>
                <a:cxn ang="0">
                  <a:pos x="7" y="2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9" h="91">
                  <a:moveTo>
                    <a:pt x="0" y="0"/>
                  </a:moveTo>
                  <a:lnTo>
                    <a:pt x="49" y="0"/>
                  </a:lnTo>
                  <a:lnTo>
                    <a:pt x="46" y="23"/>
                  </a:lnTo>
                  <a:lnTo>
                    <a:pt x="44" y="42"/>
                  </a:lnTo>
                  <a:lnTo>
                    <a:pt x="42" y="62"/>
                  </a:lnTo>
                  <a:lnTo>
                    <a:pt x="37" y="89"/>
                  </a:lnTo>
                  <a:lnTo>
                    <a:pt x="36" y="90"/>
                  </a:lnTo>
                  <a:lnTo>
                    <a:pt x="34" y="90"/>
                  </a:lnTo>
                  <a:lnTo>
                    <a:pt x="32" y="90"/>
                  </a:lnTo>
                  <a:lnTo>
                    <a:pt x="30" y="91"/>
                  </a:lnTo>
                  <a:lnTo>
                    <a:pt x="21" y="63"/>
                  </a:lnTo>
                  <a:lnTo>
                    <a:pt x="14" y="40"/>
                  </a:lnTo>
                  <a:lnTo>
                    <a:pt x="7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74" name="Freeform 588"/>
            <p:cNvSpPr>
              <a:spLocks/>
            </p:cNvSpPr>
            <p:nvPr/>
          </p:nvSpPr>
          <p:spPr bwMode="auto">
            <a:xfrm>
              <a:off x="3535" y="3070"/>
              <a:ext cx="27" cy="23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53" y="37"/>
                </a:cxn>
                <a:cxn ang="0">
                  <a:pos x="48" y="38"/>
                </a:cxn>
                <a:cxn ang="0">
                  <a:pos x="43" y="40"/>
                </a:cxn>
                <a:cxn ang="0">
                  <a:pos x="36" y="41"/>
                </a:cxn>
                <a:cxn ang="0">
                  <a:pos x="30" y="42"/>
                </a:cxn>
                <a:cxn ang="0">
                  <a:pos x="23" y="43"/>
                </a:cxn>
                <a:cxn ang="0">
                  <a:pos x="16" y="44"/>
                </a:cxn>
                <a:cxn ang="0">
                  <a:pos x="10" y="46"/>
                </a:cxn>
                <a:cxn ang="0">
                  <a:pos x="1" y="48"/>
                </a:cxn>
                <a:cxn ang="0">
                  <a:pos x="0" y="45"/>
                </a:cxn>
                <a:cxn ang="0">
                  <a:pos x="0" y="44"/>
                </a:cxn>
                <a:cxn ang="0">
                  <a:pos x="0" y="42"/>
                </a:cxn>
                <a:cxn ang="0">
                  <a:pos x="0" y="41"/>
                </a:cxn>
                <a:cxn ang="0">
                  <a:pos x="10" y="34"/>
                </a:cxn>
                <a:cxn ang="0">
                  <a:pos x="18" y="28"/>
                </a:cxn>
                <a:cxn ang="0">
                  <a:pos x="24" y="22"/>
                </a:cxn>
                <a:cxn ang="0">
                  <a:pos x="30" y="18"/>
                </a:cxn>
                <a:cxn ang="0">
                  <a:pos x="36" y="13"/>
                </a:cxn>
                <a:cxn ang="0">
                  <a:pos x="42" y="10"/>
                </a:cxn>
                <a:cxn ang="0">
                  <a:pos x="48" y="5"/>
                </a:cxn>
                <a:cxn ang="0">
                  <a:pos x="53" y="0"/>
                </a:cxn>
              </a:cxnLst>
              <a:rect l="0" t="0" r="r" b="b"/>
              <a:pathLst>
                <a:path w="53" h="48">
                  <a:moveTo>
                    <a:pt x="53" y="0"/>
                  </a:moveTo>
                  <a:lnTo>
                    <a:pt x="53" y="37"/>
                  </a:lnTo>
                  <a:lnTo>
                    <a:pt x="48" y="38"/>
                  </a:lnTo>
                  <a:lnTo>
                    <a:pt x="43" y="40"/>
                  </a:lnTo>
                  <a:lnTo>
                    <a:pt x="36" y="41"/>
                  </a:lnTo>
                  <a:lnTo>
                    <a:pt x="30" y="42"/>
                  </a:lnTo>
                  <a:lnTo>
                    <a:pt x="23" y="43"/>
                  </a:lnTo>
                  <a:lnTo>
                    <a:pt x="16" y="44"/>
                  </a:lnTo>
                  <a:lnTo>
                    <a:pt x="10" y="46"/>
                  </a:lnTo>
                  <a:lnTo>
                    <a:pt x="1" y="48"/>
                  </a:lnTo>
                  <a:lnTo>
                    <a:pt x="0" y="45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10" y="34"/>
                  </a:lnTo>
                  <a:lnTo>
                    <a:pt x="18" y="28"/>
                  </a:lnTo>
                  <a:lnTo>
                    <a:pt x="24" y="22"/>
                  </a:lnTo>
                  <a:lnTo>
                    <a:pt x="30" y="18"/>
                  </a:lnTo>
                  <a:lnTo>
                    <a:pt x="36" y="13"/>
                  </a:lnTo>
                  <a:lnTo>
                    <a:pt x="42" y="10"/>
                  </a:lnTo>
                  <a:lnTo>
                    <a:pt x="48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75" name="Freeform 589"/>
            <p:cNvSpPr>
              <a:spLocks/>
            </p:cNvSpPr>
            <p:nvPr/>
          </p:nvSpPr>
          <p:spPr bwMode="auto">
            <a:xfrm>
              <a:off x="3446" y="2904"/>
              <a:ext cx="57" cy="1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3" y="0"/>
                </a:cxn>
                <a:cxn ang="0">
                  <a:pos x="100" y="44"/>
                </a:cxn>
                <a:cxn ang="0">
                  <a:pos x="96" y="98"/>
                </a:cxn>
                <a:cxn ang="0">
                  <a:pos x="96" y="153"/>
                </a:cxn>
                <a:cxn ang="0">
                  <a:pos x="96" y="194"/>
                </a:cxn>
                <a:cxn ang="0">
                  <a:pos x="94" y="195"/>
                </a:cxn>
                <a:cxn ang="0">
                  <a:pos x="94" y="195"/>
                </a:cxn>
                <a:cxn ang="0">
                  <a:pos x="93" y="196"/>
                </a:cxn>
                <a:cxn ang="0">
                  <a:pos x="92" y="196"/>
                </a:cxn>
                <a:cxn ang="0">
                  <a:pos x="91" y="207"/>
                </a:cxn>
                <a:cxn ang="0">
                  <a:pos x="90" y="215"/>
                </a:cxn>
                <a:cxn ang="0">
                  <a:pos x="90" y="223"/>
                </a:cxn>
                <a:cxn ang="0">
                  <a:pos x="89" y="230"/>
                </a:cxn>
                <a:cxn ang="0">
                  <a:pos x="40" y="230"/>
                </a:cxn>
                <a:cxn ang="0">
                  <a:pos x="37" y="219"/>
                </a:cxn>
                <a:cxn ang="0">
                  <a:pos x="33" y="208"/>
                </a:cxn>
                <a:cxn ang="0">
                  <a:pos x="29" y="195"/>
                </a:cxn>
                <a:cxn ang="0">
                  <a:pos x="24" y="180"/>
                </a:cxn>
                <a:cxn ang="0">
                  <a:pos x="20" y="164"/>
                </a:cxn>
                <a:cxn ang="0">
                  <a:pos x="14" y="146"/>
                </a:cxn>
                <a:cxn ang="0">
                  <a:pos x="7" y="125"/>
                </a:cxn>
                <a:cxn ang="0">
                  <a:pos x="0" y="101"/>
                </a:cxn>
                <a:cxn ang="0">
                  <a:pos x="0" y="0"/>
                </a:cxn>
              </a:cxnLst>
              <a:rect l="0" t="0" r="r" b="b"/>
              <a:pathLst>
                <a:path w="113" h="230">
                  <a:moveTo>
                    <a:pt x="0" y="0"/>
                  </a:moveTo>
                  <a:lnTo>
                    <a:pt x="113" y="0"/>
                  </a:lnTo>
                  <a:lnTo>
                    <a:pt x="100" y="44"/>
                  </a:lnTo>
                  <a:lnTo>
                    <a:pt x="96" y="98"/>
                  </a:lnTo>
                  <a:lnTo>
                    <a:pt x="96" y="153"/>
                  </a:lnTo>
                  <a:lnTo>
                    <a:pt x="96" y="194"/>
                  </a:lnTo>
                  <a:lnTo>
                    <a:pt x="94" y="195"/>
                  </a:lnTo>
                  <a:lnTo>
                    <a:pt x="94" y="195"/>
                  </a:lnTo>
                  <a:lnTo>
                    <a:pt x="93" y="196"/>
                  </a:lnTo>
                  <a:lnTo>
                    <a:pt x="92" y="196"/>
                  </a:lnTo>
                  <a:lnTo>
                    <a:pt x="91" y="207"/>
                  </a:lnTo>
                  <a:lnTo>
                    <a:pt x="90" y="215"/>
                  </a:lnTo>
                  <a:lnTo>
                    <a:pt x="90" y="223"/>
                  </a:lnTo>
                  <a:lnTo>
                    <a:pt x="89" y="230"/>
                  </a:lnTo>
                  <a:lnTo>
                    <a:pt x="40" y="230"/>
                  </a:lnTo>
                  <a:lnTo>
                    <a:pt x="37" y="219"/>
                  </a:lnTo>
                  <a:lnTo>
                    <a:pt x="33" y="208"/>
                  </a:lnTo>
                  <a:lnTo>
                    <a:pt x="29" y="195"/>
                  </a:lnTo>
                  <a:lnTo>
                    <a:pt x="24" y="180"/>
                  </a:lnTo>
                  <a:lnTo>
                    <a:pt x="20" y="164"/>
                  </a:lnTo>
                  <a:lnTo>
                    <a:pt x="14" y="146"/>
                  </a:lnTo>
                  <a:lnTo>
                    <a:pt x="7" y="125"/>
                  </a:lnTo>
                  <a:lnTo>
                    <a:pt x="0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76" name="Freeform 590"/>
            <p:cNvSpPr>
              <a:spLocks/>
            </p:cNvSpPr>
            <p:nvPr/>
          </p:nvSpPr>
          <p:spPr bwMode="auto">
            <a:xfrm>
              <a:off x="3518" y="2797"/>
              <a:ext cx="44" cy="37"/>
            </a:xfrm>
            <a:custGeom>
              <a:avLst/>
              <a:gdLst/>
              <a:ahLst/>
              <a:cxnLst>
                <a:cxn ang="0">
                  <a:pos x="87" y="13"/>
                </a:cxn>
                <a:cxn ang="0">
                  <a:pos x="87" y="75"/>
                </a:cxn>
                <a:cxn ang="0">
                  <a:pos x="75" y="65"/>
                </a:cxn>
                <a:cxn ang="0">
                  <a:pos x="60" y="55"/>
                </a:cxn>
                <a:cxn ang="0">
                  <a:pos x="42" y="46"/>
                </a:cxn>
                <a:cxn ang="0">
                  <a:pos x="27" y="37"/>
                </a:cxn>
                <a:cxn ang="0">
                  <a:pos x="14" y="28"/>
                </a:cxn>
                <a:cxn ang="0">
                  <a:pos x="3" y="19"/>
                </a:cxn>
                <a:cxn ang="0">
                  <a:pos x="0" y="9"/>
                </a:cxn>
                <a:cxn ang="0">
                  <a:pos x="2" y="0"/>
                </a:cxn>
                <a:cxn ang="0">
                  <a:pos x="12" y="1"/>
                </a:cxn>
                <a:cxn ang="0">
                  <a:pos x="24" y="4"/>
                </a:cxn>
                <a:cxn ang="0">
                  <a:pos x="34" y="5"/>
                </a:cxn>
                <a:cxn ang="0">
                  <a:pos x="45" y="6"/>
                </a:cxn>
                <a:cxn ang="0">
                  <a:pos x="55" y="8"/>
                </a:cxn>
                <a:cxn ang="0">
                  <a:pos x="65" y="9"/>
                </a:cxn>
                <a:cxn ang="0">
                  <a:pos x="77" y="12"/>
                </a:cxn>
                <a:cxn ang="0">
                  <a:pos x="87" y="13"/>
                </a:cxn>
                <a:cxn ang="0">
                  <a:pos x="87" y="13"/>
                </a:cxn>
              </a:cxnLst>
              <a:rect l="0" t="0" r="r" b="b"/>
              <a:pathLst>
                <a:path w="87" h="75">
                  <a:moveTo>
                    <a:pt x="87" y="13"/>
                  </a:moveTo>
                  <a:lnTo>
                    <a:pt x="87" y="75"/>
                  </a:lnTo>
                  <a:lnTo>
                    <a:pt x="75" y="65"/>
                  </a:lnTo>
                  <a:lnTo>
                    <a:pt x="60" y="55"/>
                  </a:lnTo>
                  <a:lnTo>
                    <a:pt x="42" y="46"/>
                  </a:lnTo>
                  <a:lnTo>
                    <a:pt x="27" y="37"/>
                  </a:lnTo>
                  <a:lnTo>
                    <a:pt x="14" y="28"/>
                  </a:lnTo>
                  <a:lnTo>
                    <a:pt x="3" y="19"/>
                  </a:lnTo>
                  <a:lnTo>
                    <a:pt x="0" y="9"/>
                  </a:lnTo>
                  <a:lnTo>
                    <a:pt x="2" y="0"/>
                  </a:lnTo>
                  <a:lnTo>
                    <a:pt x="12" y="1"/>
                  </a:lnTo>
                  <a:lnTo>
                    <a:pt x="24" y="4"/>
                  </a:lnTo>
                  <a:lnTo>
                    <a:pt x="34" y="5"/>
                  </a:lnTo>
                  <a:lnTo>
                    <a:pt x="45" y="6"/>
                  </a:lnTo>
                  <a:lnTo>
                    <a:pt x="55" y="8"/>
                  </a:lnTo>
                  <a:lnTo>
                    <a:pt x="65" y="9"/>
                  </a:lnTo>
                  <a:lnTo>
                    <a:pt x="77" y="12"/>
                  </a:lnTo>
                  <a:lnTo>
                    <a:pt x="87" y="13"/>
                  </a:lnTo>
                  <a:lnTo>
                    <a:pt x="87" y="1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77" name="Freeform 591"/>
            <p:cNvSpPr>
              <a:spLocks/>
            </p:cNvSpPr>
            <p:nvPr/>
          </p:nvSpPr>
          <p:spPr bwMode="auto">
            <a:xfrm>
              <a:off x="3446" y="2839"/>
              <a:ext cx="116" cy="65"/>
            </a:xfrm>
            <a:custGeom>
              <a:avLst/>
              <a:gdLst/>
              <a:ahLst/>
              <a:cxnLst>
                <a:cxn ang="0">
                  <a:pos x="230" y="13"/>
                </a:cxn>
                <a:cxn ang="0">
                  <a:pos x="228" y="14"/>
                </a:cxn>
                <a:cxn ang="0">
                  <a:pos x="226" y="14"/>
                </a:cxn>
                <a:cxn ang="0">
                  <a:pos x="223" y="15"/>
                </a:cxn>
                <a:cxn ang="0">
                  <a:pos x="221" y="17"/>
                </a:cxn>
                <a:cxn ang="0">
                  <a:pos x="200" y="6"/>
                </a:cxn>
                <a:cxn ang="0">
                  <a:pos x="181" y="0"/>
                </a:cxn>
                <a:cxn ang="0">
                  <a:pos x="163" y="0"/>
                </a:cxn>
                <a:cxn ang="0">
                  <a:pos x="148" y="5"/>
                </a:cxn>
                <a:cxn ang="0">
                  <a:pos x="135" y="15"/>
                </a:cxn>
                <a:cxn ang="0">
                  <a:pos x="124" y="30"/>
                </a:cxn>
                <a:cxn ang="0">
                  <a:pos x="116" y="49"/>
                </a:cxn>
                <a:cxn ang="0">
                  <a:pos x="110" y="71"/>
                </a:cxn>
                <a:cxn ang="0">
                  <a:pos x="101" y="75"/>
                </a:cxn>
                <a:cxn ang="0">
                  <a:pos x="90" y="78"/>
                </a:cxn>
                <a:cxn ang="0">
                  <a:pos x="77" y="76"/>
                </a:cxn>
                <a:cxn ang="0">
                  <a:pos x="62" y="74"/>
                </a:cxn>
                <a:cxn ang="0">
                  <a:pos x="47" y="70"/>
                </a:cxn>
                <a:cxn ang="0">
                  <a:pos x="32" y="64"/>
                </a:cxn>
                <a:cxn ang="0">
                  <a:pos x="16" y="57"/>
                </a:cxn>
                <a:cxn ang="0">
                  <a:pos x="0" y="49"/>
                </a:cxn>
                <a:cxn ang="0">
                  <a:pos x="0" y="129"/>
                </a:cxn>
                <a:cxn ang="0">
                  <a:pos x="113" y="129"/>
                </a:cxn>
                <a:cxn ang="0">
                  <a:pos x="116" y="123"/>
                </a:cxn>
                <a:cxn ang="0">
                  <a:pos x="121" y="117"/>
                </a:cxn>
                <a:cxn ang="0">
                  <a:pos x="125" y="112"/>
                </a:cxn>
                <a:cxn ang="0">
                  <a:pos x="131" y="109"/>
                </a:cxn>
                <a:cxn ang="0">
                  <a:pos x="150" y="115"/>
                </a:cxn>
                <a:cxn ang="0">
                  <a:pos x="166" y="117"/>
                </a:cxn>
                <a:cxn ang="0">
                  <a:pos x="181" y="117"/>
                </a:cxn>
                <a:cxn ang="0">
                  <a:pos x="195" y="115"/>
                </a:cxn>
                <a:cxn ang="0">
                  <a:pos x="207" y="109"/>
                </a:cxn>
                <a:cxn ang="0">
                  <a:pos x="216" y="101"/>
                </a:cxn>
                <a:cxn ang="0">
                  <a:pos x="225" y="89"/>
                </a:cxn>
                <a:cxn ang="0">
                  <a:pos x="230" y="75"/>
                </a:cxn>
                <a:cxn ang="0">
                  <a:pos x="230" y="13"/>
                </a:cxn>
              </a:cxnLst>
              <a:rect l="0" t="0" r="r" b="b"/>
              <a:pathLst>
                <a:path w="230" h="129">
                  <a:moveTo>
                    <a:pt x="230" y="13"/>
                  </a:moveTo>
                  <a:lnTo>
                    <a:pt x="228" y="14"/>
                  </a:lnTo>
                  <a:lnTo>
                    <a:pt x="226" y="14"/>
                  </a:lnTo>
                  <a:lnTo>
                    <a:pt x="223" y="15"/>
                  </a:lnTo>
                  <a:lnTo>
                    <a:pt x="221" y="17"/>
                  </a:lnTo>
                  <a:lnTo>
                    <a:pt x="200" y="6"/>
                  </a:lnTo>
                  <a:lnTo>
                    <a:pt x="181" y="0"/>
                  </a:lnTo>
                  <a:lnTo>
                    <a:pt x="163" y="0"/>
                  </a:lnTo>
                  <a:lnTo>
                    <a:pt x="148" y="5"/>
                  </a:lnTo>
                  <a:lnTo>
                    <a:pt x="135" y="15"/>
                  </a:lnTo>
                  <a:lnTo>
                    <a:pt x="124" y="30"/>
                  </a:lnTo>
                  <a:lnTo>
                    <a:pt x="116" y="49"/>
                  </a:lnTo>
                  <a:lnTo>
                    <a:pt x="110" y="71"/>
                  </a:lnTo>
                  <a:lnTo>
                    <a:pt x="101" y="75"/>
                  </a:lnTo>
                  <a:lnTo>
                    <a:pt x="90" y="78"/>
                  </a:lnTo>
                  <a:lnTo>
                    <a:pt x="77" y="76"/>
                  </a:lnTo>
                  <a:lnTo>
                    <a:pt x="62" y="74"/>
                  </a:lnTo>
                  <a:lnTo>
                    <a:pt x="47" y="70"/>
                  </a:lnTo>
                  <a:lnTo>
                    <a:pt x="32" y="64"/>
                  </a:lnTo>
                  <a:lnTo>
                    <a:pt x="16" y="57"/>
                  </a:lnTo>
                  <a:lnTo>
                    <a:pt x="0" y="49"/>
                  </a:lnTo>
                  <a:lnTo>
                    <a:pt x="0" y="129"/>
                  </a:lnTo>
                  <a:lnTo>
                    <a:pt x="113" y="129"/>
                  </a:lnTo>
                  <a:lnTo>
                    <a:pt x="116" y="123"/>
                  </a:lnTo>
                  <a:lnTo>
                    <a:pt x="121" y="117"/>
                  </a:lnTo>
                  <a:lnTo>
                    <a:pt x="125" y="112"/>
                  </a:lnTo>
                  <a:lnTo>
                    <a:pt x="131" y="109"/>
                  </a:lnTo>
                  <a:lnTo>
                    <a:pt x="150" y="115"/>
                  </a:lnTo>
                  <a:lnTo>
                    <a:pt x="166" y="117"/>
                  </a:lnTo>
                  <a:lnTo>
                    <a:pt x="181" y="117"/>
                  </a:lnTo>
                  <a:lnTo>
                    <a:pt x="195" y="115"/>
                  </a:lnTo>
                  <a:lnTo>
                    <a:pt x="207" y="109"/>
                  </a:lnTo>
                  <a:lnTo>
                    <a:pt x="216" y="101"/>
                  </a:lnTo>
                  <a:lnTo>
                    <a:pt x="225" y="89"/>
                  </a:lnTo>
                  <a:lnTo>
                    <a:pt x="230" y="75"/>
                  </a:lnTo>
                  <a:lnTo>
                    <a:pt x="230" y="1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78" name="Freeform 592"/>
            <p:cNvSpPr>
              <a:spLocks/>
            </p:cNvSpPr>
            <p:nvPr/>
          </p:nvSpPr>
          <p:spPr bwMode="auto">
            <a:xfrm>
              <a:off x="3446" y="2674"/>
              <a:ext cx="116" cy="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0" y="0"/>
                </a:cxn>
                <a:cxn ang="0">
                  <a:pos x="134" y="4"/>
                </a:cxn>
                <a:cxn ang="0">
                  <a:pos x="138" y="10"/>
                </a:cxn>
                <a:cxn ang="0">
                  <a:pos x="143" y="14"/>
                </a:cxn>
                <a:cxn ang="0">
                  <a:pos x="147" y="17"/>
                </a:cxn>
                <a:cxn ang="0">
                  <a:pos x="160" y="12"/>
                </a:cxn>
                <a:cxn ang="0">
                  <a:pos x="173" y="10"/>
                </a:cxn>
                <a:cxn ang="0">
                  <a:pos x="184" y="8"/>
                </a:cxn>
                <a:cxn ang="0">
                  <a:pos x="196" y="8"/>
                </a:cxn>
                <a:cxn ang="0">
                  <a:pos x="206" y="10"/>
                </a:cxn>
                <a:cxn ang="0">
                  <a:pos x="215" y="12"/>
                </a:cxn>
                <a:cxn ang="0">
                  <a:pos x="223" y="17"/>
                </a:cxn>
                <a:cxn ang="0">
                  <a:pos x="230" y="23"/>
                </a:cxn>
                <a:cxn ang="0">
                  <a:pos x="230" y="112"/>
                </a:cxn>
                <a:cxn ang="0">
                  <a:pos x="211" y="121"/>
                </a:cxn>
                <a:cxn ang="0">
                  <a:pos x="192" y="125"/>
                </a:cxn>
                <a:cxn ang="0">
                  <a:pos x="176" y="124"/>
                </a:cxn>
                <a:cxn ang="0">
                  <a:pos x="161" y="119"/>
                </a:cxn>
                <a:cxn ang="0">
                  <a:pos x="150" y="108"/>
                </a:cxn>
                <a:cxn ang="0">
                  <a:pos x="139" y="94"/>
                </a:cxn>
                <a:cxn ang="0">
                  <a:pos x="131" y="76"/>
                </a:cxn>
                <a:cxn ang="0">
                  <a:pos x="125" y="54"/>
                </a:cxn>
                <a:cxn ang="0">
                  <a:pos x="115" y="49"/>
                </a:cxn>
                <a:cxn ang="0">
                  <a:pos x="101" y="48"/>
                </a:cxn>
                <a:cxn ang="0">
                  <a:pos x="87" y="49"/>
                </a:cxn>
                <a:cxn ang="0">
                  <a:pos x="71" y="53"/>
                </a:cxn>
                <a:cxn ang="0">
                  <a:pos x="54" y="59"/>
                </a:cxn>
                <a:cxn ang="0">
                  <a:pos x="36" y="67"/>
                </a:cxn>
                <a:cxn ang="0">
                  <a:pos x="18" y="75"/>
                </a:cxn>
                <a:cxn ang="0">
                  <a:pos x="0" y="8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30" h="125">
                  <a:moveTo>
                    <a:pt x="0" y="0"/>
                  </a:moveTo>
                  <a:lnTo>
                    <a:pt x="130" y="0"/>
                  </a:lnTo>
                  <a:lnTo>
                    <a:pt x="134" y="4"/>
                  </a:lnTo>
                  <a:lnTo>
                    <a:pt x="138" y="10"/>
                  </a:lnTo>
                  <a:lnTo>
                    <a:pt x="143" y="14"/>
                  </a:lnTo>
                  <a:lnTo>
                    <a:pt x="147" y="17"/>
                  </a:lnTo>
                  <a:lnTo>
                    <a:pt x="160" y="12"/>
                  </a:lnTo>
                  <a:lnTo>
                    <a:pt x="173" y="10"/>
                  </a:lnTo>
                  <a:lnTo>
                    <a:pt x="184" y="8"/>
                  </a:lnTo>
                  <a:lnTo>
                    <a:pt x="196" y="8"/>
                  </a:lnTo>
                  <a:lnTo>
                    <a:pt x="206" y="10"/>
                  </a:lnTo>
                  <a:lnTo>
                    <a:pt x="215" y="12"/>
                  </a:lnTo>
                  <a:lnTo>
                    <a:pt x="223" y="17"/>
                  </a:lnTo>
                  <a:lnTo>
                    <a:pt x="230" y="23"/>
                  </a:lnTo>
                  <a:lnTo>
                    <a:pt x="230" y="112"/>
                  </a:lnTo>
                  <a:lnTo>
                    <a:pt x="211" y="121"/>
                  </a:lnTo>
                  <a:lnTo>
                    <a:pt x="192" y="125"/>
                  </a:lnTo>
                  <a:lnTo>
                    <a:pt x="176" y="124"/>
                  </a:lnTo>
                  <a:lnTo>
                    <a:pt x="161" y="119"/>
                  </a:lnTo>
                  <a:lnTo>
                    <a:pt x="150" y="108"/>
                  </a:lnTo>
                  <a:lnTo>
                    <a:pt x="139" y="94"/>
                  </a:lnTo>
                  <a:lnTo>
                    <a:pt x="131" y="76"/>
                  </a:lnTo>
                  <a:lnTo>
                    <a:pt x="125" y="54"/>
                  </a:lnTo>
                  <a:lnTo>
                    <a:pt x="115" y="49"/>
                  </a:lnTo>
                  <a:lnTo>
                    <a:pt x="101" y="48"/>
                  </a:lnTo>
                  <a:lnTo>
                    <a:pt x="87" y="49"/>
                  </a:lnTo>
                  <a:lnTo>
                    <a:pt x="71" y="53"/>
                  </a:lnTo>
                  <a:lnTo>
                    <a:pt x="54" y="59"/>
                  </a:lnTo>
                  <a:lnTo>
                    <a:pt x="36" y="67"/>
                  </a:lnTo>
                  <a:lnTo>
                    <a:pt x="18" y="75"/>
                  </a:lnTo>
                  <a:lnTo>
                    <a:pt x="0" y="8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79" name="Freeform 593"/>
            <p:cNvSpPr>
              <a:spLocks/>
            </p:cNvSpPr>
            <p:nvPr/>
          </p:nvSpPr>
          <p:spPr bwMode="auto">
            <a:xfrm>
              <a:off x="3525" y="2748"/>
              <a:ext cx="37" cy="32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53"/>
                </a:cxn>
                <a:cxn ang="0">
                  <a:pos x="63" y="54"/>
                </a:cxn>
                <a:cxn ang="0">
                  <a:pos x="55" y="57"/>
                </a:cxn>
                <a:cxn ang="0">
                  <a:pos x="46" y="58"/>
                </a:cxn>
                <a:cxn ang="0">
                  <a:pos x="38" y="59"/>
                </a:cxn>
                <a:cxn ang="0">
                  <a:pos x="29" y="60"/>
                </a:cxn>
                <a:cxn ang="0">
                  <a:pos x="19" y="61"/>
                </a:cxn>
                <a:cxn ang="0">
                  <a:pos x="11" y="63"/>
                </a:cxn>
                <a:cxn ang="0">
                  <a:pos x="2" y="64"/>
                </a:cxn>
                <a:cxn ang="0">
                  <a:pos x="0" y="56"/>
                </a:cxn>
                <a:cxn ang="0">
                  <a:pos x="2" y="48"/>
                </a:cxn>
                <a:cxn ang="0">
                  <a:pos x="9" y="41"/>
                </a:cxn>
                <a:cxn ang="0">
                  <a:pos x="19" y="33"/>
                </a:cxn>
                <a:cxn ang="0">
                  <a:pos x="32" y="25"/>
                </a:cxn>
                <a:cxn ang="0">
                  <a:pos x="45" y="16"/>
                </a:cxn>
                <a:cxn ang="0">
                  <a:pos x="60" y="8"/>
                </a:cxn>
                <a:cxn ang="0">
                  <a:pos x="72" y="0"/>
                </a:cxn>
              </a:cxnLst>
              <a:rect l="0" t="0" r="r" b="b"/>
              <a:pathLst>
                <a:path w="72" h="64">
                  <a:moveTo>
                    <a:pt x="72" y="0"/>
                  </a:moveTo>
                  <a:lnTo>
                    <a:pt x="72" y="53"/>
                  </a:lnTo>
                  <a:lnTo>
                    <a:pt x="63" y="54"/>
                  </a:lnTo>
                  <a:lnTo>
                    <a:pt x="55" y="57"/>
                  </a:lnTo>
                  <a:lnTo>
                    <a:pt x="46" y="58"/>
                  </a:lnTo>
                  <a:lnTo>
                    <a:pt x="38" y="59"/>
                  </a:lnTo>
                  <a:lnTo>
                    <a:pt x="29" y="60"/>
                  </a:lnTo>
                  <a:lnTo>
                    <a:pt x="19" y="61"/>
                  </a:lnTo>
                  <a:lnTo>
                    <a:pt x="11" y="63"/>
                  </a:lnTo>
                  <a:lnTo>
                    <a:pt x="2" y="64"/>
                  </a:lnTo>
                  <a:lnTo>
                    <a:pt x="0" y="56"/>
                  </a:lnTo>
                  <a:lnTo>
                    <a:pt x="2" y="48"/>
                  </a:lnTo>
                  <a:lnTo>
                    <a:pt x="9" y="41"/>
                  </a:lnTo>
                  <a:lnTo>
                    <a:pt x="19" y="33"/>
                  </a:lnTo>
                  <a:lnTo>
                    <a:pt x="32" y="25"/>
                  </a:lnTo>
                  <a:lnTo>
                    <a:pt x="45" y="16"/>
                  </a:lnTo>
                  <a:lnTo>
                    <a:pt x="60" y="8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80" name="Freeform 594"/>
            <p:cNvSpPr>
              <a:spLocks/>
            </p:cNvSpPr>
            <p:nvPr/>
          </p:nvSpPr>
          <p:spPr bwMode="auto">
            <a:xfrm>
              <a:off x="3446" y="2559"/>
              <a:ext cx="66" cy="115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104" y="0"/>
                </a:cxn>
                <a:cxn ang="0">
                  <a:pos x="105" y="7"/>
                </a:cxn>
                <a:cxn ang="0">
                  <a:pos x="106" y="14"/>
                </a:cxn>
                <a:cxn ang="0">
                  <a:pos x="106" y="22"/>
                </a:cxn>
                <a:cxn ang="0">
                  <a:pos x="107" y="30"/>
                </a:cxn>
                <a:cxn ang="0">
                  <a:pos x="108" y="31"/>
                </a:cxn>
                <a:cxn ang="0">
                  <a:pos x="109" y="31"/>
                </a:cxn>
                <a:cxn ang="0">
                  <a:pos x="110" y="31"/>
                </a:cxn>
                <a:cxn ang="0">
                  <a:pos x="112" y="33"/>
                </a:cxn>
                <a:cxn ang="0">
                  <a:pos x="110" y="75"/>
                </a:cxn>
                <a:cxn ang="0">
                  <a:pos x="110" y="131"/>
                </a:cxn>
                <a:cxn ang="0">
                  <a:pos x="116" y="187"/>
                </a:cxn>
                <a:cxn ang="0">
                  <a:pos x="130" y="231"/>
                </a:cxn>
                <a:cxn ang="0">
                  <a:pos x="0" y="231"/>
                </a:cxn>
                <a:cxn ang="0">
                  <a:pos x="0" y="146"/>
                </a:cxn>
                <a:cxn ang="0">
                  <a:pos x="2" y="146"/>
                </a:cxn>
                <a:cxn ang="0">
                  <a:pos x="5" y="146"/>
                </a:cxn>
                <a:cxn ang="0">
                  <a:pos x="7" y="146"/>
                </a:cxn>
                <a:cxn ang="0">
                  <a:pos x="10" y="144"/>
                </a:cxn>
                <a:cxn ang="0">
                  <a:pos x="18" y="118"/>
                </a:cxn>
                <a:cxn ang="0">
                  <a:pos x="25" y="94"/>
                </a:cxn>
                <a:cxn ang="0">
                  <a:pos x="32" y="73"/>
                </a:cxn>
                <a:cxn ang="0">
                  <a:pos x="38" y="54"/>
                </a:cxn>
                <a:cxn ang="0">
                  <a:pos x="43" y="40"/>
                </a:cxn>
                <a:cxn ang="0">
                  <a:pos x="47" y="25"/>
                </a:cxn>
                <a:cxn ang="0">
                  <a:pos x="51" y="12"/>
                </a:cxn>
                <a:cxn ang="0">
                  <a:pos x="54" y="0"/>
                </a:cxn>
              </a:cxnLst>
              <a:rect l="0" t="0" r="r" b="b"/>
              <a:pathLst>
                <a:path w="130" h="231">
                  <a:moveTo>
                    <a:pt x="54" y="0"/>
                  </a:moveTo>
                  <a:lnTo>
                    <a:pt x="104" y="0"/>
                  </a:lnTo>
                  <a:lnTo>
                    <a:pt x="105" y="7"/>
                  </a:lnTo>
                  <a:lnTo>
                    <a:pt x="106" y="14"/>
                  </a:lnTo>
                  <a:lnTo>
                    <a:pt x="106" y="22"/>
                  </a:lnTo>
                  <a:lnTo>
                    <a:pt x="107" y="30"/>
                  </a:lnTo>
                  <a:lnTo>
                    <a:pt x="108" y="31"/>
                  </a:lnTo>
                  <a:lnTo>
                    <a:pt x="109" y="31"/>
                  </a:lnTo>
                  <a:lnTo>
                    <a:pt x="110" y="31"/>
                  </a:lnTo>
                  <a:lnTo>
                    <a:pt x="112" y="33"/>
                  </a:lnTo>
                  <a:lnTo>
                    <a:pt x="110" y="75"/>
                  </a:lnTo>
                  <a:lnTo>
                    <a:pt x="110" y="131"/>
                  </a:lnTo>
                  <a:lnTo>
                    <a:pt x="116" y="187"/>
                  </a:lnTo>
                  <a:lnTo>
                    <a:pt x="130" y="231"/>
                  </a:lnTo>
                  <a:lnTo>
                    <a:pt x="0" y="231"/>
                  </a:lnTo>
                  <a:lnTo>
                    <a:pt x="0" y="146"/>
                  </a:lnTo>
                  <a:lnTo>
                    <a:pt x="2" y="146"/>
                  </a:lnTo>
                  <a:lnTo>
                    <a:pt x="5" y="146"/>
                  </a:lnTo>
                  <a:lnTo>
                    <a:pt x="7" y="146"/>
                  </a:lnTo>
                  <a:lnTo>
                    <a:pt x="10" y="144"/>
                  </a:lnTo>
                  <a:lnTo>
                    <a:pt x="18" y="118"/>
                  </a:lnTo>
                  <a:lnTo>
                    <a:pt x="25" y="94"/>
                  </a:lnTo>
                  <a:lnTo>
                    <a:pt x="32" y="73"/>
                  </a:lnTo>
                  <a:lnTo>
                    <a:pt x="38" y="54"/>
                  </a:lnTo>
                  <a:lnTo>
                    <a:pt x="43" y="40"/>
                  </a:lnTo>
                  <a:lnTo>
                    <a:pt x="47" y="25"/>
                  </a:lnTo>
                  <a:lnTo>
                    <a:pt x="51" y="12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81" name="Freeform 595"/>
            <p:cNvSpPr>
              <a:spLocks/>
            </p:cNvSpPr>
            <p:nvPr/>
          </p:nvSpPr>
          <p:spPr bwMode="auto">
            <a:xfrm>
              <a:off x="3539" y="2486"/>
              <a:ext cx="23" cy="22"/>
            </a:xfrm>
            <a:custGeom>
              <a:avLst/>
              <a:gdLst/>
              <a:ahLst/>
              <a:cxnLst>
                <a:cxn ang="0">
                  <a:pos x="46" y="9"/>
                </a:cxn>
                <a:cxn ang="0">
                  <a:pos x="46" y="44"/>
                </a:cxn>
                <a:cxn ang="0">
                  <a:pos x="42" y="40"/>
                </a:cxn>
                <a:cxn ang="0">
                  <a:pos x="37" y="36"/>
                </a:cxn>
                <a:cxn ang="0">
                  <a:pos x="32" y="32"/>
                </a:cxn>
                <a:cxn ang="0">
                  <a:pos x="27" y="29"/>
                </a:cxn>
                <a:cxn ang="0">
                  <a:pos x="22" y="24"/>
                </a:cxn>
                <a:cxn ang="0">
                  <a:pos x="15" y="18"/>
                </a:cxn>
                <a:cxn ang="0">
                  <a:pos x="8" y="14"/>
                </a:cxn>
                <a:cxn ang="0">
                  <a:pos x="0" y="7"/>
                </a:cxn>
                <a:cxn ang="0">
                  <a:pos x="1" y="5"/>
                </a:cxn>
                <a:cxn ang="0">
                  <a:pos x="1" y="3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8" y="1"/>
                </a:cxn>
                <a:cxn ang="0">
                  <a:pos x="15" y="2"/>
                </a:cxn>
                <a:cxn ang="0">
                  <a:pos x="21" y="3"/>
                </a:cxn>
                <a:cxn ang="0">
                  <a:pos x="27" y="5"/>
                </a:cxn>
                <a:cxn ang="0">
                  <a:pos x="31" y="6"/>
                </a:cxn>
                <a:cxn ang="0">
                  <a:pos x="37" y="7"/>
                </a:cxn>
                <a:cxn ang="0">
                  <a:pos x="42" y="8"/>
                </a:cxn>
                <a:cxn ang="0">
                  <a:pos x="46" y="9"/>
                </a:cxn>
                <a:cxn ang="0">
                  <a:pos x="46" y="9"/>
                </a:cxn>
              </a:cxnLst>
              <a:rect l="0" t="0" r="r" b="b"/>
              <a:pathLst>
                <a:path w="46" h="44">
                  <a:moveTo>
                    <a:pt x="46" y="9"/>
                  </a:moveTo>
                  <a:lnTo>
                    <a:pt x="46" y="44"/>
                  </a:lnTo>
                  <a:lnTo>
                    <a:pt x="42" y="40"/>
                  </a:lnTo>
                  <a:lnTo>
                    <a:pt x="37" y="36"/>
                  </a:lnTo>
                  <a:lnTo>
                    <a:pt x="32" y="32"/>
                  </a:lnTo>
                  <a:lnTo>
                    <a:pt x="27" y="29"/>
                  </a:lnTo>
                  <a:lnTo>
                    <a:pt x="22" y="24"/>
                  </a:lnTo>
                  <a:lnTo>
                    <a:pt x="15" y="18"/>
                  </a:lnTo>
                  <a:lnTo>
                    <a:pt x="8" y="14"/>
                  </a:lnTo>
                  <a:lnTo>
                    <a:pt x="0" y="7"/>
                  </a:lnTo>
                  <a:lnTo>
                    <a:pt x="1" y="5"/>
                  </a:lnTo>
                  <a:lnTo>
                    <a:pt x="1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15" y="2"/>
                  </a:lnTo>
                  <a:lnTo>
                    <a:pt x="21" y="3"/>
                  </a:lnTo>
                  <a:lnTo>
                    <a:pt x="27" y="5"/>
                  </a:lnTo>
                  <a:lnTo>
                    <a:pt x="31" y="6"/>
                  </a:lnTo>
                  <a:lnTo>
                    <a:pt x="37" y="7"/>
                  </a:lnTo>
                  <a:lnTo>
                    <a:pt x="42" y="8"/>
                  </a:lnTo>
                  <a:lnTo>
                    <a:pt x="46" y="9"/>
                  </a:lnTo>
                  <a:lnTo>
                    <a:pt x="46" y="9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82" name="Freeform 596"/>
            <p:cNvSpPr>
              <a:spLocks/>
            </p:cNvSpPr>
            <p:nvPr/>
          </p:nvSpPr>
          <p:spPr bwMode="auto">
            <a:xfrm>
              <a:off x="3474" y="2512"/>
              <a:ext cx="24" cy="47"/>
            </a:xfrm>
            <a:custGeom>
              <a:avLst/>
              <a:gdLst/>
              <a:ahLst/>
              <a:cxnLst>
                <a:cxn ang="0">
                  <a:pos x="50" y="93"/>
                </a:cxn>
                <a:cxn ang="0">
                  <a:pos x="0" y="93"/>
                </a:cxn>
                <a:cxn ang="0">
                  <a:pos x="7" y="73"/>
                </a:cxn>
                <a:cxn ang="0">
                  <a:pos x="15" y="52"/>
                </a:cxn>
                <a:cxn ang="0">
                  <a:pos x="22" y="29"/>
                </a:cxn>
                <a:cxn ang="0">
                  <a:pos x="32" y="0"/>
                </a:cxn>
                <a:cxn ang="0">
                  <a:pos x="33" y="0"/>
                </a:cxn>
                <a:cxn ang="0">
                  <a:pos x="35" y="0"/>
                </a:cxn>
                <a:cxn ang="0">
                  <a:pos x="37" y="1"/>
                </a:cxn>
                <a:cxn ang="0">
                  <a:pos x="38" y="1"/>
                </a:cxn>
                <a:cxn ang="0">
                  <a:pos x="43" y="29"/>
                </a:cxn>
                <a:cxn ang="0">
                  <a:pos x="45" y="50"/>
                </a:cxn>
                <a:cxn ang="0">
                  <a:pos x="47" y="69"/>
                </a:cxn>
                <a:cxn ang="0">
                  <a:pos x="50" y="93"/>
                </a:cxn>
              </a:cxnLst>
              <a:rect l="0" t="0" r="r" b="b"/>
              <a:pathLst>
                <a:path w="50" h="93">
                  <a:moveTo>
                    <a:pt x="50" y="93"/>
                  </a:moveTo>
                  <a:lnTo>
                    <a:pt x="0" y="93"/>
                  </a:lnTo>
                  <a:lnTo>
                    <a:pt x="7" y="73"/>
                  </a:lnTo>
                  <a:lnTo>
                    <a:pt x="15" y="52"/>
                  </a:lnTo>
                  <a:lnTo>
                    <a:pt x="22" y="29"/>
                  </a:lnTo>
                  <a:lnTo>
                    <a:pt x="32" y="0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1"/>
                  </a:lnTo>
                  <a:lnTo>
                    <a:pt x="38" y="1"/>
                  </a:lnTo>
                  <a:lnTo>
                    <a:pt x="43" y="29"/>
                  </a:lnTo>
                  <a:lnTo>
                    <a:pt x="45" y="50"/>
                  </a:lnTo>
                  <a:lnTo>
                    <a:pt x="47" y="69"/>
                  </a:lnTo>
                  <a:lnTo>
                    <a:pt x="50" y="93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83" name="Freeform 597"/>
            <p:cNvSpPr>
              <a:spLocks/>
            </p:cNvSpPr>
            <p:nvPr/>
          </p:nvSpPr>
          <p:spPr bwMode="auto">
            <a:xfrm>
              <a:off x="3331" y="3018"/>
              <a:ext cx="16" cy="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30" y="7"/>
                </a:cxn>
                <a:cxn ang="0">
                  <a:pos x="27" y="14"/>
                </a:cxn>
                <a:cxn ang="0">
                  <a:pos x="27" y="18"/>
                </a:cxn>
                <a:cxn ang="0">
                  <a:pos x="27" y="22"/>
                </a:cxn>
                <a:cxn ang="0">
                  <a:pos x="26" y="23"/>
                </a:cxn>
                <a:cxn ang="0">
                  <a:pos x="26" y="23"/>
                </a:cxn>
                <a:cxn ang="0">
                  <a:pos x="25" y="24"/>
                </a:cxn>
                <a:cxn ang="0">
                  <a:pos x="24" y="24"/>
                </a:cxn>
                <a:cxn ang="0">
                  <a:pos x="24" y="25"/>
                </a:cxn>
                <a:cxn ang="0">
                  <a:pos x="25" y="26"/>
                </a:cxn>
                <a:cxn ang="0">
                  <a:pos x="25" y="27"/>
                </a:cxn>
                <a:cxn ang="0">
                  <a:pos x="26" y="29"/>
                </a:cxn>
                <a:cxn ang="0">
                  <a:pos x="18" y="40"/>
                </a:cxn>
                <a:cxn ang="0">
                  <a:pos x="13" y="61"/>
                </a:cxn>
                <a:cxn ang="0">
                  <a:pos x="8" y="83"/>
                </a:cxn>
                <a:cxn ang="0">
                  <a:pos x="1" y="97"/>
                </a:cxn>
                <a:cxn ang="0">
                  <a:pos x="2" y="98"/>
                </a:cxn>
                <a:cxn ang="0">
                  <a:pos x="2" y="99"/>
                </a:cxn>
                <a:cxn ang="0">
                  <a:pos x="2" y="100"/>
                </a:cxn>
                <a:cxn ang="0">
                  <a:pos x="3" y="101"/>
                </a:cxn>
                <a:cxn ang="0">
                  <a:pos x="2" y="104"/>
                </a:cxn>
                <a:cxn ang="0">
                  <a:pos x="2" y="105"/>
                </a:cxn>
                <a:cxn ang="0">
                  <a:pos x="1" y="107"/>
                </a:cxn>
                <a:cxn ang="0">
                  <a:pos x="0" y="109"/>
                </a:cxn>
                <a:cxn ang="0">
                  <a:pos x="0" y="0"/>
                </a:cxn>
              </a:cxnLst>
              <a:rect l="0" t="0" r="r" b="b"/>
              <a:pathLst>
                <a:path w="31" h="109">
                  <a:moveTo>
                    <a:pt x="0" y="0"/>
                  </a:moveTo>
                  <a:lnTo>
                    <a:pt x="31" y="0"/>
                  </a:lnTo>
                  <a:lnTo>
                    <a:pt x="30" y="7"/>
                  </a:lnTo>
                  <a:lnTo>
                    <a:pt x="27" y="14"/>
                  </a:lnTo>
                  <a:lnTo>
                    <a:pt x="27" y="18"/>
                  </a:lnTo>
                  <a:lnTo>
                    <a:pt x="27" y="22"/>
                  </a:lnTo>
                  <a:lnTo>
                    <a:pt x="26" y="23"/>
                  </a:lnTo>
                  <a:lnTo>
                    <a:pt x="26" y="23"/>
                  </a:lnTo>
                  <a:lnTo>
                    <a:pt x="25" y="24"/>
                  </a:lnTo>
                  <a:lnTo>
                    <a:pt x="24" y="24"/>
                  </a:lnTo>
                  <a:lnTo>
                    <a:pt x="24" y="25"/>
                  </a:lnTo>
                  <a:lnTo>
                    <a:pt x="25" y="26"/>
                  </a:lnTo>
                  <a:lnTo>
                    <a:pt x="25" y="27"/>
                  </a:lnTo>
                  <a:lnTo>
                    <a:pt x="26" y="29"/>
                  </a:lnTo>
                  <a:lnTo>
                    <a:pt x="18" y="40"/>
                  </a:lnTo>
                  <a:lnTo>
                    <a:pt x="13" y="61"/>
                  </a:lnTo>
                  <a:lnTo>
                    <a:pt x="8" y="83"/>
                  </a:lnTo>
                  <a:lnTo>
                    <a:pt x="1" y="97"/>
                  </a:lnTo>
                  <a:lnTo>
                    <a:pt x="2" y="98"/>
                  </a:lnTo>
                  <a:lnTo>
                    <a:pt x="2" y="99"/>
                  </a:lnTo>
                  <a:lnTo>
                    <a:pt x="2" y="100"/>
                  </a:lnTo>
                  <a:lnTo>
                    <a:pt x="3" y="101"/>
                  </a:lnTo>
                  <a:lnTo>
                    <a:pt x="2" y="104"/>
                  </a:lnTo>
                  <a:lnTo>
                    <a:pt x="2" y="105"/>
                  </a:lnTo>
                  <a:lnTo>
                    <a:pt x="1" y="107"/>
                  </a:lnTo>
                  <a:lnTo>
                    <a:pt x="0" y="1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84" name="Freeform 598"/>
            <p:cNvSpPr>
              <a:spLocks/>
            </p:cNvSpPr>
            <p:nvPr/>
          </p:nvSpPr>
          <p:spPr bwMode="auto">
            <a:xfrm>
              <a:off x="3331" y="2904"/>
              <a:ext cx="115" cy="114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29" y="96"/>
                </a:cxn>
                <a:cxn ang="0">
                  <a:pos x="225" y="87"/>
                </a:cxn>
                <a:cxn ang="0">
                  <a:pos x="209" y="83"/>
                </a:cxn>
                <a:cxn ang="0">
                  <a:pos x="197" y="110"/>
                </a:cxn>
                <a:cxn ang="0">
                  <a:pos x="192" y="124"/>
                </a:cxn>
                <a:cxn ang="0">
                  <a:pos x="192" y="126"/>
                </a:cxn>
                <a:cxn ang="0">
                  <a:pos x="188" y="139"/>
                </a:cxn>
                <a:cxn ang="0">
                  <a:pos x="184" y="149"/>
                </a:cxn>
                <a:cxn ang="0">
                  <a:pos x="182" y="153"/>
                </a:cxn>
                <a:cxn ang="0">
                  <a:pos x="183" y="155"/>
                </a:cxn>
                <a:cxn ang="0">
                  <a:pos x="178" y="165"/>
                </a:cxn>
                <a:cxn ang="0">
                  <a:pos x="172" y="172"/>
                </a:cxn>
                <a:cxn ang="0">
                  <a:pos x="157" y="172"/>
                </a:cxn>
                <a:cxn ang="0">
                  <a:pos x="118" y="158"/>
                </a:cxn>
                <a:cxn ang="0">
                  <a:pos x="76" y="150"/>
                </a:cxn>
                <a:cxn ang="0">
                  <a:pos x="49" y="162"/>
                </a:cxn>
                <a:cxn ang="0">
                  <a:pos x="46" y="180"/>
                </a:cxn>
                <a:cxn ang="0">
                  <a:pos x="43" y="180"/>
                </a:cxn>
                <a:cxn ang="0">
                  <a:pos x="41" y="192"/>
                </a:cxn>
                <a:cxn ang="0">
                  <a:pos x="34" y="217"/>
                </a:cxn>
                <a:cxn ang="0">
                  <a:pos x="0" y="230"/>
                </a:cxn>
                <a:cxn ang="0">
                  <a:pos x="1" y="116"/>
                </a:cxn>
                <a:cxn ang="0">
                  <a:pos x="4" y="117"/>
                </a:cxn>
                <a:cxn ang="0">
                  <a:pos x="7" y="117"/>
                </a:cxn>
                <a:cxn ang="0">
                  <a:pos x="9" y="116"/>
                </a:cxn>
                <a:cxn ang="0">
                  <a:pos x="26" y="121"/>
                </a:cxn>
                <a:cxn ang="0">
                  <a:pos x="49" y="104"/>
                </a:cxn>
                <a:cxn ang="0">
                  <a:pos x="64" y="63"/>
                </a:cxn>
                <a:cxn ang="0">
                  <a:pos x="72" y="24"/>
                </a:cxn>
                <a:cxn ang="0">
                  <a:pos x="78" y="10"/>
                </a:cxn>
                <a:cxn ang="0">
                  <a:pos x="88" y="9"/>
                </a:cxn>
                <a:cxn ang="0">
                  <a:pos x="99" y="10"/>
                </a:cxn>
                <a:cxn ang="0">
                  <a:pos x="100" y="12"/>
                </a:cxn>
                <a:cxn ang="0">
                  <a:pos x="104" y="12"/>
                </a:cxn>
                <a:cxn ang="0">
                  <a:pos x="115" y="12"/>
                </a:cxn>
                <a:cxn ang="0">
                  <a:pos x="129" y="15"/>
                </a:cxn>
                <a:cxn ang="0">
                  <a:pos x="130" y="18"/>
                </a:cxn>
                <a:cxn ang="0">
                  <a:pos x="138" y="19"/>
                </a:cxn>
                <a:cxn ang="0">
                  <a:pos x="153" y="22"/>
                </a:cxn>
                <a:cxn ang="0">
                  <a:pos x="168" y="24"/>
                </a:cxn>
                <a:cxn ang="0">
                  <a:pos x="179" y="18"/>
                </a:cxn>
                <a:cxn ang="0">
                  <a:pos x="180" y="7"/>
                </a:cxn>
                <a:cxn ang="0">
                  <a:pos x="176" y="3"/>
                </a:cxn>
              </a:cxnLst>
              <a:rect l="0" t="0" r="r" b="b"/>
              <a:pathLst>
                <a:path w="230" h="230">
                  <a:moveTo>
                    <a:pt x="174" y="0"/>
                  </a:moveTo>
                  <a:lnTo>
                    <a:pt x="230" y="0"/>
                  </a:lnTo>
                  <a:lnTo>
                    <a:pt x="230" y="101"/>
                  </a:lnTo>
                  <a:lnTo>
                    <a:pt x="229" y="96"/>
                  </a:lnTo>
                  <a:lnTo>
                    <a:pt x="228" y="92"/>
                  </a:lnTo>
                  <a:lnTo>
                    <a:pt x="225" y="87"/>
                  </a:lnTo>
                  <a:lnTo>
                    <a:pt x="224" y="82"/>
                  </a:lnTo>
                  <a:lnTo>
                    <a:pt x="209" y="83"/>
                  </a:lnTo>
                  <a:lnTo>
                    <a:pt x="201" y="95"/>
                  </a:lnTo>
                  <a:lnTo>
                    <a:pt x="197" y="110"/>
                  </a:lnTo>
                  <a:lnTo>
                    <a:pt x="191" y="123"/>
                  </a:lnTo>
                  <a:lnTo>
                    <a:pt x="192" y="124"/>
                  </a:lnTo>
                  <a:lnTo>
                    <a:pt x="192" y="125"/>
                  </a:lnTo>
                  <a:lnTo>
                    <a:pt x="192" y="126"/>
                  </a:lnTo>
                  <a:lnTo>
                    <a:pt x="193" y="127"/>
                  </a:lnTo>
                  <a:lnTo>
                    <a:pt x="188" y="139"/>
                  </a:lnTo>
                  <a:lnTo>
                    <a:pt x="186" y="146"/>
                  </a:lnTo>
                  <a:lnTo>
                    <a:pt x="184" y="149"/>
                  </a:lnTo>
                  <a:lnTo>
                    <a:pt x="182" y="151"/>
                  </a:lnTo>
                  <a:lnTo>
                    <a:pt x="182" y="153"/>
                  </a:lnTo>
                  <a:lnTo>
                    <a:pt x="183" y="154"/>
                  </a:lnTo>
                  <a:lnTo>
                    <a:pt x="183" y="155"/>
                  </a:lnTo>
                  <a:lnTo>
                    <a:pt x="184" y="156"/>
                  </a:lnTo>
                  <a:lnTo>
                    <a:pt x="178" y="165"/>
                  </a:lnTo>
                  <a:lnTo>
                    <a:pt x="175" y="170"/>
                  </a:lnTo>
                  <a:lnTo>
                    <a:pt x="172" y="172"/>
                  </a:lnTo>
                  <a:lnTo>
                    <a:pt x="169" y="176"/>
                  </a:lnTo>
                  <a:lnTo>
                    <a:pt x="157" y="172"/>
                  </a:lnTo>
                  <a:lnTo>
                    <a:pt x="140" y="165"/>
                  </a:lnTo>
                  <a:lnTo>
                    <a:pt x="118" y="158"/>
                  </a:lnTo>
                  <a:lnTo>
                    <a:pt x="96" y="153"/>
                  </a:lnTo>
                  <a:lnTo>
                    <a:pt x="76" y="150"/>
                  </a:lnTo>
                  <a:lnTo>
                    <a:pt x="60" y="153"/>
                  </a:lnTo>
                  <a:lnTo>
                    <a:pt x="49" y="162"/>
                  </a:lnTo>
                  <a:lnTo>
                    <a:pt x="47" y="179"/>
                  </a:lnTo>
                  <a:lnTo>
                    <a:pt x="46" y="180"/>
                  </a:lnTo>
                  <a:lnTo>
                    <a:pt x="45" y="180"/>
                  </a:lnTo>
                  <a:lnTo>
                    <a:pt x="43" y="180"/>
                  </a:lnTo>
                  <a:lnTo>
                    <a:pt x="42" y="181"/>
                  </a:lnTo>
                  <a:lnTo>
                    <a:pt x="41" y="192"/>
                  </a:lnTo>
                  <a:lnTo>
                    <a:pt x="38" y="204"/>
                  </a:lnTo>
                  <a:lnTo>
                    <a:pt x="34" y="217"/>
                  </a:lnTo>
                  <a:lnTo>
                    <a:pt x="31" y="230"/>
                  </a:lnTo>
                  <a:lnTo>
                    <a:pt x="0" y="230"/>
                  </a:lnTo>
                  <a:lnTo>
                    <a:pt x="0" y="116"/>
                  </a:lnTo>
                  <a:lnTo>
                    <a:pt x="1" y="116"/>
                  </a:lnTo>
                  <a:lnTo>
                    <a:pt x="3" y="117"/>
                  </a:lnTo>
                  <a:lnTo>
                    <a:pt x="4" y="117"/>
                  </a:lnTo>
                  <a:lnTo>
                    <a:pt x="5" y="118"/>
                  </a:lnTo>
                  <a:lnTo>
                    <a:pt x="7" y="117"/>
                  </a:lnTo>
                  <a:lnTo>
                    <a:pt x="8" y="116"/>
                  </a:lnTo>
                  <a:lnTo>
                    <a:pt x="9" y="116"/>
                  </a:lnTo>
                  <a:lnTo>
                    <a:pt x="10" y="115"/>
                  </a:lnTo>
                  <a:lnTo>
                    <a:pt x="26" y="121"/>
                  </a:lnTo>
                  <a:lnTo>
                    <a:pt x="39" y="117"/>
                  </a:lnTo>
                  <a:lnTo>
                    <a:pt x="49" y="104"/>
                  </a:lnTo>
                  <a:lnTo>
                    <a:pt x="57" y="85"/>
                  </a:lnTo>
                  <a:lnTo>
                    <a:pt x="64" y="63"/>
                  </a:lnTo>
                  <a:lnTo>
                    <a:pt x="69" y="42"/>
                  </a:lnTo>
                  <a:lnTo>
                    <a:pt x="72" y="24"/>
                  </a:lnTo>
                  <a:lnTo>
                    <a:pt x="74" y="12"/>
                  </a:lnTo>
                  <a:lnTo>
                    <a:pt x="78" y="10"/>
                  </a:lnTo>
                  <a:lnTo>
                    <a:pt x="81" y="9"/>
                  </a:lnTo>
                  <a:lnTo>
                    <a:pt x="88" y="9"/>
                  </a:lnTo>
                  <a:lnTo>
                    <a:pt x="99" y="9"/>
                  </a:lnTo>
                  <a:lnTo>
                    <a:pt x="99" y="10"/>
                  </a:lnTo>
                  <a:lnTo>
                    <a:pt x="100" y="11"/>
                  </a:lnTo>
                  <a:lnTo>
                    <a:pt x="100" y="12"/>
                  </a:lnTo>
                  <a:lnTo>
                    <a:pt x="101" y="13"/>
                  </a:lnTo>
                  <a:lnTo>
                    <a:pt x="104" y="12"/>
                  </a:lnTo>
                  <a:lnTo>
                    <a:pt x="108" y="12"/>
                  </a:lnTo>
                  <a:lnTo>
                    <a:pt x="115" y="12"/>
                  </a:lnTo>
                  <a:lnTo>
                    <a:pt x="129" y="14"/>
                  </a:lnTo>
                  <a:lnTo>
                    <a:pt x="129" y="15"/>
                  </a:lnTo>
                  <a:lnTo>
                    <a:pt x="130" y="17"/>
                  </a:lnTo>
                  <a:lnTo>
                    <a:pt x="130" y="18"/>
                  </a:lnTo>
                  <a:lnTo>
                    <a:pt x="131" y="19"/>
                  </a:lnTo>
                  <a:lnTo>
                    <a:pt x="138" y="19"/>
                  </a:lnTo>
                  <a:lnTo>
                    <a:pt x="145" y="20"/>
                  </a:lnTo>
                  <a:lnTo>
                    <a:pt x="153" y="22"/>
                  </a:lnTo>
                  <a:lnTo>
                    <a:pt x="161" y="24"/>
                  </a:lnTo>
                  <a:lnTo>
                    <a:pt x="168" y="24"/>
                  </a:lnTo>
                  <a:lnTo>
                    <a:pt x="174" y="21"/>
                  </a:lnTo>
                  <a:lnTo>
                    <a:pt x="179" y="18"/>
                  </a:lnTo>
                  <a:lnTo>
                    <a:pt x="183" y="10"/>
                  </a:lnTo>
                  <a:lnTo>
                    <a:pt x="180" y="7"/>
                  </a:lnTo>
                  <a:lnTo>
                    <a:pt x="178" y="5"/>
                  </a:lnTo>
                  <a:lnTo>
                    <a:pt x="176" y="3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727FAF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85" name="Freeform 599"/>
            <p:cNvSpPr>
              <a:spLocks/>
            </p:cNvSpPr>
            <p:nvPr/>
          </p:nvSpPr>
          <p:spPr bwMode="auto">
            <a:xfrm>
              <a:off x="3339" y="2814"/>
              <a:ext cx="107" cy="90"/>
            </a:xfrm>
            <a:custGeom>
              <a:avLst/>
              <a:gdLst/>
              <a:ahLst/>
              <a:cxnLst>
                <a:cxn ang="0">
                  <a:pos x="215" y="98"/>
                </a:cxn>
                <a:cxn ang="0">
                  <a:pos x="215" y="178"/>
                </a:cxn>
                <a:cxn ang="0">
                  <a:pos x="159" y="178"/>
                </a:cxn>
                <a:cxn ang="0">
                  <a:pos x="125" y="143"/>
                </a:cxn>
                <a:cxn ang="0">
                  <a:pos x="100" y="115"/>
                </a:cxn>
                <a:cxn ang="0">
                  <a:pos x="80" y="93"/>
                </a:cxn>
                <a:cxn ang="0">
                  <a:pos x="64" y="76"/>
                </a:cxn>
                <a:cxn ang="0">
                  <a:pos x="49" y="60"/>
                </a:cxn>
                <a:cxn ang="0">
                  <a:pos x="35" y="44"/>
                </a:cxn>
                <a:cxn ang="0">
                  <a:pos x="19" y="26"/>
                </a:cxn>
                <a:cxn ang="0">
                  <a:pos x="0" y="4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0"/>
                </a:cxn>
                <a:cxn ang="0">
                  <a:pos x="21" y="7"/>
                </a:cxn>
                <a:cxn ang="0">
                  <a:pos x="34" y="11"/>
                </a:cxn>
                <a:cxn ang="0">
                  <a:pos x="46" y="16"/>
                </a:cxn>
                <a:cxn ang="0">
                  <a:pos x="56" y="21"/>
                </a:cxn>
                <a:cxn ang="0">
                  <a:pos x="68" y="25"/>
                </a:cxn>
                <a:cxn ang="0">
                  <a:pos x="80" y="30"/>
                </a:cxn>
                <a:cxn ang="0">
                  <a:pos x="96" y="37"/>
                </a:cxn>
                <a:cxn ang="0">
                  <a:pos x="117" y="46"/>
                </a:cxn>
                <a:cxn ang="0">
                  <a:pos x="118" y="46"/>
                </a:cxn>
                <a:cxn ang="0">
                  <a:pos x="119" y="45"/>
                </a:cxn>
                <a:cxn ang="0">
                  <a:pos x="121" y="45"/>
                </a:cxn>
                <a:cxn ang="0">
                  <a:pos x="122" y="44"/>
                </a:cxn>
                <a:cxn ang="0">
                  <a:pos x="130" y="48"/>
                </a:cxn>
                <a:cxn ang="0">
                  <a:pos x="140" y="54"/>
                </a:cxn>
                <a:cxn ang="0">
                  <a:pos x="150" y="61"/>
                </a:cxn>
                <a:cxn ang="0">
                  <a:pos x="162" y="68"/>
                </a:cxn>
                <a:cxn ang="0">
                  <a:pos x="175" y="76"/>
                </a:cxn>
                <a:cxn ang="0">
                  <a:pos x="187" y="83"/>
                </a:cxn>
                <a:cxn ang="0">
                  <a:pos x="201" y="91"/>
                </a:cxn>
                <a:cxn ang="0">
                  <a:pos x="215" y="98"/>
                </a:cxn>
              </a:cxnLst>
              <a:rect l="0" t="0" r="r" b="b"/>
              <a:pathLst>
                <a:path w="215" h="178">
                  <a:moveTo>
                    <a:pt x="215" y="98"/>
                  </a:moveTo>
                  <a:lnTo>
                    <a:pt x="215" y="178"/>
                  </a:lnTo>
                  <a:lnTo>
                    <a:pt x="159" y="178"/>
                  </a:lnTo>
                  <a:lnTo>
                    <a:pt x="125" y="143"/>
                  </a:lnTo>
                  <a:lnTo>
                    <a:pt x="100" y="115"/>
                  </a:lnTo>
                  <a:lnTo>
                    <a:pt x="80" y="93"/>
                  </a:lnTo>
                  <a:lnTo>
                    <a:pt x="64" y="76"/>
                  </a:lnTo>
                  <a:lnTo>
                    <a:pt x="49" y="60"/>
                  </a:lnTo>
                  <a:lnTo>
                    <a:pt x="35" y="44"/>
                  </a:lnTo>
                  <a:lnTo>
                    <a:pt x="19" y="26"/>
                  </a:lnTo>
                  <a:lnTo>
                    <a:pt x="0" y="4"/>
                  </a:lnTo>
                  <a:lnTo>
                    <a:pt x="1" y="3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lnTo>
                    <a:pt x="21" y="7"/>
                  </a:lnTo>
                  <a:lnTo>
                    <a:pt x="34" y="11"/>
                  </a:lnTo>
                  <a:lnTo>
                    <a:pt x="46" y="16"/>
                  </a:lnTo>
                  <a:lnTo>
                    <a:pt x="56" y="21"/>
                  </a:lnTo>
                  <a:lnTo>
                    <a:pt x="68" y="25"/>
                  </a:lnTo>
                  <a:lnTo>
                    <a:pt x="80" y="30"/>
                  </a:lnTo>
                  <a:lnTo>
                    <a:pt x="96" y="37"/>
                  </a:lnTo>
                  <a:lnTo>
                    <a:pt x="117" y="46"/>
                  </a:lnTo>
                  <a:lnTo>
                    <a:pt x="118" y="46"/>
                  </a:lnTo>
                  <a:lnTo>
                    <a:pt x="119" y="45"/>
                  </a:lnTo>
                  <a:lnTo>
                    <a:pt x="121" y="45"/>
                  </a:lnTo>
                  <a:lnTo>
                    <a:pt x="122" y="44"/>
                  </a:lnTo>
                  <a:lnTo>
                    <a:pt x="130" y="48"/>
                  </a:lnTo>
                  <a:lnTo>
                    <a:pt x="140" y="54"/>
                  </a:lnTo>
                  <a:lnTo>
                    <a:pt x="150" y="61"/>
                  </a:lnTo>
                  <a:lnTo>
                    <a:pt x="162" y="68"/>
                  </a:lnTo>
                  <a:lnTo>
                    <a:pt x="175" y="76"/>
                  </a:lnTo>
                  <a:lnTo>
                    <a:pt x="187" y="83"/>
                  </a:lnTo>
                  <a:lnTo>
                    <a:pt x="201" y="91"/>
                  </a:lnTo>
                  <a:lnTo>
                    <a:pt x="215" y="98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86" name="Freeform 600"/>
            <p:cNvSpPr>
              <a:spLocks/>
            </p:cNvSpPr>
            <p:nvPr/>
          </p:nvSpPr>
          <p:spPr bwMode="auto">
            <a:xfrm>
              <a:off x="3346" y="2674"/>
              <a:ext cx="100" cy="89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200" y="0"/>
                </a:cxn>
                <a:cxn ang="0">
                  <a:pos x="200" y="84"/>
                </a:cxn>
                <a:cxn ang="0">
                  <a:pos x="188" y="91"/>
                </a:cxn>
                <a:cxn ang="0">
                  <a:pos x="177" y="97"/>
                </a:cxn>
                <a:cxn ang="0">
                  <a:pos x="167" y="104"/>
                </a:cxn>
                <a:cxn ang="0">
                  <a:pos x="156" y="110"/>
                </a:cxn>
                <a:cxn ang="0">
                  <a:pos x="146" y="116"/>
                </a:cxn>
                <a:cxn ang="0">
                  <a:pos x="138" y="121"/>
                </a:cxn>
                <a:cxn ang="0">
                  <a:pos x="129" y="127"/>
                </a:cxn>
                <a:cxn ang="0">
                  <a:pos x="122" y="130"/>
                </a:cxn>
                <a:cxn ang="0">
                  <a:pos x="120" y="129"/>
                </a:cxn>
                <a:cxn ang="0">
                  <a:pos x="119" y="129"/>
                </a:cxn>
                <a:cxn ang="0">
                  <a:pos x="118" y="129"/>
                </a:cxn>
                <a:cxn ang="0">
                  <a:pos x="117" y="128"/>
                </a:cxn>
                <a:cxn ang="0">
                  <a:pos x="96" y="137"/>
                </a:cxn>
                <a:cxn ang="0">
                  <a:pos x="80" y="145"/>
                </a:cxn>
                <a:cxn ang="0">
                  <a:pos x="68" y="151"/>
                </a:cxn>
                <a:cxn ang="0">
                  <a:pos x="56" y="155"/>
                </a:cxn>
                <a:cxn ang="0">
                  <a:pos x="46" y="160"/>
                </a:cxn>
                <a:cxn ang="0">
                  <a:pos x="34" y="165"/>
                </a:cxn>
                <a:cxn ang="0">
                  <a:pos x="21" y="169"/>
                </a:cxn>
                <a:cxn ang="0">
                  <a:pos x="4" y="176"/>
                </a:cxn>
                <a:cxn ang="0">
                  <a:pos x="3" y="175"/>
                </a:cxn>
                <a:cxn ang="0">
                  <a:pos x="2" y="174"/>
                </a:cxn>
                <a:cxn ang="0">
                  <a:pos x="1" y="173"/>
                </a:cxn>
                <a:cxn ang="0">
                  <a:pos x="0" y="172"/>
                </a:cxn>
                <a:cxn ang="0">
                  <a:pos x="19" y="150"/>
                </a:cxn>
                <a:cxn ang="0">
                  <a:pos x="35" y="131"/>
                </a:cxn>
                <a:cxn ang="0">
                  <a:pos x="49" y="116"/>
                </a:cxn>
                <a:cxn ang="0">
                  <a:pos x="63" y="100"/>
                </a:cxn>
                <a:cxn ang="0">
                  <a:pos x="79" y="83"/>
                </a:cxn>
                <a:cxn ang="0">
                  <a:pos x="99" y="61"/>
                </a:cxn>
                <a:cxn ang="0">
                  <a:pos x="124" y="34"/>
                </a:cxn>
                <a:cxn ang="0">
                  <a:pos x="156" y="0"/>
                </a:cxn>
              </a:cxnLst>
              <a:rect l="0" t="0" r="r" b="b"/>
              <a:pathLst>
                <a:path w="200" h="176">
                  <a:moveTo>
                    <a:pt x="156" y="0"/>
                  </a:moveTo>
                  <a:lnTo>
                    <a:pt x="200" y="0"/>
                  </a:lnTo>
                  <a:lnTo>
                    <a:pt x="200" y="84"/>
                  </a:lnTo>
                  <a:lnTo>
                    <a:pt x="188" y="91"/>
                  </a:lnTo>
                  <a:lnTo>
                    <a:pt x="177" y="97"/>
                  </a:lnTo>
                  <a:lnTo>
                    <a:pt x="167" y="104"/>
                  </a:lnTo>
                  <a:lnTo>
                    <a:pt x="156" y="110"/>
                  </a:lnTo>
                  <a:lnTo>
                    <a:pt x="146" y="116"/>
                  </a:lnTo>
                  <a:lnTo>
                    <a:pt x="138" y="121"/>
                  </a:lnTo>
                  <a:lnTo>
                    <a:pt x="129" y="127"/>
                  </a:lnTo>
                  <a:lnTo>
                    <a:pt x="122" y="130"/>
                  </a:lnTo>
                  <a:lnTo>
                    <a:pt x="120" y="129"/>
                  </a:lnTo>
                  <a:lnTo>
                    <a:pt x="119" y="129"/>
                  </a:lnTo>
                  <a:lnTo>
                    <a:pt x="118" y="129"/>
                  </a:lnTo>
                  <a:lnTo>
                    <a:pt x="117" y="128"/>
                  </a:lnTo>
                  <a:lnTo>
                    <a:pt x="96" y="137"/>
                  </a:lnTo>
                  <a:lnTo>
                    <a:pt x="80" y="145"/>
                  </a:lnTo>
                  <a:lnTo>
                    <a:pt x="68" y="151"/>
                  </a:lnTo>
                  <a:lnTo>
                    <a:pt x="56" y="155"/>
                  </a:lnTo>
                  <a:lnTo>
                    <a:pt x="46" y="160"/>
                  </a:lnTo>
                  <a:lnTo>
                    <a:pt x="34" y="165"/>
                  </a:lnTo>
                  <a:lnTo>
                    <a:pt x="21" y="169"/>
                  </a:lnTo>
                  <a:lnTo>
                    <a:pt x="4" y="176"/>
                  </a:lnTo>
                  <a:lnTo>
                    <a:pt x="3" y="175"/>
                  </a:lnTo>
                  <a:lnTo>
                    <a:pt x="2" y="174"/>
                  </a:lnTo>
                  <a:lnTo>
                    <a:pt x="1" y="173"/>
                  </a:lnTo>
                  <a:lnTo>
                    <a:pt x="0" y="172"/>
                  </a:lnTo>
                  <a:lnTo>
                    <a:pt x="19" y="150"/>
                  </a:lnTo>
                  <a:lnTo>
                    <a:pt x="35" y="131"/>
                  </a:lnTo>
                  <a:lnTo>
                    <a:pt x="49" y="116"/>
                  </a:lnTo>
                  <a:lnTo>
                    <a:pt x="63" y="100"/>
                  </a:lnTo>
                  <a:lnTo>
                    <a:pt x="79" y="83"/>
                  </a:lnTo>
                  <a:lnTo>
                    <a:pt x="99" y="61"/>
                  </a:lnTo>
                  <a:lnTo>
                    <a:pt x="124" y="34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87" name="Freeform 601"/>
            <p:cNvSpPr>
              <a:spLocks/>
            </p:cNvSpPr>
            <p:nvPr/>
          </p:nvSpPr>
          <p:spPr bwMode="auto">
            <a:xfrm>
              <a:off x="3331" y="2559"/>
              <a:ext cx="115" cy="115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54" y="25"/>
                </a:cxn>
                <a:cxn ang="0">
                  <a:pos x="58" y="45"/>
                </a:cxn>
                <a:cxn ang="0">
                  <a:pos x="61" y="46"/>
                </a:cxn>
                <a:cxn ang="0">
                  <a:pos x="63" y="49"/>
                </a:cxn>
                <a:cxn ang="0">
                  <a:pos x="74" y="74"/>
                </a:cxn>
                <a:cxn ang="0">
                  <a:pos x="112" y="74"/>
                </a:cxn>
                <a:cxn ang="0">
                  <a:pos x="155" y="63"/>
                </a:cxn>
                <a:cxn ang="0">
                  <a:pos x="184" y="52"/>
                </a:cxn>
                <a:cxn ang="0">
                  <a:pos x="191" y="57"/>
                </a:cxn>
                <a:cxn ang="0">
                  <a:pos x="199" y="71"/>
                </a:cxn>
                <a:cxn ang="0">
                  <a:pos x="198" y="73"/>
                </a:cxn>
                <a:cxn ang="0">
                  <a:pos x="197" y="75"/>
                </a:cxn>
                <a:cxn ang="0">
                  <a:pos x="201" y="81"/>
                </a:cxn>
                <a:cxn ang="0">
                  <a:pos x="208" y="101"/>
                </a:cxn>
                <a:cxn ang="0">
                  <a:pos x="207" y="102"/>
                </a:cxn>
                <a:cxn ang="0">
                  <a:pos x="206" y="104"/>
                </a:cxn>
                <a:cxn ang="0">
                  <a:pos x="215" y="128"/>
                </a:cxn>
                <a:cxn ang="0">
                  <a:pos x="230" y="146"/>
                </a:cxn>
                <a:cxn ang="0">
                  <a:pos x="186" y="231"/>
                </a:cxn>
                <a:cxn ang="0">
                  <a:pos x="192" y="224"/>
                </a:cxn>
                <a:cxn ang="0">
                  <a:pos x="198" y="218"/>
                </a:cxn>
                <a:cxn ang="0">
                  <a:pos x="188" y="205"/>
                </a:cxn>
                <a:cxn ang="0">
                  <a:pos x="176" y="204"/>
                </a:cxn>
                <a:cxn ang="0">
                  <a:pos x="160" y="207"/>
                </a:cxn>
                <a:cxn ang="0">
                  <a:pos x="146" y="209"/>
                </a:cxn>
                <a:cxn ang="0">
                  <a:pos x="145" y="210"/>
                </a:cxn>
                <a:cxn ang="0">
                  <a:pos x="144" y="212"/>
                </a:cxn>
                <a:cxn ang="0">
                  <a:pos x="124" y="215"/>
                </a:cxn>
                <a:cxn ang="0">
                  <a:pos x="116" y="215"/>
                </a:cxn>
                <a:cxn ang="0">
                  <a:pos x="115" y="217"/>
                </a:cxn>
                <a:cxn ang="0">
                  <a:pos x="114" y="219"/>
                </a:cxn>
                <a:cxn ang="0">
                  <a:pos x="98" y="219"/>
                </a:cxn>
                <a:cxn ang="0">
                  <a:pos x="89" y="216"/>
                </a:cxn>
                <a:cxn ang="0">
                  <a:pos x="84" y="186"/>
                </a:cxn>
                <a:cxn ang="0">
                  <a:pos x="73" y="142"/>
                </a:cxn>
                <a:cxn ang="0">
                  <a:pos x="54" y="110"/>
                </a:cxn>
                <a:cxn ang="0">
                  <a:pos x="26" y="112"/>
                </a:cxn>
                <a:cxn ang="0">
                  <a:pos x="24" y="111"/>
                </a:cxn>
                <a:cxn ang="0">
                  <a:pos x="22" y="110"/>
                </a:cxn>
                <a:cxn ang="0">
                  <a:pos x="11" y="113"/>
                </a:cxn>
                <a:cxn ang="0">
                  <a:pos x="0" y="117"/>
                </a:cxn>
              </a:cxnLst>
              <a:rect l="0" t="0" r="r" b="b"/>
              <a:pathLst>
                <a:path w="230" h="231">
                  <a:moveTo>
                    <a:pt x="0" y="0"/>
                  </a:moveTo>
                  <a:lnTo>
                    <a:pt x="47" y="0"/>
                  </a:lnTo>
                  <a:lnTo>
                    <a:pt x="50" y="12"/>
                  </a:lnTo>
                  <a:lnTo>
                    <a:pt x="54" y="25"/>
                  </a:lnTo>
                  <a:lnTo>
                    <a:pt x="57" y="36"/>
                  </a:lnTo>
                  <a:lnTo>
                    <a:pt x="58" y="45"/>
                  </a:lnTo>
                  <a:lnTo>
                    <a:pt x="60" y="46"/>
                  </a:lnTo>
                  <a:lnTo>
                    <a:pt x="61" y="46"/>
                  </a:lnTo>
                  <a:lnTo>
                    <a:pt x="62" y="48"/>
                  </a:lnTo>
                  <a:lnTo>
                    <a:pt x="63" y="49"/>
                  </a:lnTo>
                  <a:lnTo>
                    <a:pt x="64" y="66"/>
                  </a:lnTo>
                  <a:lnTo>
                    <a:pt x="74" y="74"/>
                  </a:lnTo>
                  <a:lnTo>
                    <a:pt x="92" y="76"/>
                  </a:lnTo>
                  <a:lnTo>
                    <a:pt x="112" y="74"/>
                  </a:lnTo>
                  <a:lnTo>
                    <a:pt x="134" y="68"/>
                  </a:lnTo>
                  <a:lnTo>
                    <a:pt x="155" y="63"/>
                  </a:lnTo>
                  <a:lnTo>
                    <a:pt x="172" y="56"/>
                  </a:lnTo>
                  <a:lnTo>
                    <a:pt x="184" y="52"/>
                  </a:lnTo>
                  <a:lnTo>
                    <a:pt x="188" y="54"/>
                  </a:lnTo>
                  <a:lnTo>
                    <a:pt x="191" y="57"/>
                  </a:lnTo>
                  <a:lnTo>
                    <a:pt x="194" y="61"/>
                  </a:lnTo>
                  <a:lnTo>
                    <a:pt x="199" y="71"/>
                  </a:lnTo>
                  <a:lnTo>
                    <a:pt x="199" y="72"/>
                  </a:lnTo>
                  <a:lnTo>
                    <a:pt x="198" y="73"/>
                  </a:lnTo>
                  <a:lnTo>
                    <a:pt x="198" y="74"/>
                  </a:lnTo>
                  <a:lnTo>
                    <a:pt x="197" y="75"/>
                  </a:lnTo>
                  <a:lnTo>
                    <a:pt x="199" y="78"/>
                  </a:lnTo>
                  <a:lnTo>
                    <a:pt x="201" y="81"/>
                  </a:lnTo>
                  <a:lnTo>
                    <a:pt x="203" y="88"/>
                  </a:lnTo>
                  <a:lnTo>
                    <a:pt x="208" y="101"/>
                  </a:lnTo>
                  <a:lnTo>
                    <a:pt x="208" y="102"/>
                  </a:lnTo>
                  <a:lnTo>
                    <a:pt x="207" y="102"/>
                  </a:lnTo>
                  <a:lnTo>
                    <a:pt x="207" y="103"/>
                  </a:lnTo>
                  <a:lnTo>
                    <a:pt x="206" y="104"/>
                  </a:lnTo>
                  <a:lnTo>
                    <a:pt x="210" y="114"/>
                  </a:lnTo>
                  <a:lnTo>
                    <a:pt x="215" y="128"/>
                  </a:lnTo>
                  <a:lnTo>
                    <a:pt x="221" y="140"/>
                  </a:lnTo>
                  <a:lnTo>
                    <a:pt x="230" y="146"/>
                  </a:lnTo>
                  <a:lnTo>
                    <a:pt x="230" y="231"/>
                  </a:lnTo>
                  <a:lnTo>
                    <a:pt x="186" y="231"/>
                  </a:lnTo>
                  <a:lnTo>
                    <a:pt x="188" y="227"/>
                  </a:lnTo>
                  <a:lnTo>
                    <a:pt x="192" y="224"/>
                  </a:lnTo>
                  <a:lnTo>
                    <a:pt x="194" y="220"/>
                  </a:lnTo>
                  <a:lnTo>
                    <a:pt x="198" y="218"/>
                  </a:lnTo>
                  <a:lnTo>
                    <a:pt x="194" y="210"/>
                  </a:lnTo>
                  <a:lnTo>
                    <a:pt x="188" y="205"/>
                  </a:lnTo>
                  <a:lnTo>
                    <a:pt x="183" y="204"/>
                  </a:lnTo>
                  <a:lnTo>
                    <a:pt x="176" y="204"/>
                  </a:lnTo>
                  <a:lnTo>
                    <a:pt x="168" y="205"/>
                  </a:lnTo>
                  <a:lnTo>
                    <a:pt x="160" y="207"/>
                  </a:lnTo>
                  <a:lnTo>
                    <a:pt x="153" y="209"/>
                  </a:lnTo>
                  <a:lnTo>
                    <a:pt x="146" y="209"/>
                  </a:lnTo>
                  <a:lnTo>
                    <a:pt x="145" y="210"/>
                  </a:lnTo>
                  <a:lnTo>
                    <a:pt x="145" y="210"/>
                  </a:lnTo>
                  <a:lnTo>
                    <a:pt x="145" y="211"/>
                  </a:lnTo>
                  <a:lnTo>
                    <a:pt x="144" y="212"/>
                  </a:lnTo>
                  <a:lnTo>
                    <a:pt x="131" y="215"/>
                  </a:lnTo>
                  <a:lnTo>
                    <a:pt x="124" y="215"/>
                  </a:lnTo>
                  <a:lnTo>
                    <a:pt x="119" y="216"/>
                  </a:lnTo>
                  <a:lnTo>
                    <a:pt x="116" y="215"/>
                  </a:lnTo>
                  <a:lnTo>
                    <a:pt x="115" y="216"/>
                  </a:lnTo>
                  <a:lnTo>
                    <a:pt x="115" y="217"/>
                  </a:lnTo>
                  <a:lnTo>
                    <a:pt x="115" y="218"/>
                  </a:lnTo>
                  <a:lnTo>
                    <a:pt x="114" y="219"/>
                  </a:lnTo>
                  <a:lnTo>
                    <a:pt x="103" y="219"/>
                  </a:lnTo>
                  <a:lnTo>
                    <a:pt x="98" y="219"/>
                  </a:lnTo>
                  <a:lnTo>
                    <a:pt x="94" y="218"/>
                  </a:lnTo>
                  <a:lnTo>
                    <a:pt x="89" y="216"/>
                  </a:lnTo>
                  <a:lnTo>
                    <a:pt x="87" y="204"/>
                  </a:lnTo>
                  <a:lnTo>
                    <a:pt x="84" y="186"/>
                  </a:lnTo>
                  <a:lnTo>
                    <a:pt x="79" y="164"/>
                  </a:lnTo>
                  <a:lnTo>
                    <a:pt x="73" y="142"/>
                  </a:lnTo>
                  <a:lnTo>
                    <a:pt x="64" y="124"/>
                  </a:lnTo>
                  <a:lnTo>
                    <a:pt x="54" y="110"/>
                  </a:lnTo>
                  <a:lnTo>
                    <a:pt x="41" y="105"/>
                  </a:lnTo>
                  <a:lnTo>
                    <a:pt x="26" y="112"/>
                  </a:lnTo>
                  <a:lnTo>
                    <a:pt x="25" y="111"/>
                  </a:lnTo>
                  <a:lnTo>
                    <a:pt x="24" y="111"/>
                  </a:lnTo>
                  <a:lnTo>
                    <a:pt x="23" y="110"/>
                  </a:lnTo>
                  <a:lnTo>
                    <a:pt x="22" y="110"/>
                  </a:lnTo>
                  <a:lnTo>
                    <a:pt x="17" y="111"/>
                  </a:lnTo>
                  <a:lnTo>
                    <a:pt x="11" y="113"/>
                  </a:lnTo>
                  <a:lnTo>
                    <a:pt x="5" y="114"/>
                  </a:lnTo>
                  <a:lnTo>
                    <a:pt x="0" y="11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88" name="Freeform 602"/>
            <p:cNvSpPr>
              <a:spLocks/>
            </p:cNvSpPr>
            <p:nvPr/>
          </p:nvSpPr>
          <p:spPr bwMode="auto">
            <a:xfrm>
              <a:off x="3331" y="2484"/>
              <a:ext cx="24" cy="75"/>
            </a:xfrm>
            <a:custGeom>
              <a:avLst/>
              <a:gdLst/>
              <a:ahLst/>
              <a:cxnLst>
                <a:cxn ang="0">
                  <a:pos x="47" y="149"/>
                </a:cxn>
                <a:cxn ang="0">
                  <a:pos x="0" y="149"/>
                </a:cxn>
                <a:cxn ang="0">
                  <a:pos x="0" y="0"/>
                </a:cxn>
                <a:cxn ang="0">
                  <a:pos x="5" y="10"/>
                </a:cxn>
                <a:cxn ang="0">
                  <a:pos x="10" y="21"/>
                </a:cxn>
                <a:cxn ang="0">
                  <a:pos x="13" y="33"/>
                </a:cxn>
                <a:cxn ang="0">
                  <a:pos x="18" y="46"/>
                </a:cxn>
                <a:cxn ang="0">
                  <a:pos x="17" y="47"/>
                </a:cxn>
                <a:cxn ang="0">
                  <a:pos x="17" y="48"/>
                </a:cxn>
                <a:cxn ang="0">
                  <a:pos x="17" y="49"/>
                </a:cxn>
                <a:cxn ang="0">
                  <a:pos x="16" y="50"/>
                </a:cxn>
                <a:cxn ang="0">
                  <a:pos x="23" y="64"/>
                </a:cxn>
                <a:cxn ang="0">
                  <a:pos x="28" y="85"/>
                </a:cxn>
                <a:cxn ang="0">
                  <a:pos x="33" y="106"/>
                </a:cxn>
                <a:cxn ang="0">
                  <a:pos x="41" y="117"/>
                </a:cxn>
                <a:cxn ang="0">
                  <a:pos x="40" y="118"/>
                </a:cxn>
                <a:cxn ang="0">
                  <a:pos x="40" y="119"/>
                </a:cxn>
                <a:cxn ang="0">
                  <a:pos x="40" y="121"/>
                </a:cxn>
                <a:cxn ang="0">
                  <a:pos x="39" y="122"/>
                </a:cxn>
                <a:cxn ang="0">
                  <a:pos x="40" y="123"/>
                </a:cxn>
                <a:cxn ang="0">
                  <a:pos x="41" y="123"/>
                </a:cxn>
                <a:cxn ang="0">
                  <a:pos x="42" y="123"/>
                </a:cxn>
                <a:cxn ang="0">
                  <a:pos x="43" y="124"/>
                </a:cxn>
                <a:cxn ang="0">
                  <a:pos x="42" y="129"/>
                </a:cxn>
                <a:cxn ang="0">
                  <a:pos x="43" y="134"/>
                </a:cxn>
                <a:cxn ang="0">
                  <a:pos x="45" y="141"/>
                </a:cxn>
                <a:cxn ang="0">
                  <a:pos x="47" y="149"/>
                </a:cxn>
              </a:cxnLst>
              <a:rect l="0" t="0" r="r" b="b"/>
              <a:pathLst>
                <a:path w="47" h="149">
                  <a:moveTo>
                    <a:pt x="47" y="149"/>
                  </a:moveTo>
                  <a:lnTo>
                    <a:pt x="0" y="149"/>
                  </a:lnTo>
                  <a:lnTo>
                    <a:pt x="0" y="0"/>
                  </a:lnTo>
                  <a:lnTo>
                    <a:pt x="5" y="10"/>
                  </a:lnTo>
                  <a:lnTo>
                    <a:pt x="10" y="21"/>
                  </a:lnTo>
                  <a:lnTo>
                    <a:pt x="13" y="33"/>
                  </a:lnTo>
                  <a:lnTo>
                    <a:pt x="18" y="46"/>
                  </a:lnTo>
                  <a:lnTo>
                    <a:pt x="17" y="47"/>
                  </a:lnTo>
                  <a:lnTo>
                    <a:pt x="17" y="48"/>
                  </a:lnTo>
                  <a:lnTo>
                    <a:pt x="17" y="49"/>
                  </a:lnTo>
                  <a:lnTo>
                    <a:pt x="16" y="50"/>
                  </a:lnTo>
                  <a:lnTo>
                    <a:pt x="23" y="64"/>
                  </a:lnTo>
                  <a:lnTo>
                    <a:pt x="28" y="85"/>
                  </a:lnTo>
                  <a:lnTo>
                    <a:pt x="33" y="106"/>
                  </a:lnTo>
                  <a:lnTo>
                    <a:pt x="41" y="117"/>
                  </a:lnTo>
                  <a:lnTo>
                    <a:pt x="40" y="118"/>
                  </a:lnTo>
                  <a:lnTo>
                    <a:pt x="40" y="119"/>
                  </a:lnTo>
                  <a:lnTo>
                    <a:pt x="40" y="121"/>
                  </a:lnTo>
                  <a:lnTo>
                    <a:pt x="39" y="122"/>
                  </a:lnTo>
                  <a:lnTo>
                    <a:pt x="40" y="123"/>
                  </a:lnTo>
                  <a:lnTo>
                    <a:pt x="41" y="123"/>
                  </a:lnTo>
                  <a:lnTo>
                    <a:pt x="42" y="123"/>
                  </a:lnTo>
                  <a:lnTo>
                    <a:pt x="43" y="124"/>
                  </a:lnTo>
                  <a:lnTo>
                    <a:pt x="42" y="129"/>
                  </a:lnTo>
                  <a:lnTo>
                    <a:pt x="43" y="134"/>
                  </a:lnTo>
                  <a:lnTo>
                    <a:pt x="45" y="141"/>
                  </a:lnTo>
                  <a:lnTo>
                    <a:pt x="47" y="149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89" name="Freeform 603"/>
            <p:cNvSpPr>
              <a:spLocks/>
            </p:cNvSpPr>
            <p:nvPr/>
          </p:nvSpPr>
          <p:spPr bwMode="auto">
            <a:xfrm>
              <a:off x="3250" y="3018"/>
              <a:ext cx="45" cy="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0"/>
                </a:cxn>
                <a:cxn ang="0">
                  <a:pos x="81" y="9"/>
                </a:cxn>
                <a:cxn ang="0">
                  <a:pos x="72" y="19"/>
                </a:cxn>
                <a:cxn ang="0">
                  <a:pos x="62" y="29"/>
                </a:cxn>
                <a:cxn ang="0">
                  <a:pos x="53" y="37"/>
                </a:cxn>
                <a:cxn ang="0">
                  <a:pos x="43" y="42"/>
                </a:cxn>
                <a:cxn ang="0">
                  <a:pos x="31" y="44"/>
                </a:cxn>
                <a:cxn ang="0">
                  <a:pos x="19" y="39"/>
                </a:cxn>
                <a:cxn ang="0">
                  <a:pos x="6" y="26"/>
                </a:cxn>
                <a:cxn ang="0">
                  <a:pos x="5" y="26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5"/>
                </a:cxn>
                <a:cxn ang="0">
                  <a:pos x="5" y="24"/>
                </a:cxn>
                <a:cxn ang="0">
                  <a:pos x="5" y="24"/>
                </a:cxn>
                <a:cxn ang="0">
                  <a:pos x="4" y="24"/>
                </a:cxn>
                <a:cxn ang="0">
                  <a:pos x="5" y="24"/>
                </a:cxn>
                <a:cxn ang="0">
                  <a:pos x="3" y="17"/>
                </a:cxn>
                <a:cxn ang="0">
                  <a:pos x="1" y="11"/>
                </a:cxn>
                <a:cxn ang="0">
                  <a:pos x="0" y="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0" h="44">
                  <a:moveTo>
                    <a:pt x="0" y="0"/>
                  </a:moveTo>
                  <a:lnTo>
                    <a:pt x="90" y="0"/>
                  </a:lnTo>
                  <a:lnTo>
                    <a:pt x="81" y="9"/>
                  </a:lnTo>
                  <a:lnTo>
                    <a:pt x="72" y="19"/>
                  </a:lnTo>
                  <a:lnTo>
                    <a:pt x="62" y="29"/>
                  </a:lnTo>
                  <a:lnTo>
                    <a:pt x="53" y="37"/>
                  </a:lnTo>
                  <a:lnTo>
                    <a:pt x="43" y="42"/>
                  </a:lnTo>
                  <a:lnTo>
                    <a:pt x="31" y="44"/>
                  </a:lnTo>
                  <a:lnTo>
                    <a:pt x="19" y="39"/>
                  </a:lnTo>
                  <a:lnTo>
                    <a:pt x="6" y="26"/>
                  </a:lnTo>
                  <a:lnTo>
                    <a:pt x="5" y="26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4"/>
                  </a:lnTo>
                  <a:lnTo>
                    <a:pt x="5" y="24"/>
                  </a:lnTo>
                  <a:lnTo>
                    <a:pt x="4" y="24"/>
                  </a:lnTo>
                  <a:lnTo>
                    <a:pt x="5" y="24"/>
                  </a:lnTo>
                  <a:lnTo>
                    <a:pt x="3" y="17"/>
                  </a:lnTo>
                  <a:lnTo>
                    <a:pt x="1" y="11"/>
                  </a:lnTo>
                  <a:lnTo>
                    <a:pt x="0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90" name="Freeform 604"/>
            <p:cNvSpPr>
              <a:spLocks/>
            </p:cNvSpPr>
            <p:nvPr/>
          </p:nvSpPr>
          <p:spPr bwMode="auto">
            <a:xfrm>
              <a:off x="3303" y="3018"/>
              <a:ext cx="28" cy="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8" y="0"/>
                </a:cxn>
                <a:cxn ang="0">
                  <a:pos x="58" y="109"/>
                </a:cxn>
                <a:cxn ang="0">
                  <a:pos x="53" y="123"/>
                </a:cxn>
                <a:cxn ang="0">
                  <a:pos x="47" y="136"/>
                </a:cxn>
                <a:cxn ang="0">
                  <a:pos x="42" y="148"/>
                </a:cxn>
                <a:cxn ang="0">
                  <a:pos x="33" y="159"/>
                </a:cxn>
                <a:cxn ang="0">
                  <a:pos x="21" y="127"/>
                </a:cxn>
                <a:cxn ang="0">
                  <a:pos x="16" y="85"/>
                </a:cxn>
                <a:cxn ang="0">
                  <a:pos x="13" y="40"/>
                </a:cxn>
                <a:cxn ang="0">
                  <a:pos x="0" y="0"/>
                </a:cxn>
              </a:cxnLst>
              <a:rect l="0" t="0" r="r" b="b"/>
              <a:pathLst>
                <a:path w="58" h="159">
                  <a:moveTo>
                    <a:pt x="0" y="0"/>
                  </a:moveTo>
                  <a:lnTo>
                    <a:pt x="58" y="0"/>
                  </a:lnTo>
                  <a:lnTo>
                    <a:pt x="58" y="109"/>
                  </a:lnTo>
                  <a:lnTo>
                    <a:pt x="53" y="123"/>
                  </a:lnTo>
                  <a:lnTo>
                    <a:pt x="47" y="136"/>
                  </a:lnTo>
                  <a:lnTo>
                    <a:pt x="42" y="148"/>
                  </a:lnTo>
                  <a:lnTo>
                    <a:pt x="33" y="159"/>
                  </a:lnTo>
                  <a:lnTo>
                    <a:pt x="21" y="127"/>
                  </a:lnTo>
                  <a:lnTo>
                    <a:pt x="16" y="85"/>
                  </a:lnTo>
                  <a:lnTo>
                    <a:pt x="13" y="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99B2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91" name="Freeform 605"/>
            <p:cNvSpPr>
              <a:spLocks/>
            </p:cNvSpPr>
            <p:nvPr/>
          </p:nvSpPr>
          <p:spPr bwMode="auto">
            <a:xfrm>
              <a:off x="3228" y="2938"/>
              <a:ext cx="103" cy="80"/>
            </a:xfrm>
            <a:custGeom>
              <a:avLst/>
              <a:gdLst/>
              <a:ahLst/>
              <a:cxnLst>
                <a:cxn ang="0">
                  <a:pos x="208" y="160"/>
                </a:cxn>
                <a:cxn ang="0">
                  <a:pos x="149" y="158"/>
                </a:cxn>
                <a:cxn ang="0">
                  <a:pos x="147" y="154"/>
                </a:cxn>
                <a:cxn ang="0">
                  <a:pos x="143" y="154"/>
                </a:cxn>
                <a:cxn ang="0">
                  <a:pos x="137" y="158"/>
                </a:cxn>
                <a:cxn ang="0">
                  <a:pos x="45" y="160"/>
                </a:cxn>
                <a:cxn ang="0">
                  <a:pos x="57" y="141"/>
                </a:cxn>
                <a:cxn ang="0">
                  <a:pos x="80" y="132"/>
                </a:cxn>
                <a:cxn ang="0">
                  <a:pos x="105" y="126"/>
                </a:cxn>
                <a:cxn ang="0">
                  <a:pos x="125" y="118"/>
                </a:cxn>
                <a:cxn ang="0">
                  <a:pos x="97" y="85"/>
                </a:cxn>
                <a:cxn ang="0">
                  <a:pos x="59" y="56"/>
                </a:cxn>
                <a:cxn ang="0">
                  <a:pos x="23" y="31"/>
                </a:cxn>
                <a:cxn ang="0">
                  <a:pos x="0" y="2"/>
                </a:cxn>
                <a:cxn ang="0">
                  <a:pos x="14" y="0"/>
                </a:cxn>
                <a:cxn ang="0">
                  <a:pos x="30" y="1"/>
                </a:cxn>
                <a:cxn ang="0">
                  <a:pos x="48" y="4"/>
                </a:cxn>
                <a:cxn ang="0">
                  <a:pos x="65" y="8"/>
                </a:cxn>
                <a:cxn ang="0">
                  <a:pos x="66" y="10"/>
                </a:cxn>
                <a:cxn ang="0">
                  <a:pos x="67" y="12"/>
                </a:cxn>
                <a:cxn ang="0">
                  <a:pos x="83" y="13"/>
                </a:cxn>
                <a:cxn ang="0">
                  <a:pos x="104" y="19"/>
                </a:cxn>
                <a:cxn ang="0">
                  <a:pos x="125" y="24"/>
                </a:cxn>
                <a:cxn ang="0">
                  <a:pos x="139" y="24"/>
                </a:cxn>
                <a:cxn ang="0">
                  <a:pos x="140" y="26"/>
                </a:cxn>
                <a:cxn ang="0">
                  <a:pos x="141" y="28"/>
                </a:cxn>
                <a:cxn ang="0">
                  <a:pos x="143" y="26"/>
                </a:cxn>
                <a:cxn ang="0">
                  <a:pos x="145" y="25"/>
                </a:cxn>
                <a:cxn ang="0">
                  <a:pos x="156" y="31"/>
                </a:cxn>
                <a:cxn ang="0">
                  <a:pos x="172" y="35"/>
                </a:cxn>
                <a:cxn ang="0">
                  <a:pos x="190" y="40"/>
                </a:cxn>
                <a:cxn ang="0">
                  <a:pos x="208" y="46"/>
                </a:cxn>
              </a:cxnLst>
              <a:rect l="0" t="0" r="r" b="b"/>
              <a:pathLst>
                <a:path w="208" h="160">
                  <a:moveTo>
                    <a:pt x="208" y="46"/>
                  </a:moveTo>
                  <a:lnTo>
                    <a:pt x="208" y="160"/>
                  </a:lnTo>
                  <a:lnTo>
                    <a:pt x="150" y="160"/>
                  </a:lnTo>
                  <a:lnTo>
                    <a:pt x="149" y="158"/>
                  </a:lnTo>
                  <a:lnTo>
                    <a:pt x="148" y="156"/>
                  </a:lnTo>
                  <a:lnTo>
                    <a:pt x="147" y="154"/>
                  </a:lnTo>
                  <a:lnTo>
                    <a:pt x="145" y="153"/>
                  </a:lnTo>
                  <a:lnTo>
                    <a:pt x="143" y="154"/>
                  </a:lnTo>
                  <a:lnTo>
                    <a:pt x="141" y="156"/>
                  </a:lnTo>
                  <a:lnTo>
                    <a:pt x="137" y="158"/>
                  </a:lnTo>
                  <a:lnTo>
                    <a:pt x="135" y="160"/>
                  </a:lnTo>
                  <a:lnTo>
                    <a:pt x="45" y="160"/>
                  </a:lnTo>
                  <a:lnTo>
                    <a:pt x="49" y="148"/>
                  </a:lnTo>
                  <a:lnTo>
                    <a:pt x="57" y="141"/>
                  </a:lnTo>
                  <a:lnTo>
                    <a:pt x="67" y="136"/>
                  </a:lnTo>
                  <a:lnTo>
                    <a:pt x="80" y="132"/>
                  </a:lnTo>
                  <a:lnTo>
                    <a:pt x="92" y="130"/>
                  </a:lnTo>
                  <a:lnTo>
                    <a:pt x="105" y="126"/>
                  </a:lnTo>
                  <a:lnTo>
                    <a:pt x="117" y="123"/>
                  </a:lnTo>
                  <a:lnTo>
                    <a:pt x="125" y="118"/>
                  </a:lnTo>
                  <a:lnTo>
                    <a:pt x="113" y="101"/>
                  </a:lnTo>
                  <a:lnTo>
                    <a:pt x="97" y="85"/>
                  </a:lnTo>
                  <a:lnTo>
                    <a:pt x="79" y="70"/>
                  </a:lnTo>
                  <a:lnTo>
                    <a:pt x="59" y="56"/>
                  </a:lnTo>
                  <a:lnTo>
                    <a:pt x="41" y="43"/>
                  </a:lnTo>
                  <a:lnTo>
                    <a:pt x="23" y="31"/>
                  </a:lnTo>
                  <a:lnTo>
                    <a:pt x="10" y="17"/>
                  </a:lnTo>
                  <a:lnTo>
                    <a:pt x="0" y="2"/>
                  </a:lnTo>
                  <a:lnTo>
                    <a:pt x="7" y="1"/>
                  </a:lnTo>
                  <a:lnTo>
                    <a:pt x="14" y="0"/>
                  </a:lnTo>
                  <a:lnTo>
                    <a:pt x="22" y="1"/>
                  </a:lnTo>
                  <a:lnTo>
                    <a:pt x="30" y="1"/>
                  </a:lnTo>
                  <a:lnTo>
                    <a:pt x="38" y="3"/>
                  </a:lnTo>
                  <a:lnTo>
                    <a:pt x="48" y="4"/>
                  </a:lnTo>
                  <a:lnTo>
                    <a:pt x="56" y="7"/>
                  </a:lnTo>
                  <a:lnTo>
                    <a:pt x="65" y="8"/>
                  </a:lnTo>
                  <a:lnTo>
                    <a:pt x="66" y="9"/>
                  </a:lnTo>
                  <a:lnTo>
                    <a:pt x="66" y="10"/>
                  </a:lnTo>
                  <a:lnTo>
                    <a:pt x="66" y="11"/>
                  </a:lnTo>
                  <a:lnTo>
                    <a:pt x="67" y="12"/>
                  </a:lnTo>
                  <a:lnTo>
                    <a:pt x="74" y="12"/>
                  </a:lnTo>
                  <a:lnTo>
                    <a:pt x="83" y="13"/>
                  </a:lnTo>
                  <a:lnTo>
                    <a:pt x="92" y="16"/>
                  </a:lnTo>
                  <a:lnTo>
                    <a:pt x="104" y="19"/>
                  </a:lnTo>
                  <a:lnTo>
                    <a:pt x="114" y="22"/>
                  </a:lnTo>
                  <a:lnTo>
                    <a:pt x="125" y="24"/>
                  </a:lnTo>
                  <a:lnTo>
                    <a:pt x="133" y="25"/>
                  </a:lnTo>
                  <a:lnTo>
                    <a:pt x="139" y="24"/>
                  </a:lnTo>
                  <a:lnTo>
                    <a:pt x="140" y="25"/>
                  </a:lnTo>
                  <a:lnTo>
                    <a:pt x="140" y="26"/>
                  </a:lnTo>
                  <a:lnTo>
                    <a:pt x="140" y="27"/>
                  </a:lnTo>
                  <a:lnTo>
                    <a:pt x="141" y="28"/>
                  </a:lnTo>
                  <a:lnTo>
                    <a:pt x="142" y="27"/>
                  </a:lnTo>
                  <a:lnTo>
                    <a:pt x="143" y="26"/>
                  </a:lnTo>
                  <a:lnTo>
                    <a:pt x="144" y="26"/>
                  </a:lnTo>
                  <a:lnTo>
                    <a:pt x="145" y="25"/>
                  </a:lnTo>
                  <a:lnTo>
                    <a:pt x="149" y="27"/>
                  </a:lnTo>
                  <a:lnTo>
                    <a:pt x="156" y="31"/>
                  </a:lnTo>
                  <a:lnTo>
                    <a:pt x="163" y="33"/>
                  </a:lnTo>
                  <a:lnTo>
                    <a:pt x="172" y="35"/>
                  </a:lnTo>
                  <a:lnTo>
                    <a:pt x="181" y="38"/>
                  </a:lnTo>
                  <a:lnTo>
                    <a:pt x="190" y="40"/>
                  </a:lnTo>
                  <a:lnTo>
                    <a:pt x="200" y="43"/>
                  </a:lnTo>
                  <a:lnTo>
                    <a:pt x="208" y="46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92" name="Freeform 606"/>
            <p:cNvSpPr>
              <a:spLocks/>
            </p:cNvSpPr>
            <p:nvPr/>
          </p:nvSpPr>
          <p:spPr bwMode="auto">
            <a:xfrm>
              <a:off x="3235" y="2559"/>
              <a:ext cx="96" cy="79"/>
            </a:xfrm>
            <a:custGeom>
              <a:avLst/>
              <a:gdLst/>
              <a:ahLst/>
              <a:cxnLst>
                <a:cxn ang="0">
                  <a:pos x="140" y="0"/>
                </a:cxn>
                <a:cxn ang="0">
                  <a:pos x="143" y="1"/>
                </a:cxn>
                <a:cxn ang="0">
                  <a:pos x="147" y="4"/>
                </a:cxn>
                <a:cxn ang="0">
                  <a:pos x="148" y="1"/>
                </a:cxn>
                <a:cxn ang="0">
                  <a:pos x="149" y="0"/>
                </a:cxn>
                <a:cxn ang="0">
                  <a:pos x="193" y="117"/>
                </a:cxn>
                <a:cxn ang="0">
                  <a:pos x="179" y="120"/>
                </a:cxn>
                <a:cxn ang="0">
                  <a:pos x="164" y="124"/>
                </a:cxn>
                <a:cxn ang="0">
                  <a:pos x="152" y="127"/>
                </a:cxn>
                <a:cxn ang="0">
                  <a:pos x="145" y="132"/>
                </a:cxn>
                <a:cxn ang="0">
                  <a:pos x="143" y="131"/>
                </a:cxn>
                <a:cxn ang="0">
                  <a:pos x="141" y="129"/>
                </a:cxn>
                <a:cxn ang="0">
                  <a:pos x="140" y="132"/>
                </a:cxn>
                <a:cxn ang="0">
                  <a:pos x="139" y="134"/>
                </a:cxn>
                <a:cxn ang="0">
                  <a:pos x="125" y="134"/>
                </a:cxn>
                <a:cxn ang="0">
                  <a:pos x="104" y="139"/>
                </a:cxn>
                <a:cxn ang="0">
                  <a:pos x="83" y="144"/>
                </a:cxn>
                <a:cxn ang="0">
                  <a:pos x="67" y="146"/>
                </a:cxn>
                <a:cxn ang="0">
                  <a:pos x="66" y="148"/>
                </a:cxn>
                <a:cxn ang="0">
                  <a:pos x="65" y="150"/>
                </a:cxn>
                <a:cxn ang="0">
                  <a:pos x="48" y="152"/>
                </a:cxn>
                <a:cxn ang="0">
                  <a:pos x="31" y="156"/>
                </a:cxn>
                <a:cxn ang="0">
                  <a:pos x="14" y="157"/>
                </a:cxn>
                <a:cxn ang="0">
                  <a:pos x="0" y="155"/>
                </a:cxn>
                <a:cxn ang="0">
                  <a:pos x="23" y="126"/>
                </a:cxn>
                <a:cxn ang="0">
                  <a:pos x="60" y="101"/>
                </a:cxn>
                <a:cxn ang="0">
                  <a:pos x="98" y="73"/>
                </a:cxn>
                <a:cxn ang="0">
                  <a:pos x="126" y="40"/>
                </a:cxn>
                <a:cxn ang="0">
                  <a:pos x="106" y="31"/>
                </a:cxn>
                <a:cxn ang="0">
                  <a:pos x="81" y="26"/>
                </a:cxn>
                <a:cxn ang="0">
                  <a:pos x="59" y="18"/>
                </a:cxn>
                <a:cxn ang="0">
                  <a:pos x="46" y="0"/>
                </a:cxn>
              </a:cxnLst>
              <a:rect l="0" t="0" r="r" b="b"/>
              <a:pathLst>
                <a:path w="193" h="157">
                  <a:moveTo>
                    <a:pt x="46" y="0"/>
                  </a:moveTo>
                  <a:lnTo>
                    <a:pt x="140" y="0"/>
                  </a:lnTo>
                  <a:lnTo>
                    <a:pt x="142" y="1"/>
                  </a:lnTo>
                  <a:lnTo>
                    <a:pt x="143" y="1"/>
                  </a:lnTo>
                  <a:lnTo>
                    <a:pt x="145" y="3"/>
                  </a:lnTo>
                  <a:lnTo>
                    <a:pt x="147" y="4"/>
                  </a:lnTo>
                  <a:lnTo>
                    <a:pt x="147" y="3"/>
                  </a:lnTo>
                  <a:lnTo>
                    <a:pt x="148" y="1"/>
                  </a:lnTo>
                  <a:lnTo>
                    <a:pt x="148" y="1"/>
                  </a:lnTo>
                  <a:lnTo>
                    <a:pt x="149" y="0"/>
                  </a:lnTo>
                  <a:lnTo>
                    <a:pt x="193" y="0"/>
                  </a:lnTo>
                  <a:lnTo>
                    <a:pt x="193" y="117"/>
                  </a:lnTo>
                  <a:lnTo>
                    <a:pt x="186" y="119"/>
                  </a:lnTo>
                  <a:lnTo>
                    <a:pt x="179" y="120"/>
                  </a:lnTo>
                  <a:lnTo>
                    <a:pt x="171" y="122"/>
                  </a:lnTo>
                  <a:lnTo>
                    <a:pt x="164" y="124"/>
                  </a:lnTo>
                  <a:lnTo>
                    <a:pt x="158" y="126"/>
                  </a:lnTo>
                  <a:lnTo>
                    <a:pt x="152" y="127"/>
                  </a:lnTo>
                  <a:lnTo>
                    <a:pt x="149" y="129"/>
                  </a:lnTo>
                  <a:lnTo>
                    <a:pt x="145" y="132"/>
                  </a:lnTo>
                  <a:lnTo>
                    <a:pt x="144" y="131"/>
                  </a:lnTo>
                  <a:lnTo>
                    <a:pt x="143" y="131"/>
                  </a:lnTo>
                  <a:lnTo>
                    <a:pt x="142" y="131"/>
                  </a:lnTo>
                  <a:lnTo>
                    <a:pt x="141" y="129"/>
                  </a:lnTo>
                  <a:lnTo>
                    <a:pt x="141" y="131"/>
                  </a:lnTo>
                  <a:lnTo>
                    <a:pt x="140" y="132"/>
                  </a:lnTo>
                  <a:lnTo>
                    <a:pt x="140" y="133"/>
                  </a:lnTo>
                  <a:lnTo>
                    <a:pt x="139" y="134"/>
                  </a:lnTo>
                  <a:lnTo>
                    <a:pt x="133" y="133"/>
                  </a:lnTo>
                  <a:lnTo>
                    <a:pt x="125" y="134"/>
                  </a:lnTo>
                  <a:lnTo>
                    <a:pt x="114" y="136"/>
                  </a:lnTo>
                  <a:lnTo>
                    <a:pt x="104" y="139"/>
                  </a:lnTo>
                  <a:lnTo>
                    <a:pt x="94" y="142"/>
                  </a:lnTo>
                  <a:lnTo>
                    <a:pt x="83" y="144"/>
                  </a:lnTo>
                  <a:lnTo>
                    <a:pt x="74" y="146"/>
                  </a:lnTo>
                  <a:lnTo>
                    <a:pt x="67" y="146"/>
                  </a:lnTo>
                  <a:lnTo>
                    <a:pt x="67" y="147"/>
                  </a:lnTo>
                  <a:lnTo>
                    <a:pt x="66" y="148"/>
                  </a:lnTo>
                  <a:lnTo>
                    <a:pt x="66" y="149"/>
                  </a:lnTo>
                  <a:lnTo>
                    <a:pt x="65" y="150"/>
                  </a:lnTo>
                  <a:lnTo>
                    <a:pt x="57" y="151"/>
                  </a:lnTo>
                  <a:lnTo>
                    <a:pt x="48" y="152"/>
                  </a:lnTo>
                  <a:lnTo>
                    <a:pt x="39" y="154"/>
                  </a:lnTo>
                  <a:lnTo>
                    <a:pt x="31" y="156"/>
                  </a:lnTo>
                  <a:lnTo>
                    <a:pt x="22" y="156"/>
                  </a:lnTo>
                  <a:lnTo>
                    <a:pt x="14" y="157"/>
                  </a:lnTo>
                  <a:lnTo>
                    <a:pt x="7" y="156"/>
                  </a:lnTo>
                  <a:lnTo>
                    <a:pt x="0" y="155"/>
                  </a:lnTo>
                  <a:lnTo>
                    <a:pt x="10" y="140"/>
                  </a:lnTo>
                  <a:lnTo>
                    <a:pt x="23" y="126"/>
                  </a:lnTo>
                  <a:lnTo>
                    <a:pt x="41" y="113"/>
                  </a:lnTo>
                  <a:lnTo>
                    <a:pt x="60" y="101"/>
                  </a:lnTo>
                  <a:lnTo>
                    <a:pt x="80" y="87"/>
                  </a:lnTo>
                  <a:lnTo>
                    <a:pt x="98" y="73"/>
                  </a:lnTo>
                  <a:lnTo>
                    <a:pt x="114" y="57"/>
                  </a:lnTo>
                  <a:lnTo>
                    <a:pt x="126" y="40"/>
                  </a:lnTo>
                  <a:lnTo>
                    <a:pt x="118" y="35"/>
                  </a:lnTo>
                  <a:lnTo>
                    <a:pt x="106" y="31"/>
                  </a:lnTo>
                  <a:lnTo>
                    <a:pt x="94" y="28"/>
                  </a:lnTo>
                  <a:lnTo>
                    <a:pt x="81" y="26"/>
                  </a:lnTo>
                  <a:lnTo>
                    <a:pt x="69" y="22"/>
                  </a:lnTo>
                  <a:lnTo>
                    <a:pt x="59" y="18"/>
                  </a:lnTo>
                  <a:lnTo>
                    <a:pt x="51" y="1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8972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93" name="Freeform 607"/>
            <p:cNvSpPr>
              <a:spLocks/>
            </p:cNvSpPr>
            <p:nvPr/>
          </p:nvSpPr>
          <p:spPr bwMode="auto">
            <a:xfrm>
              <a:off x="3309" y="2478"/>
              <a:ext cx="22" cy="81"/>
            </a:xfrm>
            <a:custGeom>
              <a:avLst/>
              <a:gdLst/>
              <a:ahLst/>
              <a:cxnLst>
                <a:cxn ang="0">
                  <a:pos x="44" y="13"/>
                </a:cxn>
                <a:cxn ang="0">
                  <a:pos x="44" y="162"/>
                </a:cxn>
                <a:cxn ang="0">
                  <a:pos x="0" y="162"/>
                </a:cxn>
                <a:cxn ang="0">
                  <a:pos x="8" y="143"/>
                </a:cxn>
                <a:cxn ang="0">
                  <a:pos x="14" y="122"/>
                </a:cxn>
                <a:cxn ang="0">
                  <a:pos x="16" y="99"/>
                </a:cxn>
                <a:cxn ang="0">
                  <a:pos x="17" y="76"/>
                </a:cxn>
                <a:cxn ang="0">
                  <a:pos x="19" y="54"/>
                </a:cxn>
                <a:cxn ang="0">
                  <a:pos x="22" y="33"/>
                </a:cxn>
                <a:cxn ang="0">
                  <a:pos x="26" y="15"/>
                </a:cxn>
                <a:cxn ang="0">
                  <a:pos x="34" y="0"/>
                </a:cxn>
                <a:cxn ang="0">
                  <a:pos x="37" y="2"/>
                </a:cxn>
                <a:cxn ang="0">
                  <a:pos x="39" y="6"/>
                </a:cxn>
                <a:cxn ang="0">
                  <a:pos x="41" y="9"/>
                </a:cxn>
                <a:cxn ang="0">
                  <a:pos x="44" y="13"/>
                </a:cxn>
                <a:cxn ang="0">
                  <a:pos x="44" y="13"/>
                </a:cxn>
              </a:cxnLst>
              <a:rect l="0" t="0" r="r" b="b"/>
              <a:pathLst>
                <a:path w="44" h="162">
                  <a:moveTo>
                    <a:pt x="44" y="13"/>
                  </a:moveTo>
                  <a:lnTo>
                    <a:pt x="44" y="162"/>
                  </a:lnTo>
                  <a:lnTo>
                    <a:pt x="0" y="162"/>
                  </a:lnTo>
                  <a:lnTo>
                    <a:pt x="8" y="143"/>
                  </a:lnTo>
                  <a:lnTo>
                    <a:pt x="14" y="122"/>
                  </a:lnTo>
                  <a:lnTo>
                    <a:pt x="16" y="99"/>
                  </a:lnTo>
                  <a:lnTo>
                    <a:pt x="17" y="76"/>
                  </a:lnTo>
                  <a:lnTo>
                    <a:pt x="19" y="54"/>
                  </a:lnTo>
                  <a:lnTo>
                    <a:pt x="22" y="33"/>
                  </a:lnTo>
                  <a:lnTo>
                    <a:pt x="26" y="15"/>
                  </a:lnTo>
                  <a:lnTo>
                    <a:pt x="34" y="0"/>
                  </a:lnTo>
                  <a:lnTo>
                    <a:pt x="37" y="2"/>
                  </a:lnTo>
                  <a:lnTo>
                    <a:pt x="39" y="6"/>
                  </a:lnTo>
                  <a:lnTo>
                    <a:pt x="41" y="9"/>
                  </a:lnTo>
                  <a:lnTo>
                    <a:pt x="44" y="13"/>
                  </a:lnTo>
                  <a:lnTo>
                    <a:pt x="44" y="13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  <p:sp>
          <p:nvSpPr>
            <p:cNvPr id="594" name="Freeform 608"/>
            <p:cNvSpPr>
              <a:spLocks/>
            </p:cNvSpPr>
            <p:nvPr/>
          </p:nvSpPr>
          <p:spPr bwMode="auto">
            <a:xfrm>
              <a:off x="3258" y="2536"/>
              <a:ext cx="47" cy="23"/>
            </a:xfrm>
            <a:custGeom>
              <a:avLst/>
              <a:gdLst/>
              <a:ahLst/>
              <a:cxnLst>
                <a:cxn ang="0">
                  <a:pos x="95" y="47"/>
                </a:cxn>
                <a:cxn ang="0">
                  <a:pos x="1" y="47"/>
                </a:cxn>
                <a:cxn ang="0">
                  <a:pos x="0" y="42"/>
                </a:cxn>
                <a:cxn ang="0">
                  <a:pos x="1" y="36"/>
                </a:cxn>
                <a:cxn ang="0">
                  <a:pos x="3" y="29"/>
                </a:cxn>
                <a:cxn ang="0">
                  <a:pos x="5" y="21"/>
                </a:cxn>
                <a:cxn ang="0">
                  <a:pos x="5" y="20"/>
                </a:cxn>
                <a:cxn ang="0">
                  <a:pos x="5" y="20"/>
                </a:cxn>
                <a:cxn ang="0">
                  <a:pos x="5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6" y="19"/>
                </a:cxn>
                <a:cxn ang="0">
                  <a:pos x="20" y="6"/>
                </a:cxn>
                <a:cxn ang="0">
                  <a:pos x="32" y="0"/>
                </a:cxn>
                <a:cxn ang="0">
                  <a:pos x="45" y="2"/>
                </a:cxn>
                <a:cxn ang="0">
                  <a:pos x="56" y="8"/>
                </a:cxn>
                <a:cxn ang="0">
                  <a:pos x="66" y="19"/>
                </a:cxn>
                <a:cxn ang="0">
                  <a:pos x="75" y="29"/>
                </a:cxn>
                <a:cxn ang="0">
                  <a:pos x="85" y="39"/>
                </a:cxn>
                <a:cxn ang="0">
                  <a:pos x="95" y="47"/>
                </a:cxn>
              </a:cxnLst>
              <a:rect l="0" t="0" r="r" b="b"/>
              <a:pathLst>
                <a:path w="95" h="47">
                  <a:moveTo>
                    <a:pt x="95" y="47"/>
                  </a:moveTo>
                  <a:lnTo>
                    <a:pt x="1" y="47"/>
                  </a:lnTo>
                  <a:lnTo>
                    <a:pt x="0" y="42"/>
                  </a:lnTo>
                  <a:lnTo>
                    <a:pt x="1" y="36"/>
                  </a:lnTo>
                  <a:lnTo>
                    <a:pt x="3" y="29"/>
                  </a:lnTo>
                  <a:lnTo>
                    <a:pt x="5" y="21"/>
                  </a:lnTo>
                  <a:lnTo>
                    <a:pt x="5" y="20"/>
                  </a:lnTo>
                  <a:lnTo>
                    <a:pt x="5" y="20"/>
                  </a:lnTo>
                  <a:lnTo>
                    <a:pt x="5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20" y="6"/>
                  </a:lnTo>
                  <a:lnTo>
                    <a:pt x="32" y="0"/>
                  </a:lnTo>
                  <a:lnTo>
                    <a:pt x="45" y="2"/>
                  </a:lnTo>
                  <a:lnTo>
                    <a:pt x="56" y="8"/>
                  </a:lnTo>
                  <a:lnTo>
                    <a:pt x="66" y="19"/>
                  </a:lnTo>
                  <a:lnTo>
                    <a:pt x="75" y="29"/>
                  </a:lnTo>
                  <a:lnTo>
                    <a:pt x="85" y="39"/>
                  </a:lnTo>
                  <a:lnTo>
                    <a:pt x="95" y="47"/>
                  </a:lnTo>
                  <a:close/>
                </a:path>
              </a:pathLst>
            </a:custGeom>
            <a:solidFill>
              <a:srgbClr val="6B75A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endParaRPr lang="ru-RU"/>
            </a:p>
          </p:txBody>
        </p:sp>
      </p:grpSp>
      <p:sp>
        <p:nvSpPr>
          <p:cNvPr id="595" name="Прямоугольник 594"/>
          <p:cNvSpPr/>
          <p:nvPr/>
        </p:nvSpPr>
        <p:spPr>
          <a:xfrm>
            <a:off x="3500430" y="1928802"/>
            <a:ext cx="928694" cy="19334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1500" b="1" i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endParaRPr lang="ru-RU" sz="11500" b="1" i="1" cap="none" spc="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96" name="Прямоугольник 595"/>
          <p:cNvSpPr/>
          <p:nvPr/>
        </p:nvSpPr>
        <p:spPr>
          <a:xfrm>
            <a:off x="5572132" y="928670"/>
            <a:ext cx="92869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8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97" name="Прямоугольник 596"/>
          <p:cNvSpPr/>
          <p:nvPr/>
        </p:nvSpPr>
        <p:spPr>
          <a:xfrm>
            <a:off x="5357818" y="3500438"/>
            <a:ext cx="135732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8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98" name="Прямоугольник 597"/>
          <p:cNvSpPr/>
          <p:nvPr/>
        </p:nvSpPr>
        <p:spPr>
          <a:xfrm>
            <a:off x="3286116" y="4572008"/>
            <a:ext cx="92869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8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99" name="Прямоугольник 598"/>
          <p:cNvSpPr/>
          <p:nvPr/>
        </p:nvSpPr>
        <p:spPr>
          <a:xfrm>
            <a:off x="928662" y="3714752"/>
            <a:ext cx="92869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Ы</a:t>
            </a:r>
            <a:endParaRPr lang="ru-RU" sz="8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00" name="Прямоугольник 599"/>
          <p:cNvSpPr/>
          <p:nvPr/>
        </p:nvSpPr>
        <p:spPr>
          <a:xfrm>
            <a:off x="857224" y="785794"/>
            <a:ext cx="114300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8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01" name="Прямоугольник 600"/>
          <p:cNvSpPr/>
          <p:nvPr/>
        </p:nvSpPr>
        <p:spPr>
          <a:xfrm>
            <a:off x="3571868" y="214290"/>
            <a:ext cx="92869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</a:t>
            </a:r>
            <a:endParaRPr lang="ru-RU" sz="8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5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6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6" grpId="0"/>
      <p:bldP spid="597" grpId="0"/>
      <p:bldP spid="598" grpId="0" build="p" bldLvl="4"/>
      <p:bldP spid="599" grpId="0"/>
      <p:bldP spid="60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000240"/>
            <a:ext cx="9144000" cy="4857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C:\Documents and Settings\2\Рабочий стол\клипарты\анимация3\sea3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3143248"/>
            <a:ext cx="1571636" cy="857256"/>
          </a:xfrm>
          <a:prstGeom prst="rect">
            <a:avLst/>
          </a:prstGeom>
          <a:noFill/>
        </p:spPr>
      </p:pic>
      <p:pic>
        <p:nvPicPr>
          <p:cNvPr id="4" name="Picture 2" descr="C:\Documents and Settings\2\Рабочий стол\клипарты\анимация3\sea4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4071942"/>
            <a:ext cx="957268" cy="1571634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4158888"/>
            <a:ext cx="2000264" cy="14132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C:\Documents and Settings\2\Рабочий стол\клипарты\анимация3\sea6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714620"/>
            <a:ext cx="1214446" cy="909642"/>
          </a:xfrm>
          <a:prstGeom prst="rect">
            <a:avLst/>
          </a:prstGeom>
          <a:noFill/>
        </p:spPr>
      </p:pic>
      <p:pic>
        <p:nvPicPr>
          <p:cNvPr id="8" name="Picture 2" descr="C:\Documents and Settings\2\Рабочий стол\клипарты\анимация3\sea2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85984" y="4857760"/>
            <a:ext cx="1214446" cy="714380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86512" y="4857760"/>
            <a:ext cx="2658608" cy="185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 descr="C:\Documents and Settings\2\Рабочий стол\клипарты\анимация3\sea24.gif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9378992" flipH="1">
            <a:off x="5287216" y="1486104"/>
            <a:ext cx="1285884" cy="1145186"/>
          </a:xfrm>
          <a:prstGeom prst="rect">
            <a:avLst/>
          </a:prstGeom>
          <a:noFill/>
          <a:scene3d>
            <a:camera prst="orthographicFront">
              <a:rot lat="21299999" lon="21299997" rev="0"/>
            </a:camera>
            <a:lightRig rig="threePt" dir="t"/>
          </a:scene3d>
        </p:spPr>
      </p:pic>
      <p:pic>
        <p:nvPicPr>
          <p:cNvPr id="12" name="Picture 2" descr="C:\Documents and Settings\2\Рабочий стол\клипарты\ЗИМА\859.gi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286644" y="0"/>
            <a:ext cx="1857356" cy="2000240"/>
          </a:xfrm>
          <a:prstGeom prst="rect">
            <a:avLst/>
          </a:prstGeom>
          <a:noFill/>
        </p:spPr>
      </p:pic>
      <p:pic>
        <p:nvPicPr>
          <p:cNvPr id="13" name="Picture 2" descr="4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643174" y="2071678"/>
            <a:ext cx="276010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428596" y="214290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ЕЛЬФИН</a:t>
            </a:r>
            <a:endParaRPr lang="ru-RU" sz="3200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8596" y="1357298"/>
            <a:ext cx="16714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</a:t>
            </a:r>
            <a:r>
              <a:rPr lang="ru-RU" sz="32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УЗА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71802" y="1000108"/>
            <a:ext cx="36297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МОРСКАЯ  ЗВЕЗ</a:t>
            </a:r>
            <a:r>
              <a:rPr lang="ru-RU" sz="3200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11copy"/>
          <p:cNvPicPr>
            <a:picLocks noChangeAspect="1" noChangeArrowheads="1"/>
          </p:cNvPicPr>
          <p:nvPr/>
        </p:nvPicPr>
        <p:blipFill>
          <a:blip r:embed="rId2">
            <a:lum bright="17000" contrast="2000"/>
          </a:blip>
          <a:srcRect/>
          <a:stretch>
            <a:fillRect/>
          </a:stretch>
        </p:blipFill>
        <p:spPr bwMode="auto">
          <a:xfrm>
            <a:off x="0" y="1"/>
            <a:ext cx="6215074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215074" y="2714620"/>
            <a:ext cx="29289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ВОДОЛАЗ</a:t>
            </a:r>
            <a:r>
              <a:rPr lang="ru-RU" sz="3600" b="1" i="1" dirty="0" smtClean="0">
                <a:solidFill>
                  <a:srgbClr val="FF0000"/>
                </a:solidFill>
              </a:rPr>
              <a:t>  -</a:t>
            </a:r>
            <a:endParaRPr lang="ru-RU" sz="3600" b="1" i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00826" y="17144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215074" y="3429000"/>
            <a:ext cx="292892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СПЕЦИАЛИСТ,</a:t>
            </a:r>
          </a:p>
          <a:p>
            <a:r>
              <a:rPr lang="ru-RU" sz="2400" b="1" i="1" dirty="0" smtClean="0"/>
              <a:t>ЗАНИМАЮЩИЙСЯ</a:t>
            </a:r>
          </a:p>
          <a:p>
            <a:r>
              <a:rPr lang="ru-RU" sz="2400" b="1" i="1" dirty="0" smtClean="0"/>
              <a:t>ПОДВОДНЫМИ</a:t>
            </a:r>
          </a:p>
          <a:p>
            <a:r>
              <a:rPr lang="ru-RU" sz="2400" b="1" i="1" dirty="0" smtClean="0"/>
              <a:t>РАБОТАМИ  В </a:t>
            </a:r>
          </a:p>
          <a:p>
            <a:r>
              <a:rPr lang="ru-RU" sz="2400" b="1" i="1" dirty="0" smtClean="0"/>
              <a:t>ВОДОНЕПРОНИЦАЕ-МОМ  КОСТЮМЕ И  СО СПЕЦИАЛЬНЫМ </a:t>
            </a:r>
          </a:p>
          <a:p>
            <a:r>
              <a:rPr lang="ru-RU" sz="2400" b="1" i="1" dirty="0" smtClean="0"/>
              <a:t>СНАРЯЖЕНИЕМ.</a:t>
            </a:r>
          </a:p>
        </p:txBody>
      </p:sp>
      <p:pic>
        <p:nvPicPr>
          <p:cNvPr id="1026" name="Picture 2" descr="C:\Documents and Settings\2\Рабочий стол\клипарты\ЗИМА\85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0"/>
            <a:ext cx="2119348" cy="250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596" y="2786058"/>
            <a:ext cx="3571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</a:rPr>
              <a:t>ВОДОЛАЗ</a:t>
            </a:r>
            <a:r>
              <a:rPr lang="ru-RU" sz="3200" b="1" i="1" dirty="0" smtClean="0">
                <a:solidFill>
                  <a:srgbClr val="FF0000"/>
                </a:solidFill>
              </a:rPr>
              <a:t> -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3571876"/>
            <a:ext cx="291158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СИЛЬНАЯ,</a:t>
            </a:r>
          </a:p>
          <a:p>
            <a:r>
              <a:rPr lang="ru-RU" sz="2800" b="1" i="1" dirty="0" smtClean="0"/>
              <a:t>ХОРОШО</a:t>
            </a:r>
          </a:p>
          <a:p>
            <a:r>
              <a:rPr lang="ru-RU" sz="2800" b="1" i="1" dirty="0" smtClean="0"/>
              <a:t>ПЛАВАЮЩАЯ</a:t>
            </a:r>
          </a:p>
          <a:p>
            <a:r>
              <a:rPr lang="ru-RU" sz="2800" b="1" i="1" dirty="0" smtClean="0"/>
              <a:t>СОБАКА,</a:t>
            </a:r>
          </a:p>
          <a:p>
            <a:r>
              <a:rPr lang="ru-RU" sz="2800" b="1" i="1" dirty="0" smtClean="0"/>
              <a:t>ИСПОЛЬЗУЕМАЯ</a:t>
            </a:r>
          </a:p>
          <a:p>
            <a:r>
              <a:rPr lang="ru-RU" sz="2800" b="1" i="1" dirty="0" smtClean="0"/>
              <a:t>ДЛЯ СПАСЕНИЯ</a:t>
            </a:r>
          </a:p>
          <a:p>
            <a:r>
              <a:rPr lang="ru-RU" sz="2800" b="1" i="1" dirty="0" smtClean="0"/>
              <a:t>УТОПАЮЩИХ.</a:t>
            </a:r>
            <a:endParaRPr lang="ru-RU" sz="2800" b="1" i="1" dirty="0"/>
          </a:p>
        </p:txBody>
      </p:sp>
      <p:pic>
        <p:nvPicPr>
          <p:cNvPr id="2" name="Picture 2" descr="C:\Documents and Settings\2\Рабочий стол\клипарты\ЗИМА\85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571472" y="214290"/>
            <a:ext cx="2500298" cy="2714644"/>
          </a:xfrm>
          <a:prstGeom prst="rect">
            <a:avLst/>
          </a:prstGeom>
          <a:noFill/>
        </p:spPr>
      </p:pic>
      <p:pic>
        <p:nvPicPr>
          <p:cNvPr id="7" name="Рисунок 6" descr="E:\Буква &amp; собака\Собака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0"/>
            <a:ext cx="55721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2" descr="C:\Users\Дмитрий\Documents\картинки\XMASTR6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0"/>
            <a:ext cx="4128937" cy="6858000"/>
          </a:xfrm>
          <a:prstGeom prst="rect">
            <a:avLst/>
          </a:prstGeom>
          <a:noFill/>
        </p:spPr>
      </p:pic>
      <p:grpSp>
        <p:nvGrpSpPr>
          <p:cNvPr id="42" name="Группа 41"/>
          <p:cNvGrpSpPr/>
          <p:nvPr/>
        </p:nvGrpSpPr>
        <p:grpSpPr>
          <a:xfrm>
            <a:off x="214282" y="3286124"/>
            <a:ext cx="857256" cy="857256"/>
            <a:chOff x="428596" y="428604"/>
            <a:chExt cx="857256" cy="857256"/>
          </a:xfrm>
          <a:solidFill>
            <a:srgbClr val="FF0000"/>
          </a:solidFill>
        </p:grpSpPr>
        <p:sp>
          <p:nvSpPr>
            <p:cNvPr id="41" name="Овал 40"/>
            <p:cNvSpPr/>
            <p:nvPr/>
          </p:nvSpPr>
          <p:spPr>
            <a:xfrm>
              <a:off x="428596" y="428604"/>
              <a:ext cx="857256" cy="857256"/>
            </a:xfrm>
            <a:prstGeom prst="ellipse">
              <a:avLst/>
            </a:prstGeom>
            <a:grpFill/>
            <a:ln>
              <a:noFill/>
            </a:ln>
            <a:effectLst>
              <a:glow rad="228600">
                <a:schemeClr val="accent1">
                  <a:satMod val="175000"/>
                  <a:alpha val="40000"/>
                </a:scheme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00034" y="571480"/>
              <a:ext cx="68320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 smtClean="0">
                  <a:solidFill>
                    <a:schemeClr val="bg1"/>
                  </a:solidFill>
                </a:rPr>
                <a:t>ЗИ</a:t>
              </a:r>
              <a:endParaRPr lang="ru-RU" sz="32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7286644" y="3000372"/>
            <a:ext cx="895005" cy="857256"/>
            <a:chOff x="4500562" y="1500174"/>
            <a:chExt cx="895005" cy="857256"/>
          </a:xfrm>
        </p:grpSpPr>
        <p:sp>
          <p:nvSpPr>
            <p:cNvPr id="45" name="Овал 44"/>
            <p:cNvSpPr/>
            <p:nvPr/>
          </p:nvSpPr>
          <p:spPr>
            <a:xfrm>
              <a:off x="4500562" y="1500174"/>
              <a:ext cx="857256" cy="85725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>
              <a:glow rad="228600">
                <a:srgbClr val="FF0000">
                  <a:alpha val="40000"/>
                </a:srgb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500562" y="1643050"/>
              <a:ext cx="8950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3200" b="1" i="1" dirty="0" smtClean="0">
                  <a:solidFill>
                    <a:schemeClr val="bg1"/>
                  </a:solidFill>
                </a:rPr>
                <a:t>МА</a:t>
              </a:r>
              <a:endParaRPr lang="ru-RU" sz="32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8286744" y="3357562"/>
            <a:ext cx="857256" cy="857256"/>
            <a:chOff x="1785918" y="428604"/>
            <a:chExt cx="857256" cy="857256"/>
          </a:xfrm>
        </p:grpSpPr>
        <p:sp>
          <p:nvSpPr>
            <p:cNvPr id="47" name="Овал 46"/>
            <p:cNvSpPr/>
            <p:nvPr/>
          </p:nvSpPr>
          <p:spPr>
            <a:xfrm>
              <a:off x="1785918" y="428604"/>
              <a:ext cx="857256" cy="857256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glow rad="228600">
                <a:srgbClr val="FFFF00">
                  <a:alpha val="40000"/>
                </a:srgb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785918" y="571480"/>
              <a:ext cx="78581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i="1" dirty="0" smtClean="0"/>
                <a:t>МО</a:t>
              </a:r>
              <a:endParaRPr lang="ru-RU" sz="3200" b="1" i="1" dirty="0"/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2000232" y="3571876"/>
            <a:ext cx="928694" cy="857256"/>
            <a:chOff x="642910" y="428604"/>
            <a:chExt cx="928694" cy="857256"/>
          </a:xfrm>
          <a:solidFill>
            <a:srgbClr val="FFFF00"/>
          </a:solidFill>
        </p:grpSpPr>
        <p:sp>
          <p:nvSpPr>
            <p:cNvPr id="51" name="Овал 50"/>
            <p:cNvSpPr/>
            <p:nvPr/>
          </p:nvSpPr>
          <p:spPr>
            <a:xfrm>
              <a:off x="714348" y="428604"/>
              <a:ext cx="857256" cy="857256"/>
            </a:xfrm>
            <a:prstGeom prst="ellipse">
              <a:avLst/>
            </a:prstGeom>
            <a:grpFill/>
            <a:ln>
              <a:noFill/>
            </a:ln>
            <a:effectLst>
              <a:glow rad="228600">
                <a:srgbClr val="FFFF00">
                  <a:alpha val="40000"/>
                </a:srgb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642910" y="571480"/>
              <a:ext cx="908839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lvl="0"/>
              <a:r>
                <a:rPr lang="ru-RU" sz="3200" b="1" i="1" dirty="0" smtClean="0"/>
                <a:t>РОЗ</a:t>
              </a:r>
              <a:endParaRPr lang="ru-RU" sz="3200" b="1" i="1" dirty="0"/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928662" y="3929066"/>
            <a:ext cx="1120820" cy="857256"/>
            <a:chOff x="1428728" y="0"/>
            <a:chExt cx="1120820" cy="857256"/>
          </a:xfrm>
        </p:grpSpPr>
        <p:sp>
          <p:nvSpPr>
            <p:cNvPr id="53" name="Овал 52"/>
            <p:cNvSpPr/>
            <p:nvPr/>
          </p:nvSpPr>
          <p:spPr>
            <a:xfrm>
              <a:off x="1571604" y="0"/>
              <a:ext cx="857256" cy="857256"/>
            </a:xfrm>
            <a:prstGeom prst="ellipse">
              <a:avLst/>
            </a:prstGeom>
            <a:solidFill>
              <a:srgbClr val="C0FD83"/>
            </a:solidFill>
            <a:ln>
              <a:noFill/>
            </a:ln>
            <a:effectLst>
              <a:glow rad="228600">
                <a:srgbClr val="FFFF00">
                  <a:alpha val="40000"/>
                </a:srgb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428728" y="142852"/>
              <a:ext cx="112082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 smtClean="0"/>
                <a:t>ЗВЕЗ</a:t>
              </a:r>
              <a:endParaRPr lang="ru-RU" sz="3200" b="1" i="1" dirty="0"/>
            </a:p>
          </p:txBody>
        </p:sp>
      </p:grpSp>
      <p:grpSp>
        <p:nvGrpSpPr>
          <p:cNvPr id="65" name="Группа 64"/>
          <p:cNvGrpSpPr/>
          <p:nvPr/>
        </p:nvGrpSpPr>
        <p:grpSpPr>
          <a:xfrm>
            <a:off x="6429388" y="3786190"/>
            <a:ext cx="857256" cy="857256"/>
            <a:chOff x="1285852" y="357166"/>
            <a:chExt cx="857256" cy="857256"/>
          </a:xfrm>
          <a:solidFill>
            <a:srgbClr val="C0FD83"/>
          </a:solidFill>
        </p:grpSpPr>
        <p:sp>
          <p:nvSpPr>
            <p:cNvPr id="54" name="Овал 53"/>
            <p:cNvSpPr/>
            <p:nvPr/>
          </p:nvSpPr>
          <p:spPr>
            <a:xfrm>
              <a:off x="1285852" y="357166"/>
              <a:ext cx="857256" cy="857256"/>
            </a:xfrm>
            <a:prstGeom prst="ellipse">
              <a:avLst/>
            </a:prstGeom>
            <a:grpFill/>
            <a:ln>
              <a:noFill/>
            </a:ln>
            <a:effectLst>
              <a:glow rad="228600">
                <a:srgbClr val="FFFF00">
                  <a:alpha val="40000"/>
                </a:srgb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357290" y="500042"/>
              <a:ext cx="67037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 smtClean="0"/>
                <a:t>ДА</a:t>
              </a:r>
              <a:endParaRPr lang="ru-RU" sz="3200" b="1" i="1" dirty="0"/>
            </a:p>
          </p:txBody>
        </p:sp>
      </p:grpSp>
      <p:grpSp>
        <p:nvGrpSpPr>
          <p:cNvPr id="67" name="Группа 66"/>
          <p:cNvGrpSpPr/>
          <p:nvPr/>
        </p:nvGrpSpPr>
        <p:grpSpPr>
          <a:xfrm>
            <a:off x="4786314" y="6000744"/>
            <a:ext cx="928694" cy="857256"/>
            <a:chOff x="857224" y="428604"/>
            <a:chExt cx="928694" cy="857256"/>
          </a:xfrm>
        </p:grpSpPr>
        <p:sp>
          <p:nvSpPr>
            <p:cNvPr id="61" name="Овал 60"/>
            <p:cNvSpPr/>
            <p:nvPr/>
          </p:nvSpPr>
          <p:spPr>
            <a:xfrm>
              <a:off x="928662" y="428604"/>
              <a:ext cx="857256" cy="85725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glow rad="228600">
                <a:srgbClr val="FFFF00">
                  <a:alpha val="40000"/>
                </a:srgb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57224" y="571480"/>
              <a:ext cx="923651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ru-RU" sz="3200" b="1" i="1" dirty="0" smtClean="0">
                  <a:solidFill>
                    <a:schemeClr val="bg1"/>
                  </a:solidFill>
                </a:rPr>
                <a:t>САН</a:t>
              </a:r>
              <a:endParaRPr lang="ru-RU" sz="32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2857488" y="6000744"/>
            <a:ext cx="857256" cy="857256"/>
            <a:chOff x="2071670" y="1428736"/>
            <a:chExt cx="857256" cy="857256"/>
          </a:xfrm>
          <a:solidFill>
            <a:srgbClr val="00B0F0"/>
          </a:solidFill>
        </p:grpSpPr>
        <p:sp>
          <p:nvSpPr>
            <p:cNvPr id="60" name="Овал 59"/>
            <p:cNvSpPr/>
            <p:nvPr/>
          </p:nvSpPr>
          <p:spPr>
            <a:xfrm>
              <a:off x="2071670" y="1428736"/>
              <a:ext cx="857256" cy="857256"/>
            </a:xfrm>
            <a:prstGeom prst="ellipse">
              <a:avLst/>
            </a:prstGeom>
            <a:grpFill/>
            <a:ln>
              <a:noFill/>
            </a:ln>
            <a:effectLst>
              <a:glow rad="228600">
                <a:srgbClr val="FFFF00">
                  <a:alpha val="40000"/>
                </a:srgb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143108" y="1571612"/>
              <a:ext cx="7120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 smtClean="0">
                  <a:solidFill>
                    <a:schemeClr val="bg1"/>
                  </a:solidFill>
                </a:rPr>
                <a:t>КИ</a:t>
              </a:r>
              <a:endParaRPr lang="ru-RU" sz="32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4" name="Группа 73"/>
          <p:cNvGrpSpPr/>
          <p:nvPr/>
        </p:nvGrpSpPr>
        <p:grpSpPr>
          <a:xfrm>
            <a:off x="7858148" y="5786454"/>
            <a:ext cx="928694" cy="857256"/>
            <a:chOff x="714348" y="285728"/>
            <a:chExt cx="928694" cy="857256"/>
          </a:xfrm>
        </p:grpSpPr>
        <p:sp>
          <p:nvSpPr>
            <p:cNvPr id="55" name="Овал 54"/>
            <p:cNvSpPr/>
            <p:nvPr/>
          </p:nvSpPr>
          <p:spPr>
            <a:xfrm>
              <a:off x="785786" y="285728"/>
              <a:ext cx="857256" cy="857256"/>
            </a:xfrm>
            <a:prstGeom prst="ellipse">
              <a:avLst/>
            </a:prstGeom>
            <a:solidFill>
              <a:srgbClr val="FF00FF"/>
            </a:solidFill>
            <a:ln>
              <a:noFill/>
            </a:ln>
            <a:effectLst>
              <a:glow rad="228600">
                <a:srgbClr val="FFFF00">
                  <a:alpha val="40000"/>
                </a:srgb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14348" y="428604"/>
              <a:ext cx="92044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 smtClean="0">
                  <a:solidFill>
                    <a:schemeClr val="bg1"/>
                  </a:solidFill>
                </a:rPr>
                <a:t>СНЕ</a:t>
              </a:r>
              <a:endParaRPr lang="ru-RU" sz="32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0" y="6000744"/>
            <a:ext cx="1034257" cy="857256"/>
            <a:chOff x="1714480" y="285728"/>
            <a:chExt cx="1034257" cy="857256"/>
          </a:xfrm>
          <a:solidFill>
            <a:srgbClr val="FF00FF"/>
          </a:solidFill>
        </p:grpSpPr>
        <p:sp>
          <p:nvSpPr>
            <p:cNvPr id="57" name="Овал 56"/>
            <p:cNvSpPr/>
            <p:nvPr/>
          </p:nvSpPr>
          <p:spPr>
            <a:xfrm>
              <a:off x="1785918" y="285728"/>
              <a:ext cx="857256" cy="857256"/>
            </a:xfrm>
            <a:prstGeom prst="ellipse">
              <a:avLst/>
            </a:prstGeom>
            <a:grpFill/>
            <a:ln>
              <a:noFill/>
            </a:ln>
            <a:effectLst>
              <a:glow rad="228600">
                <a:srgbClr val="FFFF00">
                  <a:alpha val="40000"/>
                </a:srgb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14480" y="428604"/>
              <a:ext cx="103425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 smtClean="0">
                  <a:solidFill>
                    <a:schemeClr val="bg1"/>
                  </a:solidFill>
                </a:rPr>
                <a:t>ЖИН</a:t>
              </a:r>
              <a:endParaRPr lang="ru-RU" sz="32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8286744" y="4572008"/>
            <a:ext cx="857256" cy="857256"/>
            <a:chOff x="428596" y="1571612"/>
            <a:chExt cx="857256" cy="857256"/>
          </a:xfrm>
          <a:solidFill>
            <a:srgbClr val="FF0000"/>
          </a:solidFill>
        </p:grpSpPr>
        <p:sp>
          <p:nvSpPr>
            <p:cNvPr id="58" name="Овал 57"/>
            <p:cNvSpPr/>
            <p:nvPr/>
          </p:nvSpPr>
          <p:spPr>
            <a:xfrm>
              <a:off x="428596" y="1571612"/>
              <a:ext cx="857256" cy="857256"/>
            </a:xfrm>
            <a:prstGeom prst="ellipse">
              <a:avLst/>
            </a:prstGeom>
            <a:grpFill/>
            <a:ln>
              <a:noFill/>
            </a:ln>
            <a:effectLst>
              <a:glow rad="228600">
                <a:srgbClr val="FFFF00">
                  <a:alpha val="40000"/>
                </a:srgb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00034" y="1701217"/>
              <a:ext cx="68441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 smtClean="0">
                  <a:solidFill>
                    <a:schemeClr val="bg1"/>
                  </a:solidFill>
                </a:rPr>
                <a:t>СО</a:t>
              </a:r>
              <a:endParaRPr lang="ru-RU" sz="32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" name="Группа 77"/>
          <p:cNvGrpSpPr/>
          <p:nvPr/>
        </p:nvGrpSpPr>
        <p:grpSpPr>
          <a:xfrm>
            <a:off x="571472" y="5143512"/>
            <a:ext cx="1057277" cy="857256"/>
            <a:chOff x="1428728" y="1571612"/>
            <a:chExt cx="1057277" cy="857256"/>
          </a:xfrm>
          <a:solidFill>
            <a:srgbClr val="FF0000"/>
          </a:solidFill>
        </p:grpSpPr>
        <p:sp>
          <p:nvSpPr>
            <p:cNvPr id="59" name="Овал 58"/>
            <p:cNvSpPr/>
            <p:nvPr/>
          </p:nvSpPr>
          <p:spPr>
            <a:xfrm>
              <a:off x="1571604" y="1571612"/>
              <a:ext cx="857256" cy="857256"/>
            </a:xfrm>
            <a:prstGeom prst="ellipse">
              <a:avLst/>
            </a:prstGeom>
            <a:grpFill/>
            <a:ln>
              <a:noFill/>
            </a:ln>
            <a:effectLst>
              <a:glow rad="228600">
                <a:srgbClr val="FFFF00">
                  <a:alpha val="40000"/>
                </a:srgb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428728" y="1714488"/>
              <a:ext cx="105727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 smtClean="0">
                  <a:solidFill>
                    <a:schemeClr val="bg1"/>
                  </a:solidFill>
                </a:rPr>
                <a:t>СУЛЬ</a:t>
              </a:r>
              <a:endParaRPr lang="ru-RU" sz="32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1357290" y="6000744"/>
            <a:ext cx="857256" cy="857256"/>
            <a:chOff x="2643174" y="285728"/>
            <a:chExt cx="857256" cy="857256"/>
          </a:xfrm>
        </p:grpSpPr>
        <p:sp>
          <p:nvSpPr>
            <p:cNvPr id="56" name="Овал 55"/>
            <p:cNvSpPr/>
            <p:nvPr/>
          </p:nvSpPr>
          <p:spPr>
            <a:xfrm>
              <a:off x="2643174" y="285728"/>
              <a:ext cx="857256" cy="857256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>
              <a:glow rad="228600">
                <a:srgbClr val="FFFF00">
                  <a:alpha val="40000"/>
                </a:srgb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714612" y="428604"/>
              <a:ext cx="67358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 smtClean="0">
                  <a:solidFill>
                    <a:schemeClr val="bg1"/>
                  </a:solidFill>
                </a:rPr>
                <a:t>КА</a:t>
              </a:r>
              <a:endParaRPr lang="ru-RU" sz="32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9" name="Группа 78"/>
          <p:cNvGrpSpPr/>
          <p:nvPr/>
        </p:nvGrpSpPr>
        <p:grpSpPr>
          <a:xfrm>
            <a:off x="6929454" y="6000744"/>
            <a:ext cx="857256" cy="857256"/>
            <a:chOff x="2643174" y="1500174"/>
            <a:chExt cx="857256" cy="857256"/>
          </a:xfrm>
        </p:grpSpPr>
        <p:sp>
          <p:nvSpPr>
            <p:cNvPr id="68" name="Овал 67"/>
            <p:cNvSpPr/>
            <p:nvPr/>
          </p:nvSpPr>
          <p:spPr>
            <a:xfrm>
              <a:off x="2643174" y="1500174"/>
              <a:ext cx="857256" cy="857256"/>
            </a:xfrm>
            <a:prstGeom prst="ellipse">
              <a:avLst/>
            </a:prstGeom>
            <a:solidFill>
              <a:srgbClr val="FF00FF"/>
            </a:solidFill>
            <a:ln>
              <a:noFill/>
            </a:ln>
            <a:effectLst>
              <a:glow rad="228600">
                <a:srgbClr val="FFFF00">
                  <a:alpha val="40000"/>
                </a:srgb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714612" y="1643050"/>
              <a:ext cx="7857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i="1" dirty="0" smtClean="0">
                  <a:solidFill>
                    <a:schemeClr val="bg1"/>
                  </a:solidFill>
                </a:rPr>
                <a:t>КА</a:t>
              </a:r>
              <a:endParaRPr lang="ru-RU" sz="32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2" name="Группа 81"/>
          <p:cNvGrpSpPr/>
          <p:nvPr/>
        </p:nvGrpSpPr>
        <p:grpSpPr>
          <a:xfrm>
            <a:off x="7358082" y="4000504"/>
            <a:ext cx="857256" cy="857256"/>
            <a:chOff x="214282" y="4214818"/>
            <a:chExt cx="857256" cy="857256"/>
          </a:xfrm>
        </p:grpSpPr>
        <p:sp>
          <p:nvSpPr>
            <p:cNvPr id="73" name="Овал 72"/>
            <p:cNvSpPr/>
            <p:nvPr/>
          </p:nvSpPr>
          <p:spPr>
            <a:xfrm>
              <a:off x="214282" y="4214818"/>
              <a:ext cx="857256" cy="85725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glow rad="228600">
                <a:srgbClr val="FFFF00">
                  <a:alpha val="40000"/>
                </a:srgb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85720" y="4344423"/>
              <a:ext cx="7104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200" b="1" i="1" dirty="0" smtClean="0">
                  <a:solidFill>
                    <a:schemeClr val="bg1"/>
                  </a:solidFill>
                </a:rPr>
                <a:t>ПО</a:t>
              </a:r>
              <a:endParaRPr lang="ru-RU" sz="32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3" name="Группа 82"/>
          <p:cNvGrpSpPr/>
          <p:nvPr/>
        </p:nvGrpSpPr>
        <p:grpSpPr>
          <a:xfrm>
            <a:off x="0" y="4429132"/>
            <a:ext cx="928694" cy="857256"/>
            <a:chOff x="1000100" y="4214818"/>
            <a:chExt cx="928694" cy="857256"/>
          </a:xfrm>
          <a:solidFill>
            <a:srgbClr val="0070C0"/>
          </a:solidFill>
        </p:grpSpPr>
        <p:sp>
          <p:nvSpPr>
            <p:cNvPr id="70" name="Овал 69"/>
            <p:cNvSpPr/>
            <p:nvPr/>
          </p:nvSpPr>
          <p:spPr>
            <a:xfrm>
              <a:off x="1071538" y="4214818"/>
              <a:ext cx="857256" cy="857256"/>
            </a:xfrm>
            <a:prstGeom prst="ellipse">
              <a:avLst/>
            </a:prstGeom>
            <a:grpFill/>
            <a:ln>
              <a:noFill/>
            </a:ln>
            <a:effectLst>
              <a:glow rad="228600">
                <a:srgbClr val="FFFF00">
                  <a:alpha val="40000"/>
                </a:srgb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00100" y="4344423"/>
              <a:ext cx="89960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 smtClean="0">
                  <a:solidFill>
                    <a:schemeClr val="bg1"/>
                  </a:solidFill>
                </a:rPr>
                <a:t>ДАР</a:t>
              </a:r>
              <a:endParaRPr lang="ru-RU" sz="32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5929322" y="6000744"/>
            <a:ext cx="857256" cy="857256"/>
            <a:chOff x="1873374" y="4214818"/>
            <a:chExt cx="857256" cy="857256"/>
          </a:xfrm>
        </p:grpSpPr>
        <p:sp>
          <p:nvSpPr>
            <p:cNvPr id="72" name="Овал 71"/>
            <p:cNvSpPr/>
            <p:nvPr/>
          </p:nvSpPr>
          <p:spPr>
            <a:xfrm>
              <a:off x="1873374" y="4214818"/>
              <a:ext cx="857256" cy="857256"/>
            </a:xfrm>
            <a:prstGeom prst="ellipse">
              <a:avLst/>
            </a:prstGeom>
            <a:solidFill>
              <a:srgbClr val="FF00FF"/>
            </a:solidFill>
            <a:ln>
              <a:noFill/>
            </a:ln>
            <a:effectLst>
              <a:glow rad="228600">
                <a:srgbClr val="FFFF00">
                  <a:alpha val="40000"/>
                </a:srgb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928794" y="4344423"/>
              <a:ext cx="7120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 smtClean="0">
                  <a:solidFill>
                    <a:schemeClr val="bg1"/>
                  </a:solidFill>
                </a:rPr>
                <a:t>КИ</a:t>
              </a:r>
              <a:endParaRPr lang="ru-RU" sz="32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6858016" y="4857760"/>
            <a:ext cx="1193981" cy="857256"/>
            <a:chOff x="357158" y="3071810"/>
            <a:chExt cx="1193981" cy="857256"/>
          </a:xfrm>
          <a:solidFill>
            <a:srgbClr val="FFFF00"/>
          </a:solidFill>
        </p:grpSpPr>
        <p:sp>
          <p:nvSpPr>
            <p:cNvPr id="69" name="Овал 68"/>
            <p:cNvSpPr/>
            <p:nvPr/>
          </p:nvSpPr>
          <p:spPr>
            <a:xfrm>
              <a:off x="500034" y="3071810"/>
              <a:ext cx="857256" cy="857256"/>
            </a:xfrm>
            <a:prstGeom prst="ellipse">
              <a:avLst/>
            </a:prstGeom>
            <a:grpFill/>
            <a:ln>
              <a:noFill/>
            </a:ln>
            <a:effectLst>
              <a:glow rad="228600">
                <a:srgbClr val="FFFF00">
                  <a:alpha val="40000"/>
                </a:srgb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57158" y="3214686"/>
              <a:ext cx="119398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 smtClean="0"/>
                <a:t>КОНЬ</a:t>
              </a:r>
              <a:endParaRPr lang="ru-RU" sz="3200" b="1" i="1" dirty="0"/>
            </a:p>
          </p:txBody>
        </p:sp>
      </p:grpSp>
      <p:grpSp>
        <p:nvGrpSpPr>
          <p:cNvPr id="81" name="Группа 80"/>
          <p:cNvGrpSpPr/>
          <p:nvPr/>
        </p:nvGrpSpPr>
        <p:grpSpPr>
          <a:xfrm>
            <a:off x="1571604" y="4857760"/>
            <a:ext cx="857256" cy="857256"/>
            <a:chOff x="1428728" y="3071810"/>
            <a:chExt cx="857256" cy="857256"/>
          </a:xfrm>
          <a:solidFill>
            <a:srgbClr val="FFFF00"/>
          </a:solidFill>
        </p:grpSpPr>
        <p:sp>
          <p:nvSpPr>
            <p:cNvPr id="71" name="Овал 70"/>
            <p:cNvSpPr/>
            <p:nvPr/>
          </p:nvSpPr>
          <p:spPr>
            <a:xfrm>
              <a:off x="1428728" y="3071810"/>
              <a:ext cx="857256" cy="857256"/>
            </a:xfrm>
            <a:prstGeom prst="ellipse">
              <a:avLst/>
            </a:prstGeom>
            <a:grpFill/>
            <a:ln>
              <a:noFill/>
            </a:ln>
            <a:effectLst>
              <a:glow rad="228600">
                <a:srgbClr val="FFFF00">
                  <a:alpha val="40000"/>
                </a:srgbClr>
              </a:glow>
              <a:outerShdw blurRad="190500" dist="228600" dir="270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glow" dir="t">
                <a:rot lat="0" lon="0" rev="4800000"/>
              </a:lightRig>
            </a:scene3d>
            <a:sp3d prstMaterial="matte">
              <a:bevelT w="127000" h="6350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500166" y="3214686"/>
              <a:ext cx="71205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200" b="1" i="1" dirty="0" smtClean="0"/>
                <a:t>КИ</a:t>
              </a:r>
              <a:endParaRPr lang="ru-RU" sz="3200" b="1" i="1" dirty="0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33333E-6 L 0.37448 -0.2097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" y="-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 L -0.30642 -0.220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0.29358 -0.1673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" y="-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33333E-6 L -0.46893 -0.1571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" y="-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3.33333E-6 L -0.25 -0.1145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" y="-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33333E-6 L 0.23472 -0.10394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" y="-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 L 0.18004 -0.3534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" y="-1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-0.14496 -0.3430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" y="-1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 L -0.20226 -0.3115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" y="-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0 L 0.4434 -0.2590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2" y="-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 L -0.55972 -0.18565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33333E-6 L 0.52813 0.1382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L -0.35937 0.17963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" y="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3.33333E-6 L 0.21823 0.06528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" y="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3.33333E-6 L -0.51997 0.04422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" y="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43073 -0.15394 " pathEditMode="relative" rAng="0" ptsTypes="AA">
                                      <p:cBhvr>
                                        <p:cTn id="81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" y="-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0.41111 -0.03958 " pathEditMode="relative" rAng="0" ptsTypes="AA">
                                      <p:cBhvr>
                                        <p:cTn id="8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6" y="-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3.33333E-6 L -0.50035 0.01227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0 L -0.02205 -0.08056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" y="-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2\Рабочий стол\клипарты\анимация новый год\newy55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57430"/>
            <a:ext cx="6143604" cy="4500570"/>
          </a:xfrm>
          <a:prstGeom prst="rect">
            <a:avLst/>
          </a:prstGeom>
          <a:noFill/>
        </p:spPr>
      </p:pic>
      <p:sp>
        <p:nvSpPr>
          <p:cNvPr id="3" name="Выноска-облако 2"/>
          <p:cNvSpPr/>
          <p:nvPr/>
        </p:nvSpPr>
        <p:spPr>
          <a:xfrm>
            <a:off x="3428992" y="0"/>
            <a:ext cx="5715008" cy="2500306"/>
          </a:xfrm>
          <a:prstGeom prst="cloudCallout">
            <a:avLst>
              <a:gd name="adj1" fmla="val -52867"/>
              <a:gd name="adj2" fmla="val 10185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rgbClr val="FF00FF"/>
                </a:solidFill>
              </a:rPr>
              <a:t>МОЛОДЦЫ!</a:t>
            </a:r>
            <a:endParaRPr lang="ru-RU" sz="4800" b="1" i="1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714348" y="2714620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428596" y="45005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714612" y="60007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57158" y="56435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214282" y="55721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0"/>
            <a:ext cx="9144000" cy="6247864"/>
          </a:xfrm>
          <a:prstGeom prst="rect">
            <a:avLst/>
          </a:prstGeom>
        </p:spPr>
        <p:txBody>
          <a:bodyPr wrap="square" numCol="2">
            <a:spAutoFit/>
          </a:bodyPr>
          <a:lstStyle/>
          <a:p>
            <a:r>
              <a:rPr lang="ru-RU" sz="5700" b="1" i="1" dirty="0" smtClean="0">
                <a:solidFill>
                  <a:srgbClr val="FF0000"/>
                </a:solidFill>
              </a:rPr>
              <a:t>колодец </a:t>
            </a:r>
          </a:p>
          <a:p>
            <a:r>
              <a:rPr lang="ru-RU" sz="5700" b="1" i="1" dirty="0" smtClean="0">
                <a:solidFill>
                  <a:srgbClr val="FF0000"/>
                </a:solidFill>
              </a:rPr>
              <a:t>льдом </a:t>
            </a:r>
          </a:p>
          <a:p>
            <a:r>
              <a:rPr lang="ru-RU" sz="5700" b="1" i="1" dirty="0" smtClean="0">
                <a:solidFill>
                  <a:srgbClr val="FF0000"/>
                </a:solidFill>
              </a:rPr>
              <a:t>поглядел </a:t>
            </a:r>
          </a:p>
          <a:p>
            <a:r>
              <a:rPr lang="ru-RU" sz="5700" b="1" i="1" dirty="0" smtClean="0">
                <a:solidFill>
                  <a:srgbClr val="FF0000"/>
                </a:solidFill>
              </a:rPr>
              <a:t>ледяной </a:t>
            </a:r>
          </a:p>
          <a:p>
            <a:r>
              <a:rPr lang="ru-RU" sz="5700" b="1" i="1" dirty="0" smtClean="0">
                <a:solidFill>
                  <a:srgbClr val="FF0000"/>
                </a:solidFill>
              </a:rPr>
              <a:t>одел </a:t>
            </a:r>
          </a:p>
          <a:p>
            <a:endParaRPr lang="ru-RU" sz="5700" b="1" i="1" dirty="0" smtClean="0">
              <a:solidFill>
                <a:srgbClr val="FF0000"/>
              </a:solidFill>
            </a:endParaRPr>
          </a:p>
          <a:p>
            <a:endParaRPr lang="ru-RU" sz="5700" b="1" i="1" dirty="0" smtClean="0">
              <a:solidFill>
                <a:srgbClr val="FF0000"/>
              </a:solidFill>
            </a:endParaRPr>
          </a:p>
          <a:p>
            <a:r>
              <a:rPr lang="ru-RU" sz="5700" b="1" i="1" dirty="0" smtClean="0">
                <a:solidFill>
                  <a:srgbClr val="FF0000"/>
                </a:solidFill>
              </a:rPr>
              <a:t>седою </a:t>
            </a:r>
          </a:p>
          <a:p>
            <a:r>
              <a:rPr lang="ru-RU" sz="5700" b="1" i="1" dirty="0" smtClean="0">
                <a:solidFill>
                  <a:srgbClr val="FF0000"/>
                </a:solidFill>
              </a:rPr>
              <a:t>бородой </a:t>
            </a:r>
          </a:p>
          <a:p>
            <a:r>
              <a:rPr lang="ru-RU" sz="5700" b="1" i="1" dirty="0" smtClean="0">
                <a:solidFill>
                  <a:srgbClr val="FF0000"/>
                </a:solidFill>
              </a:rPr>
              <a:t>звездой </a:t>
            </a:r>
          </a:p>
          <a:p>
            <a:r>
              <a:rPr lang="ru-RU" sz="5700" b="1" i="1" dirty="0" smtClean="0">
                <a:solidFill>
                  <a:srgbClr val="FF0000"/>
                </a:solidFill>
              </a:rPr>
              <a:t>подарки </a:t>
            </a:r>
          </a:p>
          <a:p>
            <a:r>
              <a:rPr lang="ru-RU" sz="5700" b="1" i="1" dirty="0" smtClean="0">
                <a:solidFill>
                  <a:srgbClr val="FF0000"/>
                </a:solidFill>
              </a:rPr>
              <a:t>добрый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71480"/>
            <a:ext cx="8317598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Новый год! Новый год!</a:t>
            </a:r>
          </a:p>
          <a:p>
            <a:r>
              <a:rPr lang="ru-RU" sz="5400" b="1" i="1" dirty="0" smtClean="0">
                <a:solidFill>
                  <a:srgbClr val="FF0000"/>
                </a:solidFill>
              </a:rPr>
              <a:t>У дверей, у ворот!</a:t>
            </a:r>
          </a:p>
          <a:p>
            <a:r>
              <a:rPr lang="ru-RU" sz="5400" b="1" i="1" dirty="0" smtClean="0">
                <a:solidFill>
                  <a:srgbClr val="FF0000"/>
                </a:solidFill>
              </a:rPr>
              <a:t>Он пришёл к тебе, ко мне</a:t>
            </a:r>
          </a:p>
          <a:p>
            <a:r>
              <a:rPr lang="ru-RU" sz="5400" b="1" i="1" dirty="0" smtClean="0">
                <a:solidFill>
                  <a:srgbClr val="FF0000"/>
                </a:solidFill>
              </a:rPr>
              <a:t>И ко всей большой стране!</a:t>
            </a:r>
            <a:endParaRPr lang="ru-RU" sz="5400" b="1" i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2\Рабочий стол\клипарты\анимация новый год\newy14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4000504"/>
            <a:ext cx="4929222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2\Рабочий стол\клипарты\ЗИМА\85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42852"/>
            <a:ext cx="5857916" cy="671514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2\Рабочий стол\клипарты\ЗИМА\85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92" y="4429132"/>
            <a:ext cx="2143108" cy="2428868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714348" y="2714620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214290"/>
            <a:ext cx="6609182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i="1" dirty="0" smtClean="0">
                <a:solidFill>
                  <a:srgbClr val="FF0000"/>
                </a:solidFill>
              </a:rPr>
              <a:t>Звуки  </a:t>
            </a:r>
            <a:r>
              <a:rPr lang="en-US" sz="8000" b="1" i="1" dirty="0" smtClean="0">
                <a:solidFill>
                  <a:srgbClr val="FF0000"/>
                </a:solidFill>
              </a:rPr>
              <a:t>[</a:t>
            </a:r>
            <a:r>
              <a:rPr lang="ru-RU" sz="8000" b="1" i="1" dirty="0" err="1" smtClean="0">
                <a:solidFill>
                  <a:srgbClr val="FF0000"/>
                </a:solidFill>
              </a:rPr>
              <a:t>д</a:t>
            </a:r>
            <a:r>
              <a:rPr lang="en-US" sz="8000" b="1" i="1" dirty="0" smtClean="0">
                <a:solidFill>
                  <a:srgbClr val="FF0000"/>
                </a:solidFill>
              </a:rPr>
              <a:t>]</a:t>
            </a:r>
            <a:r>
              <a:rPr lang="ru-RU" sz="8000" b="1" i="1" dirty="0" smtClean="0">
                <a:solidFill>
                  <a:srgbClr val="FF0000"/>
                </a:solidFill>
              </a:rPr>
              <a:t>, </a:t>
            </a:r>
            <a:r>
              <a:rPr lang="en-US" sz="8000" b="1" i="1" dirty="0" smtClean="0">
                <a:solidFill>
                  <a:srgbClr val="FF0000"/>
                </a:solidFill>
              </a:rPr>
              <a:t>[</a:t>
            </a:r>
            <a:r>
              <a:rPr lang="ru-RU" sz="8000" b="1" i="1" dirty="0" err="1" smtClean="0">
                <a:solidFill>
                  <a:srgbClr val="FF0000"/>
                </a:solidFill>
              </a:rPr>
              <a:t>д</a:t>
            </a:r>
            <a:r>
              <a:rPr lang="en-US" sz="8000" b="1" i="1" dirty="0" smtClean="0">
                <a:solidFill>
                  <a:srgbClr val="FF0000"/>
                </a:solidFill>
              </a:rPr>
              <a:t>’]</a:t>
            </a:r>
            <a:r>
              <a:rPr lang="ru-RU" sz="8000" b="1" i="1" dirty="0" smtClean="0">
                <a:solidFill>
                  <a:srgbClr val="FF0000"/>
                </a:solidFill>
              </a:rPr>
              <a:t>,</a:t>
            </a:r>
          </a:p>
          <a:p>
            <a:r>
              <a:rPr lang="ru-RU" sz="8000" b="1" i="1" dirty="0" smtClean="0">
                <a:solidFill>
                  <a:srgbClr val="FF0000"/>
                </a:solidFill>
              </a:rPr>
              <a:t>     буква  Д, д.</a:t>
            </a:r>
            <a:endParaRPr lang="ru-RU" sz="8000" b="1" i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5720" y="2643182"/>
            <a:ext cx="78701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FF0000"/>
                </a:solidFill>
              </a:rPr>
              <a:t>    </a:t>
            </a:r>
            <a:r>
              <a:rPr lang="ru-RU" sz="3200" b="1" i="1" dirty="0" smtClean="0"/>
              <a:t>познакомиться…</a:t>
            </a:r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endParaRPr lang="ru-RU" sz="3200" b="1" i="1" dirty="0" smtClean="0"/>
          </a:p>
        </p:txBody>
      </p:sp>
      <p:sp>
        <p:nvSpPr>
          <p:cNvPr id="15" name="TextBox 14"/>
          <p:cNvSpPr txBox="1"/>
          <p:nvPr/>
        </p:nvSpPr>
        <p:spPr>
          <a:xfrm>
            <a:off x="428596" y="450057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357158" y="3714753"/>
            <a:ext cx="659962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b="1" i="1" dirty="0" smtClean="0"/>
              <a:t>  </a:t>
            </a:r>
            <a:r>
              <a:rPr lang="ru-RU" sz="3200" b="1" i="1" dirty="0" smtClean="0"/>
              <a:t>учиться отличать…</a:t>
            </a:r>
          </a:p>
          <a:p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14612" y="60007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357158" y="564357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214282" y="55721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57158" y="4857760"/>
            <a:ext cx="70554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solidFill>
                  <a:srgbClr val="FF0000"/>
                </a:solidFill>
              </a:rPr>
              <a:t>    </a:t>
            </a:r>
            <a:r>
              <a:rPr lang="ru-RU" sz="3200" b="1" i="1" dirty="0" smtClean="0"/>
              <a:t>учиться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3200" b="1" i="1" dirty="0" smtClean="0"/>
              <a:t>читать…</a:t>
            </a:r>
            <a:endParaRPr lang="ru-RU" sz="28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4" grpId="0"/>
      <p:bldP spid="16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95102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600" b="1" i="1" dirty="0" smtClean="0">
                <a:solidFill>
                  <a:srgbClr val="FF0000"/>
                </a:solidFill>
              </a:rPr>
              <a:t>[</a:t>
            </a:r>
            <a:r>
              <a:rPr lang="ru-RU" sz="9600" b="1" i="1" dirty="0" err="1" smtClean="0">
                <a:solidFill>
                  <a:srgbClr val="FF0000"/>
                </a:solidFill>
              </a:rPr>
              <a:t>д</a:t>
            </a:r>
            <a:r>
              <a:rPr lang="en-US" sz="9600" b="1" i="1" dirty="0" smtClean="0">
                <a:solidFill>
                  <a:srgbClr val="FF0000"/>
                </a:solidFill>
              </a:rPr>
              <a:t>’]</a:t>
            </a:r>
          </a:p>
          <a:p>
            <a:pPr>
              <a:buFont typeface="Arial" pitchFamily="34" charset="0"/>
              <a:buChar char="•"/>
            </a:pPr>
            <a:r>
              <a:rPr lang="ru-RU" sz="4400" b="1" i="1" dirty="0" smtClean="0"/>
              <a:t>Согласный</a:t>
            </a:r>
          </a:p>
          <a:p>
            <a:pPr>
              <a:buFont typeface="Arial" pitchFamily="34" charset="0"/>
              <a:buChar char="•"/>
            </a:pPr>
            <a:r>
              <a:rPr lang="ru-RU" sz="4400" b="1" i="1" dirty="0" smtClean="0"/>
              <a:t>Звонкий </a:t>
            </a:r>
          </a:p>
          <a:p>
            <a:pPr>
              <a:buFont typeface="Arial" pitchFamily="34" charset="0"/>
              <a:buChar char="•"/>
            </a:pPr>
            <a:r>
              <a:rPr lang="ru-RU" sz="4400" b="1" i="1" dirty="0" smtClean="0"/>
              <a:t>Мягкий  </a:t>
            </a:r>
            <a:endParaRPr lang="en-US" sz="4400" b="1" i="1" dirty="0" smtClean="0"/>
          </a:p>
          <a:p>
            <a:pPr algn="ctr"/>
            <a:endParaRPr lang="en-US" sz="9600" b="1" i="1" dirty="0" smtClean="0">
              <a:solidFill>
                <a:srgbClr val="FF0000"/>
              </a:solidFill>
            </a:endParaRPr>
          </a:p>
          <a:p>
            <a:pPr algn="ctr"/>
            <a:endParaRPr lang="en-US" sz="9600" b="1" i="1" dirty="0" smtClean="0">
              <a:solidFill>
                <a:srgbClr val="FF0000"/>
              </a:solidFill>
            </a:endParaRPr>
          </a:p>
          <a:p>
            <a:pPr algn="ctr"/>
            <a:endParaRPr lang="en-US" sz="9600" b="1" i="1" dirty="0" smtClean="0">
              <a:solidFill>
                <a:srgbClr val="FF0000"/>
              </a:solidFill>
            </a:endParaRPr>
          </a:p>
          <a:p>
            <a:pPr algn="ctr"/>
            <a:endParaRPr lang="ru-RU" sz="9600" b="1" i="1" dirty="0" smtClean="0">
              <a:solidFill>
                <a:srgbClr val="FF0000"/>
              </a:solidFill>
            </a:endParaRPr>
          </a:p>
        </p:txBody>
      </p:sp>
      <p:pic>
        <p:nvPicPr>
          <p:cNvPr id="4" name="Рисунок 3" descr="новый год (71)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066" y="2714620"/>
            <a:ext cx="3161651" cy="2962268"/>
          </a:xfrm>
          <a:prstGeom prst="rect">
            <a:avLst/>
          </a:prstGeom>
        </p:spPr>
      </p:pic>
      <p:pic>
        <p:nvPicPr>
          <p:cNvPr id="5" name="Рисунок 4" descr="newy68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88" y="2214554"/>
            <a:ext cx="835137" cy="733422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28926" y="3071810"/>
            <a:ext cx="785818" cy="50006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1571612"/>
            <a:ext cx="85725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"/>
            <a:ext cx="9144000" cy="10187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600" b="1" i="1" dirty="0" smtClean="0">
                <a:solidFill>
                  <a:srgbClr val="FF0000"/>
                </a:solidFill>
              </a:rPr>
              <a:t>[</a:t>
            </a:r>
            <a:r>
              <a:rPr lang="ru-RU" sz="9600" b="1" i="1" dirty="0" err="1" smtClean="0">
                <a:solidFill>
                  <a:srgbClr val="FF0000"/>
                </a:solidFill>
              </a:rPr>
              <a:t>д</a:t>
            </a:r>
            <a:r>
              <a:rPr lang="en-US" sz="9600" b="1" i="1" dirty="0" smtClean="0">
                <a:solidFill>
                  <a:srgbClr val="FF0000"/>
                </a:solidFill>
              </a:rPr>
              <a:t>]</a:t>
            </a:r>
            <a:endParaRPr lang="ru-RU" sz="9600" b="1" i="1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4400" b="1" i="1" dirty="0" smtClean="0"/>
              <a:t>Согласный</a:t>
            </a:r>
          </a:p>
          <a:p>
            <a:pPr>
              <a:buFont typeface="Arial" pitchFamily="34" charset="0"/>
              <a:buChar char="•"/>
            </a:pPr>
            <a:r>
              <a:rPr lang="ru-RU" sz="4400" b="1" i="1" dirty="0" smtClean="0"/>
              <a:t>Звонкий </a:t>
            </a:r>
          </a:p>
          <a:p>
            <a:pPr>
              <a:buFont typeface="Arial" pitchFamily="34" charset="0"/>
              <a:buChar char="•"/>
            </a:pPr>
            <a:r>
              <a:rPr lang="ru-RU" sz="4400" b="1" i="1" dirty="0" smtClean="0"/>
              <a:t>Твердый</a:t>
            </a:r>
          </a:p>
          <a:p>
            <a:r>
              <a:rPr lang="ru-RU" sz="4400" dirty="0" smtClean="0"/>
              <a:t> </a:t>
            </a:r>
          </a:p>
          <a:p>
            <a:pPr algn="ctr"/>
            <a:endParaRPr lang="ru-RU" sz="9600" dirty="0" smtClean="0">
              <a:solidFill>
                <a:srgbClr val="FF0000"/>
              </a:solidFill>
            </a:endParaRPr>
          </a:p>
          <a:p>
            <a:pPr algn="ctr"/>
            <a:endParaRPr lang="ru-RU" sz="9600" dirty="0" smtClean="0">
              <a:solidFill>
                <a:srgbClr val="FF0000"/>
              </a:solidFill>
            </a:endParaRPr>
          </a:p>
          <a:p>
            <a:pPr algn="ctr"/>
            <a:endParaRPr lang="ru-RU" sz="9600" dirty="0" smtClean="0">
              <a:solidFill>
                <a:srgbClr val="FF0000"/>
              </a:solidFill>
            </a:endParaRPr>
          </a:p>
          <a:p>
            <a:pPr algn="ctr"/>
            <a:endParaRPr lang="ru-RU" sz="9600" dirty="0" smtClean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1714488"/>
            <a:ext cx="85725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 descr="newy68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50" y="2214554"/>
            <a:ext cx="764637" cy="671508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3929066"/>
            <a:ext cx="2495541" cy="2137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Documents and Settings\2\Рабочий стол\клипарты\анимация3\kartina3.gif"/>
          <p:cNvPicPr/>
          <p:nvPr/>
        </p:nvPicPr>
        <p:blipFill>
          <a:blip r:embed="rId2">
            <a:lum bright="15000" contrast="14000"/>
          </a:blip>
          <a:srcRect/>
          <a:stretch>
            <a:fillRect/>
          </a:stretch>
        </p:blipFill>
        <p:spPr bwMode="auto">
          <a:xfrm>
            <a:off x="-285784" y="0"/>
            <a:ext cx="9787006" cy="72151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Documents and Settings\2\Рабочий стол\клипарты\ЗИМА\85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500174"/>
            <a:ext cx="642942" cy="1000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Горизонтальный свиток 7"/>
          <p:cNvSpPr/>
          <p:nvPr/>
        </p:nvSpPr>
        <p:spPr>
          <a:xfrm>
            <a:off x="0" y="0"/>
            <a:ext cx="6357950" cy="6000768"/>
          </a:xfrm>
          <a:prstGeom prst="horizontalScroll">
            <a:avLst>
              <a:gd name="adj" fmla="val 13576"/>
            </a:avLst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b="1" i="1" dirty="0" smtClean="0">
              <a:solidFill>
                <a:schemeClr val="tx1"/>
              </a:solidFill>
            </a:endParaRPr>
          </a:p>
          <a:p>
            <a:pPr algn="ctr"/>
            <a:endParaRPr lang="ru-RU" sz="4000" b="1" i="1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000232" y="857232"/>
            <a:ext cx="29289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</a:rPr>
              <a:t>ТЕЛЕГРАММА</a:t>
            </a:r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28662" y="1643050"/>
            <a:ext cx="564360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ДОРОГИЕ РЕБЯТИШКИ,</a:t>
            </a:r>
          </a:p>
          <a:p>
            <a:r>
              <a:rPr lang="ru-RU" sz="2800" b="1" i="1" dirty="0" smtClean="0"/>
              <a:t>ДЕВЧОНКИ И МАЛЬЧИШКИ!</a:t>
            </a:r>
          </a:p>
          <a:p>
            <a:r>
              <a:rPr lang="ru-RU" sz="2800" b="1" i="1" dirty="0" smtClean="0"/>
              <a:t>Я ОЧЕНЬ ХОЧУ ПОБЫВАТЬ У </a:t>
            </a:r>
          </a:p>
          <a:p>
            <a:r>
              <a:rPr lang="ru-RU" sz="2800" b="1" i="1" dirty="0" smtClean="0"/>
              <a:t>ВАС НА ЁЛКЕ, НО БОЮСЬ, ЧТО</a:t>
            </a:r>
          </a:p>
          <a:p>
            <a:r>
              <a:rPr lang="ru-RU" sz="2800" b="1" i="1" dirty="0" smtClean="0"/>
              <a:t>НЕ УСПЕЮ ДОБРАТЬС Я.</a:t>
            </a:r>
          </a:p>
          <a:p>
            <a:r>
              <a:rPr lang="ru-RU" sz="2800" b="1" i="1" dirty="0" smtClean="0"/>
              <a:t>ПОМОГИТЕ МНЕ,ПОЖАЛУЙСТА.</a:t>
            </a:r>
          </a:p>
          <a:p>
            <a:r>
              <a:rPr lang="ru-RU" sz="2800" b="1" i="1" dirty="0" smtClean="0"/>
              <a:t>ДО ВСТРЕЧИ. </a:t>
            </a:r>
            <a:r>
              <a:rPr lang="ru-RU" sz="2800" b="1" i="1" dirty="0" smtClean="0">
                <a:solidFill>
                  <a:srgbClr val="FF0000"/>
                </a:solidFill>
              </a:rPr>
              <a:t>ДЕДУШКА МОРОЗ.</a:t>
            </a:r>
            <a:endParaRPr lang="ru-RU" sz="2800" b="1" i="1" dirty="0" smtClean="0"/>
          </a:p>
        </p:txBody>
      </p:sp>
      <p:pic>
        <p:nvPicPr>
          <p:cNvPr id="13" name="Picture 2" descr="C:\Documents and Settings\2\Рабочий стол\клипарты\ЗИМА\85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2714620"/>
            <a:ext cx="2786050" cy="4143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03" descr="Циновка"/>
          <p:cNvSpPr>
            <a:spLocks/>
          </p:cNvSpPr>
          <p:nvPr/>
        </p:nvSpPr>
        <p:spPr bwMode="auto">
          <a:xfrm flipH="1">
            <a:off x="1928794" y="3286124"/>
            <a:ext cx="2357454" cy="3286148"/>
          </a:xfrm>
          <a:custGeom>
            <a:avLst/>
            <a:gdLst/>
            <a:ahLst/>
            <a:cxnLst>
              <a:cxn ang="0">
                <a:pos x="434" y="1172"/>
              </a:cxn>
              <a:cxn ang="0">
                <a:pos x="701" y="1172"/>
              </a:cxn>
              <a:cxn ang="0">
                <a:pos x="845" y="1107"/>
              </a:cxn>
              <a:cxn ang="0">
                <a:pos x="834" y="912"/>
              </a:cxn>
              <a:cxn ang="0">
                <a:pos x="834" y="783"/>
              </a:cxn>
              <a:cxn ang="0">
                <a:pos x="834" y="653"/>
              </a:cxn>
              <a:cxn ang="0">
                <a:pos x="901" y="328"/>
              </a:cxn>
              <a:cxn ang="0">
                <a:pos x="901" y="133"/>
              </a:cxn>
              <a:cxn ang="0">
                <a:pos x="902" y="53"/>
              </a:cxn>
              <a:cxn ang="0">
                <a:pos x="887" y="23"/>
              </a:cxn>
              <a:cxn ang="0">
                <a:pos x="872" y="7"/>
              </a:cxn>
              <a:cxn ang="0">
                <a:pos x="841" y="68"/>
              </a:cxn>
              <a:cxn ang="0">
                <a:pos x="720" y="98"/>
              </a:cxn>
              <a:cxn ang="0">
                <a:pos x="568" y="129"/>
              </a:cxn>
              <a:cxn ang="0">
                <a:pos x="356" y="114"/>
              </a:cxn>
              <a:cxn ang="0">
                <a:pos x="114" y="98"/>
              </a:cxn>
              <a:cxn ang="0">
                <a:pos x="144" y="83"/>
              </a:cxn>
              <a:cxn ang="0">
                <a:pos x="144" y="23"/>
              </a:cxn>
              <a:cxn ang="0">
                <a:pos x="129" y="53"/>
              </a:cxn>
              <a:cxn ang="0">
                <a:pos x="114" y="53"/>
              </a:cxn>
              <a:cxn ang="0">
                <a:pos x="114" y="83"/>
              </a:cxn>
              <a:cxn ang="0">
                <a:pos x="100" y="263"/>
              </a:cxn>
              <a:cxn ang="0">
                <a:pos x="33" y="718"/>
              </a:cxn>
              <a:cxn ang="0">
                <a:pos x="33" y="912"/>
              </a:cxn>
              <a:cxn ang="0">
                <a:pos x="44" y="1151"/>
              </a:cxn>
              <a:cxn ang="0">
                <a:pos x="300" y="1172"/>
              </a:cxn>
              <a:cxn ang="0">
                <a:pos x="434" y="1172"/>
              </a:cxn>
            </a:cxnLst>
            <a:rect l="0" t="0" r="r" b="b"/>
            <a:pathLst>
              <a:path w="912" h="1194">
                <a:moveTo>
                  <a:pt x="434" y="1172"/>
                </a:moveTo>
                <a:cubicBezTo>
                  <a:pt x="500" y="1172"/>
                  <a:pt x="633" y="1183"/>
                  <a:pt x="701" y="1172"/>
                </a:cubicBezTo>
                <a:cubicBezTo>
                  <a:pt x="769" y="1162"/>
                  <a:pt x="823" y="1151"/>
                  <a:pt x="845" y="1107"/>
                </a:cubicBezTo>
                <a:cubicBezTo>
                  <a:pt x="868" y="1064"/>
                  <a:pt x="836" y="967"/>
                  <a:pt x="834" y="912"/>
                </a:cubicBezTo>
                <a:cubicBezTo>
                  <a:pt x="833" y="858"/>
                  <a:pt x="834" y="826"/>
                  <a:pt x="834" y="783"/>
                </a:cubicBezTo>
                <a:cubicBezTo>
                  <a:pt x="834" y="739"/>
                  <a:pt x="823" y="728"/>
                  <a:pt x="834" y="653"/>
                </a:cubicBezTo>
                <a:cubicBezTo>
                  <a:pt x="845" y="577"/>
                  <a:pt x="890" y="414"/>
                  <a:pt x="901" y="328"/>
                </a:cubicBezTo>
                <a:cubicBezTo>
                  <a:pt x="912" y="241"/>
                  <a:pt x="901" y="179"/>
                  <a:pt x="901" y="133"/>
                </a:cubicBezTo>
                <a:cubicBezTo>
                  <a:pt x="901" y="87"/>
                  <a:pt x="904" y="71"/>
                  <a:pt x="902" y="53"/>
                </a:cubicBezTo>
                <a:cubicBezTo>
                  <a:pt x="900" y="35"/>
                  <a:pt x="892" y="31"/>
                  <a:pt x="887" y="23"/>
                </a:cubicBezTo>
                <a:cubicBezTo>
                  <a:pt x="882" y="15"/>
                  <a:pt x="880" y="0"/>
                  <a:pt x="872" y="7"/>
                </a:cubicBezTo>
                <a:cubicBezTo>
                  <a:pt x="864" y="14"/>
                  <a:pt x="866" y="53"/>
                  <a:pt x="841" y="68"/>
                </a:cubicBezTo>
                <a:cubicBezTo>
                  <a:pt x="816" y="83"/>
                  <a:pt x="765" y="88"/>
                  <a:pt x="720" y="98"/>
                </a:cubicBezTo>
                <a:cubicBezTo>
                  <a:pt x="675" y="108"/>
                  <a:pt x="629" y="126"/>
                  <a:pt x="568" y="129"/>
                </a:cubicBezTo>
                <a:cubicBezTo>
                  <a:pt x="507" y="132"/>
                  <a:pt x="432" y="119"/>
                  <a:pt x="356" y="114"/>
                </a:cubicBezTo>
                <a:cubicBezTo>
                  <a:pt x="280" y="109"/>
                  <a:pt x="149" y="103"/>
                  <a:pt x="114" y="98"/>
                </a:cubicBezTo>
                <a:cubicBezTo>
                  <a:pt x="79" y="93"/>
                  <a:pt x="139" y="95"/>
                  <a:pt x="144" y="83"/>
                </a:cubicBezTo>
                <a:cubicBezTo>
                  <a:pt x="149" y="71"/>
                  <a:pt x="146" y="28"/>
                  <a:pt x="144" y="23"/>
                </a:cubicBezTo>
                <a:cubicBezTo>
                  <a:pt x="142" y="18"/>
                  <a:pt x="134" y="48"/>
                  <a:pt x="129" y="53"/>
                </a:cubicBezTo>
                <a:cubicBezTo>
                  <a:pt x="124" y="58"/>
                  <a:pt x="116" y="48"/>
                  <a:pt x="114" y="53"/>
                </a:cubicBezTo>
                <a:cubicBezTo>
                  <a:pt x="112" y="58"/>
                  <a:pt x="116" y="48"/>
                  <a:pt x="114" y="83"/>
                </a:cubicBezTo>
                <a:cubicBezTo>
                  <a:pt x="112" y="118"/>
                  <a:pt x="113" y="157"/>
                  <a:pt x="100" y="263"/>
                </a:cubicBezTo>
                <a:cubicBezTo>
                  <a:pt x="87" y="369"/>
                  <a:pt x="44" y="609"/>
                  <a:pt x="33" y="718"/>
                </a:cubicBezTo>
                <a:cubicBezTo>
                  <a:pt x="22" y="826"/>
                  <a:pt x="32" y="841"/>
                  <a:pt x="33" y="912"/>
                </a:cubicBezTo>
                <a:cubicBezTo>
                  <a:pt x="35" y="984"/>
                  <a:pt x="0" y="1107"/>
                  <a:pt x="44" y="1151"/>
                </a:cubicBezTo>
                <a:cubicBezTo>
                  <a:pt x="89" y="1194"/>
                  <a:pt x="235" y="1168"/>
                  <a:pt x="300" y="1172"/>
                </a:cubicBezTo>
                <a:cubicBezTo>
                  <a:pt x="366" y="1176"/>
                  <a:pt x="367" y="1172"/>
                  <a:pt x="434" y="1172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endParaRPr lang="ru-RU"/>
          </a:p>
        </p:txBody>
      </p:sp>
      <p:sp>
        <p:nvSpPr>
          <p:cNvPr id="11" name="Freeform 603" descr="Циновка"/>
          <p:cNvSpPr>
            <a:spLocks/>
          </p:cNvSpPr>
          <p:nvPr/>
        </p:nvSpPr>
        <p:spPr bwMode="auto">
          <a:xfrm flipH="1">
            <a:off x="4786314" y="3571876"/>
            <a:ext cx="2214578" cy="3000396"/>
          </a:xfrm>
          <a:custGeom>
            <a:avLst/>
            <a:gdLst/>
            <a:ahLst/>
            <a:cxnLst>
              <a:cxn ang="0">
                <a:pos x="434" y="1172"/>
              </a:cxn>
              <a:cxn ang="0">
                <a:pos x="701" y="1172"/>
              </a:cxn>
              <a:cxn ang="0">
                <a:pos x="845" y="1107"/>
              </a:cxn>
              <a:cxn ang="0">
                <a:pos x="834" y="912"/>
              </a:cxn>
              <a:cxn ang="0">
                <a:pos x="834" y="783"/>
              </a:cxn>
              <a:cxn ang="0">
                <a:pos x="834" y="653"/>
              </a:cxn>
              <a:cxn ang="0">
                <a:pos x="901" y="328"/>
              </a:cxn>
              <a:cxn ang="0">
                <a:pos x="901" y="133"/>
              </a:cxn>
              <a:cxn ang="0">
                <a:pos x="902" y="53"/>
              </a:cxn>
              <a:cxn ang="0">
                <a:pos x="887" y="23"/>
              </a:cxn>
              <a:cxn ang="0">
                <a:pos x="872" y="7"/>
              </a:cxn>
              <a:cxn ang="0">
                <a:pos x="841" y="68"/>
              </a:cxn>
              <a:cxn ang="0">
                <a:pos x="720" y="98"/>
              </a:cxn>
              <a:cxn ang="0">
                <a:pos x="568" y="129"/>
              </a:cxn>
              <a:cxn ang="0">
                <a:pos x="356" y="114"/>
              </a:cxn>
              <a:cxn ang="0">
                <a:pos x="114" y="98"/>
              </a:cxn>
              <a:cxn ang="0">
                <a:pos x="144" y="83"/>
              </a:cxn>
              <a:cxn ang="0">
                <a:pos x="144" y="23"/>
              </a:cxn>
              <a:cxn ang="0">
                <a:pos x="129" y="53"/>
              </a:cxn>
              <a:cxn ang="0">
                <a:pos x="114" y="53"/>
              </a:cxn>
              <a:cxn ang="0">
                <a:pos x="114" y="83"/>
              </a:cxn>
              <a:cxn ang="0">
                <a:pos x="100" y="263"/>
              </a:cxn>
              <a:cxn ang="0">
                <a:pos x="33" y="718"/>
              </a:cxn>
              <a:cxn ang="0">
                <a:pos x="33" y="912"/>
              </a:cxn>
              <a:cxn ang="0">
                <a:pos x="44" y="1151"/>
              </a:cxn>
              <a:cxn ang="0">
                <a:pos x="300" y="1172"/>
              </a:cxn>
              <a:cxn ang="0">
                <a:pos x="434" y="1172"/>
              </a:cxn>
            </a:cxnLst>
            <a:rect l="0" t="0" r="r" b="b"/>
            <a:pathLst>
              <a:path w="912" h="1194">
                <a:moveTo>
                  <a:pt x="434" y="1172"/>
                </a:moveTo>
                <a:cubicBezTo>
                  <a:pt x="500" y="1172"/>
                  <a:pt x="633" y="1183"/>
                  <a:pt x="701" y="1172"/>
                </a:cubicBezTo>
                <a:cubicBezTo>
                  <a:pt x="769" y="1162"/>
                  <a:pt x="823" y="1151"/>
                  <a:pt x="845" y="1107"/>
                </a:cubicBezTo>
                <a:cubicBezTo>
                  <a:pt x="868" y="1064"/>
                  <a:pt x="836" y="967"/>
                  <a:pt x="834" y="912"/>
                </a:cubicBezTo>
                <a:cubicBezTo>
                  <a:pt x="833" y="858"/>
                  <a:pt x="834" y="826"/>
                  <a:pt x="834" y="783"/>
                </a:cubicBezTo>
                <a:cubicBezTo>
                  <a:pt x="834" y="739"/>
                  <a:pt x="823" y="728"/>
                  <a:pt x="834" y="653"/>
                </a:cubicBezTo>
                <a:cubicBezTo>
                  <a:pt x="845" y="577"/>
                  <a:pt x="890" y="414"/>
                  <a:pt x="901" y="328"/>
                </a:cubicBezTo>
                <a:cubicBezTo>
                  <a:pt x="912" y="241"/>
                  <a:pt x="901" y="179"/>
                  <a:pt x="901" y="133"/>
                </a:cubicBezTo>
                <a:cubicBezTo>
                  <a:pt x="901" y="87"/>
                  <a:pt x="904" y="71"/>
                  <a:pt x="902" y="53"/>
                </a:cubicBezTo>
                <a:cubicBezTo>
                  <a:pt x="900" y="35"/>
                  <a:pt x="892" y="31"/>
                  <a:pt x="887" y="23"/>
                </a:cubicBezTo>
                <a:cubicBezTo>
                  <a:pt x="882" y="15"/>
                  <a:pt x="880" y="0"/>
                  <a:pt x="872" y="7"/>
                </a:cubicBezTo>
                <a:cubicBezTo>
                  <a:pt x="864" y="14"/>
                  <a:pt x="866" y="53"/>
                  <a:pt x="841" y="68"/>
                </a:cubicBezTo>
                <a:cubicBezTo>
                  <a:pt x="816" y="83"/>
                  <a:pt x="765" y="88"/>
                  <a:pt x="720" y="98"/>
                </a:cubicBezTo>
                <a:cubicBezTo>
                  <a:pt x="675" y="108"/>
                  <a:pt x="629" y="126"/>
                  <a:pt x="568" y="129"/>
                </a:cubicBezTo>
                <a:cubicBezTo>
                  <a:pt x="507" y="132"/>
                  <a:pt x="432" y="119"/>
                  <a:pt x="356" y="114"/>
                </a:cubicBezTo>
                <a:cubicBezTo>
                  <a:pt x="280" y="109"/>
                  <a:pt x="149" y="103"/>
                  <a:pt x="114" y="98"/>
                </a:cubicBezTo>
                <a:cubicBezTo>
                  <a:pt x="79" y="93"/>
                  <a:pt x="139" y="95"/>
                  <a:pt x="144" y="83"/>
                </a:cubicBezTo>
                <a:cubicBezTo>
                  <a:pt x="149" y="71"/>
                  <a:pt x="146" y="28"/>
                  <a:pt x="144" y="23"/>
                </a:cubicBezTo>
                <a:cubicBezTo>
                  <a:pt x="142" y="18"/>
                  <a:pt x="134" y="48"/>
                  <a:pt x="129" y="53"/>
                </a:cubicBezTo>
                <a:cubicBezTo>
                  <a:pt x="124" y="58"/>
                  <a:pt x="116" y="48"/>
                  <a:pt x="114" y="53"/>
                </a:cubicBezTo>
                <a:cubicBezTo>
                  <a:pt x="112" y="58"/>
                  <a:pt x="116" y="48"/>
                  <a:pt x="114" y="83"/>
                </a:cubicBezTo>
                <a:cubicBezTo>
                  <a:pt x="112" y="118"/>
                  <a:pt x="113" y="157"/>
                  <a:pt x="100" y="263"/>
                </a:cubicBezTo>
                <a:cubicBezTo>
                  <a:pt x="87" y="369"/>
                  <a:pt x="44" y="609"/>
                  <a:pt x="33" y="718"/>
                </a:cubicBezTo>
                <a:cubicBezTo>
                  <a:pt x="22" y="826"/>
                  <a:pt x="32" y="841"/>
                  <a:pt x="33" y="912"/>
                </a:cubicBezTo>
                <a:cubicBezTo>
                  <a:pt x="35" y="984"/>
                  <a:pt x="0" y="1107"/>
                  <a:pt x="44" y="1151"/>
                </a:cubicBezTo>
                <a:cubicBezTo>
                  <a:pt x="89" y="1194"/>
                  <a:pt x="235" y="1168"/>
                  <a:pt x="300" y="1172"/>
                </a:cubicBezTo>
                <a:cubicBezTo>
                  <a:pt x="366" y="1176"/>
                  <a:pt x="367" y="1172"/>
                  <a:pt x="434" y="1172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endParaRPr lang="ru-RU"/>
          </a:p>
        </p:txBody>
      </p:sp>
      <p:pic>
        <p:nvPicPr>
          <p:cNvPr id="1026" name="Picture 2" descr="C:\Documents and Settings\2\Рабочий стол\клипарты\ЗИМА\859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0"/>
            <a:ext cx="2286016" cy="2643205"/>
          </a:xfrm>
          <a:prstGeom prst="rect">
            <a:avLst/>
          </a:prstGeom>
          <a:noFill/>
        </p:spPr>
      </p:pic>
      <p:pic>
        <p:nvPicPr>
          <p:cNvPr id="3" name="Picture 2" descr="C:\Documents and Settings\2\Рабочий стол\клипарты\животные\животные2\krokancl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15306" y="5786430"/>
            <a:ext cx="928694" cy="1071570"/>
          </a:xfrm>
          <a:prstGeom prst="rect">
            <a:avLst/>
          </a:prstGeom>
          <a:noFill/>
        </p:spPr>
      </p:pic>
      <p:pic>
        <p:nvPicPr>
          <p:cNvPr id="5" name="Picture 20" descr="WOODPEC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8141" y="3214686"/>
            <a:ext cx="1135859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CRAYON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500306"/>
            <a:ext cx="1598613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WINDOWS\Desktop\Kibbles\BitPics\Dino\Stegosaurus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929331"/>
            <a:ext cx="1500230" cy="928669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4500570"/>
            <a:ext cx="1000132" cy="1214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Freeform 561" descr="Циновка"/>
          <p:cNvSpPr>
            <a:spLocks/>
          </p:cNvSpPr>
          <p:nvPr/>
        </p:nvSpPr>
        <p:spPr bwMode="auto">
          <a:xfrm>
            <a:off x="1928794" y="2786058"/>
            <a:ext cx="2143140" cy="1214446"/>
          </a:xfrm>
          <a:custGeom>
            <a:avLst/>
            <a:gdLst/>
            <a:ahLst/>
            <a:cxnLst>
              <a:cxn ang="0">
                <a:pos x="144" y="32"/>
              </a:cxn>
              <a:cxn ang="0">
                <a:pos x="48" y="32"/>
              </a:cxn>
              <a:cxn ang="0">
                <a:pos x="0" y="224"/>
              </a:cxn>
              <a:cxn ang="0">
                <a:pos x="48" y="272"/>
              </a:cxn>
              <a:cxn ang="0">
                <a:pos x="144" y="272"/>
              </a:cxn>
              <a:cxn ang="0">
                <a:pos x="336" y="272"/>
              </a:cxn>
              <a:cxn ang="0">
                <a:pos x="816" y="320"/>
              </a:cxn>
              <a:cxn ang="0">
                <a:pos x="1104" y="320"/>
              </a:cxn>
              <a:cxn ang="0">
                <a:pos x="1056" y="80"/>
              </a:cxn>
              <a:cxn ang="0">
                <a:pos x="960" y="32"/>
              </a:cxn>
              <a:cxn ang="0">
                <a:pos x="816" y="128"/>
              </a:cxn>
              <a:cxn ang="0">
                <a:pos x="551" y="146"/>
              </a:cxn>
              <a:cxn ang="0">
                <a:pos x="339" y="115"/>
              </a:cxn>
              <a:cxn ang="0">
                <a:pos x="192" y="128"/>
              </a:cxn>
              <a:cxn ang="0">
                <a:pos x="144" y="32"/>
              </a:cxn>
            </a:cxnLst>
            <a:rect l="0" t="0" r="r" b="b"/>
            <a:pathLst>
              <a:path w="1144" h="360">
                <a:moveTo>
                  <a:pt x="144" y="32"/>
                </a:moveTo>
                <a:cubicBezTo>
                  <a:pt x="120" y="16"/>
                  <a:pt x="72" y="0"/>
                  <a:pt x="48" y="32"/>
                </a:cubicBezTo>
                <a:cubicBezTo>
                  <a:pt x="24" y="64"/>
                  <a:pt x="0" y="184"/>
                  <a:pt x="0" y="224"/>
                </a:cubicBezTo>
                <a:cubicBezTo>
                  <a:pt x="0" y="264"/>
                  <a:pt x="24" y="264"/>
                  <a:pt x="48" y="272"/>
                </a:cubicBezTo>
                <a:cubicBezTo>
                  <a:pt x="72" y="280"/>
                  <a:pt x="96" y="272"/>
                  <a:pt x="144" y="272"/>
                </a:cubicBezTo>
                <a:cubicBezTo>
                  <a:pt x="192" y="272"/>
                  <a:pt x="224" y="264"/>
                  <a:pt x="336" y="272"/>
                </a:cubicBezTo>
                <a:cubicBezTo>
                  <a:pt x="448" y="280"/>
                  <a:pt x="688" y="312"/>
                  <a:pt x="816" y="320"/>
                </a:cubicBezTo>
                <a:cubicBezTo>
                  <a:pt x="944" y="328"/>
                  <a:pt x="1064" y="360"/>
                  <a:pt x="1104" y="320"/>
                </a:cubicBezTo>
                <a:cubicBezTo>
                  <a:pt x="1144" y="280"/>
                  <a:pt x="1080" y="128"/>
                  <a:pt x="1056" y="80"/>
                </a:cubicBezTo>
                <a:cubicBezTo>
                  <a:pt x="1032" y="32"/>
                  <a:pt x="1000" y="24"/>
                  <a:pt x="960" y="32"/>
                </a:cubicBezTo>
                <a:cubicBezTo>
                  <a:pt x="920" y="40"/>
                  <a:pt x="884" y="109"/>
                  <a:pt x="816" y="128"/>
                </a:cubicBezTo>
                <a:cubicBezTo>
                  <a:pt x="748" y="147"/>
                  <a:pt x="630" y="148"/>
                  <a:pt x="551" y="146"/>
                </a:cubicBezTo>
                <a:cubicBezTo>
                  <a:pt x="472" y="144"/>
                  <a:pt x="399" y="118"/>
                  <a:pt x="339" y="115"/>
                </a:cubicBezTo>
                <a:cubicBezTo>
                  <a:pt x="279" y="112"/>
                  <a:pt x="224" y="142"/>
                  <a:pt x="192" y="128"/>
                </a:cubicBezTo>
                <a:cubicBezTo>
                  <a:pt x="160" y="114"/>
                  <a:pt x="168" y="48"/>
                  <a:pt x="144" y="32"/>
                </a:cubicBezTo>
                <a:close/>
              </a:path>
            </a:pathLst>
          </a:cu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endParaRPr lang="ru-RU"/>
          </a:p>
        </p:txBody>
      </p:sp>
      <p:sp>
        <p:nvSpPr>
          <p:cNvPr id="10" name="Freeform 561" descr="Циновка"/>
          <p:cNvSpPr>
            <a:spLocks/>
          </p:cNvSpPr>
          <p:nvPr/>
        </p:nvSpPr>
        <p:spPr bwMode="auto">
          <a:xfrm>
            <a:off x="4786314" y="2786058"/>
            <a:ext cx="2000264" cy="1428760"/>
          </a:xfrm>
          <a:custGeom>
            <a:avLst/>
            <a:gdLst/>
            <a:ahLst/>
            <a:cxnLst>
              <a:cxn ang="0">
                <a:pos x="144" y="32"/>
              </a:cxn>
              <a:cxn ang="0">
                <a:pos x="48" y="32"/>
              </a:cxn>
              <a:cxn ang="0">
                <a:pos x="0" y="224"/>
              </a:cxn>
              <a:cxn ang="0">
                <a:pos x="48" y="272"/>
              </a:cxn>
              <a:cxn ang="0">
                <a:pos x="144" y="272"/>
              </a:cxn>
              <a:cxn ang="0">
                <a:pos x="336" y="272"/>
              </a:cxn>
              <a:cxn ang="0">
                <a:pos x="816" y="320"/>
              </a:cxn>
              <a:cxn ang="0">
                <a:pos x="1104" y="320"/>
              </a:cxn>
              <a:cxn ang="0">
                <a:pos x="1056" y="80"/>
              </a:cxn>
              <a:cxn ang="0">
                <a:pos x="960" y="32"/>
              </a:cxn>
              <a:cxn ang="0">
                <a:pos x="816" y="128"/>
              </a:cxn>
              <a:cxn ang="0">
                <a:pos x="551" y="146"/>
              </a:cxn>
              <a:cxn ang="0">
                <a:pos x="339" y="115"/>
              </a:cxn>
              <a:cxn ang="0">
                <a:pos x="192" y="128"/>
              </a:cxn>
              <a:cxn ang="0">
                <a:pos x="144" y="32"/>
              </a:cxn>
            </a:cxnLst>
            <a:rect l="0" t="0" r="r" b="b"/>
            <a:pathLst>
              <a:path w="1144" h="360">
                <a:moveTo>
                  <a:pt x="144" y="32"/>
                </a:moveTo>
                <a:cubicBezTo>
                  <a:pt x="120" y="16"/>
                  <a:pt x="72" y="0"/>
                  <a:pt x="48" y="32"/>
                </a:cubicBezTo>
                <a:cubicBezTo>
                  <a:pt x="24" y="64"/>
                  <a:pt x="0" y="184"/>
                  <a:pt x="0" y="224"/>
                </a:cubicBezTo>
                <a:cubicBezTo>
                  <a:pt x="0" y="264"/>
                  <a:pt x="24" y="264"/>
                  <a:pt x="48" y="272"/>
                </a:cubicBezTo>
                <a:cubicBezTo>
                  <a:pt x="72" y="280"/>
                  <a:pt x="96" y="272"/>
                  <a:pt x="144" y="272"/>
                </a:cubicBezTo>
                <a:cubicBezTo>
                  <a:pt x="192" y="272"/>
                  <a:pt x="224" y="264"/>
                  <a:pt x="336" y="272"/>
                </a:cubicBezTo>
                <a:cubicBezTo>
                  <a:pt x="448" y="280"/>
                  <a:pt x="688" y="312"/>
                  <a:pt x="816" y="320"/>
                </a:cubicBezTo>
                <a:cubicBezTo>
                  <a:pt x="944" y="328"/>
                  <a:pt x="1064" y="360"/>
                  <a:pt x="1104" y="320"/>
                </a:cubicBezTo>
                <a:cubicBezTo>
                  <a:pt x="1144" y="280"/>
                  <a:pt x="1080" y="128"/>
                  <a:pt x="1056" y="80"/>
                </a:cubicBezTo>
                <a:cubicBezTo>
                  <a:pt x="1032" y="32"/>
                  <a:pt x="1000" y="24"/>
                  <a:pt x="960" y="32"/>
                </a:cubicBezTo>
                <a:cubicBezTo>
                  <a:pt x="920" y="40"/>
                  <a:pt x="884" y="109"/>
                  <a:pt x="816" y="128"/>
                </a:cubicBezTo>
                <a:cubicBezTo>
                  <a:pt x="748" y="147"/>
                  <a:pt x="630" y="148"/>
                  <a:pt x="551" y="146"/>
                </a:cubicBezTo>
                <a:cubicBezTo>
                  <a:pt x="472" y="144"/>
                  <a:pt x="399" y="118"/>
                  <a:pt x="339" y="115"/>
                </a:cubicBezTo>
                <a:cubicBezTo>
                  <a:pt x="279" y="112"/>
                  <a:pt x="224" y="142"/>
                  <a:pt x="192" y="128"/>
                </a:cubicBezTo>
                <a:cubicBezTo>
                  <a:pt x="160" y="114"/>
                  <a:pt x="168" y="48"/>
                  <a:pt x="144" y="32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endParaRPr lang="ru-RU"/>
          </a:p>
        </p:txBody>
      </p:sp>
      <p:pic>
        <p:nvPicPr>
          <p:cNvPr id="14" name="Picture 2" descr="C:\Documents and Settings\2\Рабочий стол\клипарты\Мои рисунки\саша\067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58016" y="3000372"/>
            <a:ext cx="1143008" cy="1071570"/>
          </a:xfrm>
          <a:prstGeom prst="rect">
            <a:avLst/>
          </a:prstGeom>
          <a:noFill/>
        </p:spPr>
      </p:pic>
      <p:pic>
        <p:nvPicPr>
          <p:cNvPr id="8" name="Picture 2" descr="C:\Documents and Settings\2\Рабочий стол\клипарты\рисунки56\domik0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71538" y="4357694"/>
            <a:ext cx="857256" cy="1357322"/>
          </a:xfrm>
          <a:prstGeom prst="rect">
            <a:avLst/>
          </a:prstGeom>
          <a:noFill/>
        </p:spPr>
      </p:pic>
      <p:sp>
        <p:nvSpPr>
          <p:cNvPr id="16" name="Улыбающееся лицо 15"/>
          <p:cNvSpPr/>
          <p:nvPr/>
        </p:nvSpPr>
        <p:spPr>
          <a:xfrm>
            <a:off x="6286512" y="285728"/>
            <a:ext cx="1571636" cy="1428760"/>
          </a:xfrm>
          <a:prstGeom prst="smileyFace">
            <a:avLst>
              <a:gd name="adj" fmla="val -4653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3929059" y="2071678"/>
            <a:ext cx="1000132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500" b="1" i="1" dirty="0" smtClean="0"/>
              <a:t>?</a:t>
            </a:r>
            <a:endParaRPr lang="ru-RU" sz="11500" b="1" i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11111E-6 L 0.60955 0.3960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5" y="1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7.40741E-7 L 0.53282 0.0282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" y="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07407E-6 L -0.27275 -0.0240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" y="-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L 0.19757 -0.05417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" y="-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-0.52448 0.2055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" y="1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7.40741E-7 L -0.61458 -0.2432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" y="-1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4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20C8F7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1043</TotalTime>
  <Words>193</Words>
  <Application>Microsoft Office PowerPoint</Application>
  <PresentationFormat>Экран (4:3)</PresentationFormat>
  <Paragraphs>103</Paragraphs>
  <Slides>19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МОУ_СОШ №5_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XXX</dc:creator>
  <cp:lastModifiedBy>учитель</cp:lastModifiedBy>
  <cp:revision>192</cp:revision>
  <dcterms:created xsi:type="dcterms:W3CDTF">2007-12-11T19:16:41Z</dcterms:created>
  <dcterms:modified xsi:type="dcterms:W3CDTF">2013-11-21T15:34:10Z</dcterms:modified>
</cp:coreProperties>
</file>